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40" d="100"/>
          <a:sy n="140" d="100"/>
        </p:scale>
        <p:origin x="-168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ервые облож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Экран (16:9)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ARMATYRABYE</dc:creator>
  <cp:lastModifiedBy>ARMATYRABYE</cp:lastModifiedBy>
  <cp:revision>1</cp:revision>
  <dcterms:created xsi:type="dcterms:W3CDTF">2026-08-26T20:21:46Z</dcterms:created>
  <dcterms:modified xsi:type="dcterms:W3CDTF">2026-08-26T20:30:31Z</dcterms:modified>
</cp:coreProperties>
</file>