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Default Extension="fntdata" ContentType="application/x-fontdata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notesSlides/notesSlide13.xml" ContentType="application/vnd.openxmlformats-officedocument.presentationml.notesSlide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79" r:id="rId1"/>
  </p:sldMasterIdLst>
  <p:notesMasterIdLst>
    <p:notesMasterId r:id="rId15"/>
  </p:notesMasterIdLst>
  <p:sldIdLst>
    <p:sldId id="256" r:id="rId2"/>
    <p:sldId id="258" r:id="rId3"/>
    <p:sldId id="259" r:id="rId4"/>
    <p:sldId id="260" r:id="rId5"/>
    <p:sldId id="285" r:id="rId6"/>
    <p:sldId id="263" r:id="rId7"/>
    <p:sldId id="272" r:id="rId8"/>
    <p:sldId id="273" r:id="rId9"/>
    <p:sldId id="276" r:id="rId10"/>
    <p:sldId id="292" r:id="rId11"/>
    <p:sldId id="279" r:id="rId12"/>
    <p:sldId id="291" r:id="rId13"/>
    <p:sldId id="289" r:id="rId14"/>
  </p:sldIdLst>
  <p:sldSz cx="9144000" cy="5143500" type="screen16x9"/>
  <p:notesSz cx="6858000" cy="9144000"/>
  <p:embeddedFontLst>
    <p:embeddedFont>
      <p:font typeface="Trebuchet MS" pitchFamily="34" charset="0"/>
      <p:regular r:id="rId16"/>
      <p:bold r:id="rId17"/>
      <p:italic r:id="rId18"/>
      <p:boldItalic r:id="rId19"/>
    </p:embeddedFont>
    <p:embeddedFont>
      <p:font typeface="Patrick Hand" charset="0"/>
      <p:regular r:id="rId20"/>
    </p:embeddedFont>
    <p:embeddedFont>
      <p:font typeface="Wingdings 2" pitchFamily="18" charset="2"/>
      <p:regular r:id="rId21"/>
    </p:embeddedFont>
    <p:embeddedFont>
      <p:font typeface="Patrick Hand SC" charset="0"/>
      <p:regular r:id="rId22"/>
    </p:embeddedFont>
    <p:embeddedFont>
      <p:font typeface="Calibri" pitchFamily="34" charset="0"/>
      <p:regular r:id="rId23"/>
      <p:bold r:id="rId24"/>
      <p:italic r:id="rId25"/>
      <p:boldItalic r:id="rId26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Оксана" initials="О" lastIdx="1" clrIdx="0">
    <p:extLst>
      <p:ext uri="{19B8F6BF-5375-455C-9EA6-DF929625EA0E}">
        <p15:presenceInfo xmlns:p15="http://schemas.microsoft.com/office/powerpoint/2012/main" xmlns="" userId="Оксана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7B5A55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D4AD9430-B915-4E14-81AC-B95ED52F8156}">
  <a:tblStyle styleId="{D4AD9430-B915-4E14-81AC-B95ED52F8156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napToGrid="0">
      <p:cViewPr varScale="1">
        <p:scale>
          <a:sx n="111" d="100"/>
          <a:sy n="111" d="100"/>
        </p:scale>
        <p:origin x="-634" y="-8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3.fntdata"/><Relationship Id="rId26" Type="http://schemas.openxmlformats.org/officeDocument/2006/relationships/font" Target="fonts/font11.fntdata"/><Relationship Id="rId3" Type="http://schemas.openxmlformats.org/officeDocument/2006/relationships/slide" Target="slides/slide2.xml"/><Relationship Id="rId21" Type="http://schemas.openxmlformats.org/officeDocument/2006/relationships/font" Target="fonts/font6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2.fntdata"/><Relationship Id="rId25" Type="http://schemas.openxmlformats.org/officeDocument/2006/relationships/font" Target="fonts/font10.fntdata"/><Relationship Id="rId2" Type="http://schemas.openxmlformats.org/officeDocument/2006/relationships/slide" Target="slides/slide1.xml"/><Relationship Id="rId16" Type="http://schemas.openxmlformats.org/officeDocument/2006/relationships/font" Target="fonts/font1.fntdata"/><Relationship Id="rId20" Type="http://schemas.openxmlformats.org/officeDocument/2006/relationships/font" Target="fonts/font5.fntdata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9.fntdata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23" Type="http://schemas.openxmlformats.org/officeDocument/2006/relationships/font" Target="fonts/font8.fntdata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font" Target="fonts/font4.fntdata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7.fntdata"/><Relationship Id="rId27" Type="http://schemas.openxmlformats.org/officeDocument/2006/relationships/commentAuthors" Target="commentAuthors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="" xmlns:p14="http://schemas.microsoft.com/office/powerpoint/2010/main" val="2887424418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Google Shape;146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7" name="Google Shape;147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4" name="Google Shape;1084;ga24d75da4c_1_88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85" name="Google Shape;1085;ga24d75da4c_1_88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2" name="Google Shape;1262;gac839c9b35_0_14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63" name="Google Shape;1263;gac839c9b35_0_14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5" name="Google Shape;1855;gacae539fd4_4_100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56" name="Google Shape;1856;gacae539fd4_4_100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0" name="Google Shape;1790;gacae539fd4_4_108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91" name="Google Shape;1791;gacae539fd4_4_108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3" name="Google Shape;283;gacae539fd4_4_33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4" name="Google Shape;284;gacae539fd4_4_33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9" name="Google Shape;319;gab5bfae178_0_22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20" name="Google Shape;320;gab5bfae178_0_22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6" name="Google Shape;356;gacae539fd4_4_60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7" name="Google Shape;357;gacae539fd4_4_60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2" name="Google Shape;1652;gacae539fd4_4_138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53" name="Google Shape;1653;gacae539fd4_4_138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5" name="Google Shape;435;gab5bfae178_0_30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36" name="Google Shape;436;gab5bfae178_0_30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5" name="Google Shape;845;gacae539fd4_4_69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46" name="Google Shape;846;gacae539fd4_4_69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8" name="Google Shape;898;ga24d75da4c_1_5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99" name="Google Shape;899;ga24d75da4c_1_51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4" name="Google Shape;1084;ga24d75da4c_1_88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85" name="Google Shape;1085;ga24d75da4c_1_88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flipH="1">
            <a:off x="2667000" y="0"/>
            <a:ext cx="6477000" cy="5143500"/>
          </a:xfrm>
          <a:prstGeom prst="rect">
            <a:avLst/>
          </a:prstGeom>
          <a:blipFill>
            <a:blip r:embed="rId2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16200000">
            <a:off x="95250" y="2571750"/>
            <a:ext cx="51435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3366868" y="400050"/>
            <a:ext cx="5105400" cy="2151126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5" name="Подзаголовок 24"/>
          <p:cNvSpPr>
            <a:spLocks noGrp="1"/>
          </p:cNvSpPr>
          <p:nvPr>
            <p:ph type="subTitle" idx="1"/>
          </p:nvPr>
        </p:nvSpPr>
        <p:spPr>
          <a:xfrm>
            <a:off x="3354442" y="2654898"/>
            <a:ext cx="5114778" cy="825936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1" name="Дата 30"/>
          <p:cNvSpPr>
            <a:spLocks noGrp="1"/>
          </p:cNvSpPr>
          <p:nvPr>
            <p:ph type="dt" sz="half" idx="10"/>
          </p:nvPr>
        </p:nvSpPr>
        <p:spPr>
          <a:xfrm>
            <a:off x="5871224" y="4918459"/>
            <a:ext cx="2002464" cy="170177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F8CFA630-13BB-46C4-BD44-B2C5F9B66074}" type="datetimeFigureOut">
              <a:rPr lang="en-US" smtClean="0"/>
              <a:pPr/>
              <a:t>8/27/2026</a:t>
            </a:fld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11"/>
          </p:nvPr>
        </p:nvSpPr>
        <p:spPr>
          <a:xfrm>
            <a:off x="2819400" y="4918460"/>
            <a:ext cx="2927722" cy="17145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kumimoji="0" lang="en-US" dirty="0">
              <a:solidFill>
                <a:srgbClr val="FFFFFF"/>
              </a:solidFill>
            </a:endParaRPr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7880884" y="4917186"/>
            <a:ext cx="588336" cy="17145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BC5217A8-0E06-4059-AC45-433E2E67A85D}" type="slidenum">
              <a:rPr kumimoji="0" lang="en-US" smtClean="0"/>
              <a:pPr/>
              <a:t>‹#›</a:t>
            </a:fld>
            <a:endParaRPr kumimoji="0" lang="en-US" dirty="0">
              <a:solidFill>
                <a:srgbClr val="FFFFFF"/>
              </a:solidFill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8CFA630-13BB-46C4-BD44-B2C5F9B66074}" type="datetimeFigureOut">
              <a:rPr lang="en-US" smtClean="0"/>
              <a:pPr/>
              <a:t>8/27/2026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C5217A8-0E06-4059-AC45-433E2E67A85D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206217"/>
            <a:ext cx="1524000" cy="4388644"/>
          </a:xfrm>
        </p:spPr>
        <p:txBody>
          <a:bodyPr vert="eaVert" anchor="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05982"/>
            <a:ext cx="6019800" cy="4388644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242816" y="4918459"/>
            <a:ext cx="2002464" cy="170177"/>
          </a:xfrm>
        </p:spPr>
        <p:txBody>
          <a:bodyPr/>
          <a:lstStyle>
            <a:extLst/>
          </a:lstStyle>
          <a:p>
            <a:fld id="{F8CFA630-13BB-46C4-BD44-B2C5F9B66074}" type="datetimeFigureOut">
              <a:rPr lang="en-US" smtClean="0"/>
              <a:pPr/>
              <a:t>8/27/2026</a:t>
            </a:fld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4917186"/>
            <a:ext cx="3657600" cy="171450"/>
          </a:xfrm>
        </p:spPr>
        <p:txBody>
          <a:bodyPr/>
          <a:lstStyle>
            <a:extLst/>
          </a:lstStyle>
          <a:p>
            <a:endParaRPr kumimoji="0"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254496" y="4914900"/>
            <a:ext cx="588336" cy="17145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BC5217A8-0E06-4059-AC45-433E2E67A85D}" type="slidenum">
              <a:rPr kumimoji="0" lang="en-US" smtClean="0"/>
              <a:pPr/>
              <a:t>‹#›</a:t>
            </a:fld>
            <a:endParaRPr kumimoji="0" lang="en-US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 title and description"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9"/>
          <p:cNvSpPr txBox="1">
            <a:spLocks noGrp="1"/>
          </p:cNvSpPr>
          <p:nvPr>
            <p:ph type="title"/>
          </p:nvPr>
        </p:nvSpPr>
        <p:spPr>
          <a:xfrm>
            <a:off x="992625" y="1305975"/>
            <a:ext cx="2950800" cy="1055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1pPr>
            <a:lvl2pPr lvl="1" algn="ctr"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2pPr>
            <a:lvl3pPr lvl="2" algn="ctr"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3pPr>
            <a:lvl4pPr lvl="3" algn="ctr"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4pPr>
            <a:lvl5pPr lvl="4" algn="ctr"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5pPr>
            <a:lvl6pPr lvl="5" algn="ctr"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6pPr>
            <a:lvl7pPr lvl="6" algn="ctr"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7pPr>
            <a:lvl8pPr lvl="7" algn="ctr"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8pPr>
            <a:lvl9pPr lvl="8" algn="ctr"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9pPr>
          </a:lstStyle>
          <a:p>
            <a:endParaRPr/>
          </a:p>
        </p:txBody>
      </p:sp>
      <p:sp>
        <p:nvSpPr>
          <p:cNvPr id="35" name="Google Shape;35;p9"/>
          <p:cNvSpPr txBox="1">
            <a:spLocks noGrp="1"/>
          </p:cNvSpPr>
          <p:nvPr>
            <p:ph type="subTitle" idx="1"/>
          </p:nvPr>
        </p:nvSpPr>
        <p:spPr>
          <a:xfrm>
            <a:off x="992625" y="2449425"/>
            <a:ext cx="2950800" cy="1388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able of contents">
  <p:cSld name="Table of contents">
    <p:spTree>
      <p:nvGrpSpPr>
        <p:cNvPr id="1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Google Shape;43;p13"/>
          <p:cNvSpPr txBox="1">
            <a:spLocks noGrp="1"/>
          </p:cNvSpPr>
          <p:nvPr>
            <p:ph type="title"/>
          </p:nvPr>
        </p:nvSpPr>
        <p:spPr>
          <a:xfrm>
            <a:off x="720000" y="482679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44" name="Google Shape;44;p13"/>
          <p:cNvSpPr txBox="1">
            <a:spLocks noGrp="1"/>
          </p:cNvSpPr>
          <p:nvPr>
            <p:ph type="subTitle" idx="1"/>
          </p:nvPr>
        </p:nvSpPr>
        <p:spPr>
          <a:xfrm>
            <a:off x="2515650" y="1551800"/>
            <a:ext cx="17883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800"/>
              <a:buFont typeface="Patrick Hand SC"/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1pPr>
            <a:lvl2pPr lvl="1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accent3"/>
              </a:buClr>
              <a:buSzPts val="1800"/>
              <a:buFont typeface="Patrick Hand SC"/>
              <a:buNone/>
              <a:defRPr sz="18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2pPr>
            <a:lvl3pPr lvl="2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accent3"/>
              </a:buClr>
              <a:buSzPts val="1800"/>
              <a:buFont typeface="Patrick Hand SC"/>
              <a:buNone/>
              <a:defRPr sz="18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3pPr>
            <a:lvl4pPr lvl="3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accent3"/>
              </a:buClr>
              <a:buSzPts val="1800"/>
              <a:buFont typeface="Patrick Hand SC"/>
              <a:buNone/>
              <a:defRPr sz="18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4pPr>
            <a:lvl5pPr lvl="4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accent3"/>
              </a:buClr>
              <a:buSzPts val="1800"/>
              <a:buFont typeface="Patrick Hand SC"/>
              <a:buNone/>
              <a:defRPr sz="18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5pPr>
            <a:lvl6pPr lvl="5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accent3"/>
              </a:buClr>
              <a:buSzPts val="1800"/>
              <a:buFont typeface="Patrick Hand SC"/>
              <a:buNone/>
              <a:defRPr sz="18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6pPr>
            <a:lvl7pPr lvl="6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accent3"/>
              </a:buClr>
              <a:buSzPts val="1800"/>
              <a:buFont typeface="Patrick Hand SC"/>
              <a:buNone/>
              <a:defRPr sz="18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7pPr>
            <a:lvl8pPr lvl="7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accent3"/>
              </a:buClr>
              <a:buSzPts val="1800"/>
              <a:buFont typeface="Patrick Hand SC"/>
              <a:buNone/>
              <a:defRPr sz="18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8pPr>
            <a:lvl9pPr lvl="8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Clr>
                <a:schemeClr val="accent3"/>
              </a:buClr>
              <a:buSzPts val="1800"/>
              <a:buFont typeface="Patrick Hand SC"/>
              <a:buNone/>
              <a:defRPr sz="18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9pPr>
          </a:lstStyle>
          <a:p>
            <a:endParaRPr/>
          </a:p>
        </p:txBody>
      </p:sp>
      <p:sp>
        <p:nvSpPr>
          <p:cNvPr id="45" name="Google Shape;45;p13"/>
          <p:cNvSpPr txBox="1">
            <a:spLocks noGrp="1"/>
          </p:cNvSpPr>
          <p:nvPr>
            <p:ph type="subTitle" idx="2"/>
          </p:nvPr>
        </p:nvSpPr>
        <p:spPr>
          <a:xfrm>
            <a:off x="6225925" y="1551800"/>
            <a:ext cx="11751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800"/>
              <a:buFont typeface="Patrick Hand SC"/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1pPr>
            <a:lvl2pPr lvl="1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accent3"/>
              </a:buClr>
              <a:buSzPts val="1800"/>
              <a:buFont typeface="Patrick Hand SC"/>
              <a:buNone/>
              <a:defRPr sz="18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2pPr>
            <a:lvl3pPr lvl="2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accent3"/>
              </a:buClr>
              <a:buSzPts val="1800"/>
              <a:buFont typeface="Patrick Hand SC"/>
              <a:buNone/>
              <a:defRPr sz="18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3pPr>
            <a:lvl4pPr lvl="3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accent3"/>
              </a:buClr>
              <a:buSzPts val="1800"/>
              <a:buFont typeface="Patrick Hand SC"/>
              <a:buNone/>
              <a:defRPr sz="18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4pPr>
            <a:lvl5pPr lvl="4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accent3"/>
              </a:buClr>
              <a:buSzPts val="1800"/>
              <a:buFont typeface="Patrick Hand SC"/>
              <a:buNone/>
              <a:defRPr sz="18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5pPr>
            <a:lvl6pPr lvl="5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accent3"/>
              </a:buClr>
              <a:buSzPts val="1800"/>
              <a:buFont typeface="Patrick Hand SC"/>
              <a:buNone/>
              <a:defRPr sz="18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6pPr>
            <a:lvl7pPr lvl="6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accent3"/>
              </a:buClr>
              <a:buSzPts val="1800"/>
              <a:buFont typeface="Patrick Hand SC"/>
              <a:buNone/>
              <a:defRPr sz="18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7pPr>
            <a:lvl8pPr lvl="7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accent3"/>
              </a:buClr>
              <a:buSzPts val="1800"/>
              <a:buFont typeface="Patrick Hand SC"/>
              <a:buNone/>
              <a:defRPr sz="18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8pPr>
            <a:lvl9pPr lvl="8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Clr>
                <a:schemeClr val="accent3"/>
              </a:buClr>
              <a:buSzPts val="1800"/>
              <a:buFont typeface="Patrick Hand SC"/>
              <a:buNone/>
              <a:defRPr sz="18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9pPr>
          </a:lstStyle>
          <a:p>
            <a:endParaRPr/>
          </a:p>
        </p:txBody>
      </p:sp>
      <p:sp>
        <p:nvSpPr>
          <p:cNvPr id="46" name="Google Shape;46;p13"/>
          <p:cNvSpPr txBox="1">
            <a:spLocks noGrp="1"/>
          </p:cNvSpPr>
          <p:nvPr>
            <p:ph type="subTitle" idx="3"/>
          </p:nvPr>
        </p:nvSpPr>
        <p:spPr>
          <a:xfrm>
            <a:off x="6225925" y="2083999"/>
            <a:ext cx="17883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13"/>
          <p:cNvSpPr txBox="1">
            <a:spLocks noGrp="1"/>
          </p:cNvSpPr>
          <p:nvPr>
            <p:ph type="subTitle" idx="4"/>
          </p:nvPr>
        </p:nvSpPr>
        <p:spPr>
          <a:xfrm>
            <a:off x="2515650" y="2083999"/>
            <a:ext cx="17883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13"/>
          <p:cNvSpPr txBox="1">
            <a:spLocks noGrp="1"/>
          </p:cNvSpPr>
          <p:nvPr>
            <p:ph type="subTitle" idx="5"/>
          </p:nvPr>
        </p:nvSpPr>
        <p:spPr>
          <a:xfrm>
            <a:off x="2515650" y="3145400"/>
            <a:ext cx="17883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800"/>
              <a:buFont typeface="Patrick Hand SC"/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1pPr>
            <a:lvl2pPr lvl="1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accent3"/>
              </a:buClr>
              <a:buSzPts val="1800"/>
              <a:buFont typeface="Patrick Hand SC"/>
              <a:buNone/>
              <a:defRPr sz="18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2pPr>
            <a:lvl3pPr lvl="2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accent3"/>
              </a:buClr>
              <a:buSzPts val="1800"/>
              <a:buFont typeface="Patrick Hand SC"/>
              <a:buNone/>
              <a:defRPr sz="18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3pPr>
            <a:lvl4pPr lvl="3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accent3"/>
              </a:buClr>
              <a:buSzPts val="1800"/>
              <a:buFont typeface="Patrick Hand SC"/>
              <a:buNone/>
              <a:defRPr sz="18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4pPr>
            <a:lvl5pPr lvl="4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accent3"/>
              </a:buClr>
              <a:buSzPts val="1800"/>
              <a:buFont typeface="Patrick Hand SC"/>
              <a:buNone/>
              <a:defRPr sz="18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5pPr>
            <a:lvl6pPr lvl="5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accent3"/>
              </a:buClr>
              <a:buSzPts val="1800"/>
              <a:buFont typeface="Patrick Hand SC"/>
              <a:buNone/>
              <a:defRPr sz="18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6pPr>
            <a:lvl7pPr lvl="6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accent3"/>
              </a:buClr>
              <a:buSzPts val="1800"/>
              <a:buFont typeface="Patrick Hand SC"/>
              <a:buNone/>
              <a:defRPr sz="18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7pPr>
            <a:lvl8pPr lvl="7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accent3"/>
              </a:buClr>
              <a:buSzPts val="1800"/>
              <a:buFont typeface="Patrick Hand SC"/>
              <a:buNone/>
              <a:defRPr sz="18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8pPr>
            <a:lvl9pPr lvl="8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Clr>
                <a:schemeClr val="accent3"/>
              </a:buClr>
              <a:buSzPts val="1800"/>
              <a:buFont typeface="Patrick Hand SC"/>
              <a:buNone/>
              <a:defRPr sz="18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9pPr>
          </a:lstStyle>
          <a:p>
            <a:endParaRPr/>
          </a:p>
        </p:txBody>
      </p:sp>
      <p:sp>
        <p:nvSpPr>
          <p:cNvPr id="49" name="Google Shape;49;p13"/>
          <p:cNvSpPr txBox="1">
            <a:spLocks noGrp="1"/>
          </p:cNvSpPr>
          <p:nvPr>
            <p:ph type="subTitle" idx="6"/>
          </p:nvPr>
        </p:nvSpPr>
        <p:spPr>
          <a:xfrm>
            <a:off x="6225925" y="3145400"/>
            <a:ext cx="17883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800"/>
              <a:buFont typeface="Patrick Hand SC"/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1pPr>
            <a:lvl2pPr lvl="1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accent3"/>
              </a:buClr>
              <a:buSzPts val="1800"/>
              <a:buFont typeface="Patrick Hand SC"/>
              <a:buNone/>
              <a:defRPr sz="18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2pPr>
            <a:lvl3pPr lvl="2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accent3"/>
              </a:buClr>
              <a:buSzPts val="1800"/>
              <a:buFont typeface="Patrick Hand SC"/>
              <a:buNone/>
              <a:defRPr sz="18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3pPr>
            <a:lvl4pPr lvl="3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accent3"/>
              </a:buClr>
              <a:buSzPts val="1800"/>
              <a:buFont typeface="Patrick Hand SC"/>
              <a:buNone/>
              <a:defRPr sz="18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4pPr>
            <a:lvl5pPr lvl="4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accent3"/>
              </a:buClr>
              <a:buSzPts val="1800"/>
              <a:buFont typeface="Patrick Hand SC"/>
              <a:buNone/>
              <a:defRPr sz="18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5pPr>
            <a:lvl6pPr lvl="5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accent3"/>
              </a:buClr>
              <a:buSzPts val="1800"/>
              <a:buFont typeface="Patrick Hand SC"/>
              <a:buNone/>
              <a:defRPr sz="18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6pPr>
            <a:lvl7pPr lvl="6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accent3"/>
              </a:buClr>
              <a:buSzPts val="1800"/>
              <a:buFont typeface="Patrick Hand SC"/>
              <a:buNone/>
              <a:defRPr sz="18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7pPr>
            <a:lvl8pPr lvl="7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accent3"/>
              </a:buClr>
              <a:buSzPts val="1800"/>
              <a:buFont typeface="Patrick Hand SC"/>
              <a:buNone/>
              <a:defRPr sz="18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8pPr>
            <a:lvl9pPr lvl="8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Clr>
                <a:schemeClr val="accent3"/>
              </a:buClr>
              <a:buSzPts val="1800"/>
              <a:buFont typeface="Patrick Hand SC"/>
              <a:buNone/>
              <a:defRPr sz="18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9pPr>
          </a:lstStyle>
          <a:p>
            <a:endParaRPr/>
          </a:p>
        </p:txBody>
      </p:sp>
      <p:sp>
        <p:nvSpPr>
          <p:cNvPr id="50" name="Google Shape;50;p13"/>
          <p:cNvSpPr txBox="1">
            <a:spLocks noGrp="1"/>
          </p:cNvSpPr>
          <p:nvPr>
            <p:ph type="subTitle" idx="7"/>
          </p:nvPr>
        </p:nvSpPr>
        <p:spPr>
          <a:xfrm>
            <a:off x="6225925" y="3677599"/>
            <a:ext cx="17883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1" name="Google Shape;51;p13"/>
          <p:cNvSpPr txBox="1">
            <a:spLocks noGrp="1"/>
          </p:cNvSpPr>
          <p:nvPr>
            <p:ph type="subTitle" idx="8"/>
          </p:nvPr>
        </p:nvSpPr>
        <p:spPr>
          <a:xfrm>
            <a:off x="2515650" y="3677599"/>
            <a:ext cx="17883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2" name="Google Shape;52;p13"/>
          <p:cNvSpPr txBox="1">
            <a:spLocks noGrp="1"/>
          </p:cNvSpPr>
          <p:nvPr>
            <p:ph type="title" idx="9" hasCustomPrompt="1"/>
          </p:nvPr>
        </p:nvSpPr>
        <p:spPr>
          <a:xfrm>
            <a:off x="1129775" y="1679875"/>
            <a:ext cx="1278600" cy="768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000"/>
              <a:buNone/>
              <a:defRPr sz="7000">
                <a:solidFill>
                  <a:schemeClr val="accent3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000"/>
              <a:buNone/>
              <a:defRPr sz="5000">
                <a:solidFill>
                  <a:schemeClr val="accent4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000"/>
              <a:buNone/>
              <a:defRPr sz="5000">
                <a:solidFill>
                  <a:schemeClr val="accent4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000"/>
              <a:buNone/>
              <a:defRPr sz="5000">
                <a:solidFill>
                  <a:schemeClr val="accent4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000"/>
              <a:buNone/>
              <a:defRPr sz="5000">
                <a:solidFill>
                  <a:schemeClr val="accent4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000"/>
              <a:buNone/>
              <a:defRPr sz="5000">
                <a:solidFill>
                  <a:schemeClr val="accent4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000"/>
              <a:buNone/>
              <a:defRPr sz="5000">
                <a:solidFill>
                  <a:schemeClr val="accent4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000"/>
              <a:buNone/>
              <a:defRPr sz="5000">
                <a:solidFill>
                  <a:schemeClr val="accent4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000"/>
              <a:buNone/>
              <a:defRPr sz="5000">
                <a:solidFill>
                  <a:schemeClr val="accent4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53" name="Google Shape;53;p13"/>
          <p:cNvSpPr txBox="1">
            <a:spLocks noGrp="1"/>
          </p:cNvSpPr>
          <p:nvPr>
            <p:ph type="title" idx="13" hasCustomPrompt="1"/>
          </p:nvPr>
        </p:nvSpPr>
        <p:spPr>
          <a:xfrm>
            <a:off x="4842075" y="1679938"/>
            <a:ext cx="1278600" cy="768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000"/>
              <a:buNone/>
              <a:defRPr sz="7000">
                <a:solidFill>
                  <a:schemeClr val="accent3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000"/>
              <a:buNone/>
              <a:defRPr sz="5000">
                <a:solidFill>
                  <a:schemeClr val="accent4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000"/>
              <a:buNone/>
              <a:defRPr sz="5000">
                <a:solidFill>
                  <a:schemeClr val="accent4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000"/>
              <a:buNone/>
              <a:defRPr sz="5000">
                <a:solidFill>
                  <a:schemeClr val="accent4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000"/>
              <a:buNone/>
              <a:defRPr sz="5000">
                <a:solidFill>
                  <a:schemeClr val="accent4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000"/>
              <a:buNone/>
              <a:defRPr sz="5000">
                <a:solidFill>
                  <a:schemeClr val="accent4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000"/>
              <a:buNone/>
              <a:defRPr sz="5000">
                <a:solidFill>
                  <a:schemeClr val="accent4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000"/>
              <a:buNone/>
              <a:defRPr sz="5000">
                <a:solidFill>
                  <a:schemeClr val="accent4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000"/>
              <a:buNone/>
              <a:defRPr sz="5000">
                <a:solidFill>
                  <a:schemeClr val="accent4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54" name="Google Shape;54;p13"/>
          <p:cNvSpPr txBox="1">
            <a:spLocks noGrp="1"/>
          </p:cNvSpPr>
          <p:nvPr>
            <p:ph type="title" idx="14" hasCustomPrompt="1"/>
          </p:nvPr>
        </p:nvSpPr>
        <p:spPr>
          <a:xfrm>
            <a:off x="1129775" y="3251563"/>
            <a:ext cx="1278600" cy="768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000"/>
              <a:buNone/>
              <a:defRPr sz="7000">
                <a:solidFill>
                  <a:schemeClr val="accent3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000"/>
              <a:buNone/>
              <a:defRPr sz="5000">
                <a:solidFill>
                  <a:schemeClr val="accent4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000"/>
              <a:buNone/>
              <a:defRPr sz="5000">
                <a:solidFill>
                  <a:schemeClr val="accent4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000"/>
              <a:buNone/>
              <a:defRPr sz="5000">
                <a:solidFill>
                  <a:schemeClr val="accent4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000"/>
              <a:buNone/>
              <a:defRPr sz="5000">
                <a:solidFill>
                  <a:schemeClr val="accent4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000"/>
              <a:buNone/>
              <a:defRPr sz="5000">
                <a:solidFill>
                  <a:schemeClr val="accent4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000"/>
              <a:buNone/>
              <a:defRPr sz="5000">
                <a:solidFill>
                  <a:schemeClr val="accent4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000"/>
              <a:buNone/>
              <a:defRPr sz="5000">
                <a:solidFill>
                  <a:schemeClr val="accent4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000"/>
              <a:buNone/>
              <a:defRPr sz="5000">
                <a:solidFill>
                  <a:schemeClr val="accent4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55" name="Google Shape;55;p13"/>
          <p:cNvSpPr txBox="1">
            <a:spLocks noGrp="1"/>
          </p:cNvSpPr>
          <p:nvPr>
            <p:ph type="title" idx="15" hasCustomPrompt="1"/>
          </p:nvPr>
        </p:nvSpPr>
        <p:spPr>
          <a:xfrm>
            <a:off x="4842075" y="3251563"/>
            <a:ext cx="1278600" cy="768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000"/>
              <a:buNone/>
              <a:defRPr sz="7000">
                <a:solidFill>
                  <a:schemeClr val="accent3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000"/>
              <a:buNone/>
              <a:defRPr sz="5000">
                <a:solidFill>
                  <a:schemeClr val="accent4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000"/>
              <a:buNone/>
              <a:defRPr sz="5000">
                <a:solidFill>
                  <a:schemeClr val="accent4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000"/>
              <a:buNone/>
              <a:defRPr sz="5000">
                <a:solidFill>
                  <a:schemeClr val="accent4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000"/>
              <a:buNone/>
              <a:defRPr sz="5000">
                <a:solidFill>
                  <a:schemeClr val="accent4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000"/>
              <a:buNone/>
              <a:defRPr sz="5000">
                <a:solidFill>
                  <a:schemeClr val="accent4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000"/>
              <a:buNone/>
              <a:defRPr sz="5000">
                <a:solidFill>
                  <a:schemeClr val="accent4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000"/>
              <a:buNone/>
              <a:defRPr sz="5000">
                <a:solidFill>
                  <a:schemeClr val="accent4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000"/>
              <a:buNone/>
              <a:defRPr sz="5000">
                <a:solidFill>
                  <a:schemeClr val="accent4"/>
                </a:solidFill>
              </a:defRPr>
            </a:lvl9pPr>
          </a:lstStyle>
          <a:p>
            <a:r>
              <a:t>xx%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Quote">
  <p:cSld name="Quote"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14"/>
          <p:cNvSpPr txBox="1">
            <a:spLocks noGrp="1"/>
          </p:cNvSpPr>
          <p:nvPr>
            <p:ph type="title"/>
          </p:nvPr>
        </p:nvSpPr>
        <p:spPr>
          <a:xfrm>
            <a:off x="4301400" y="3201263"/>
            <a:ext cx="3713700" cy="57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200"/>
              <a:buNone/>
              <a:defRPr sz="2200">
                <a:solidFill>
                  <a:schemeClr val="accent3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58" name="Google Shape;58;p14"/>
          <p:cNvSpPr txBox="1">
            <a:spLocks noGrp="1"/>
          </p:cNvSpPr>
          <p:nvPr>
            <p:ph type="subTitle" idx="1"/>
          </p:nvPr>
        </p:nvSpPr>
        <p:spPr>
          <a:xfrm>
            <a:off x="4301400" y="1293338"/>
            <a:ext cx="3713700" cy="1918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1pPr>
            <a:lvl2pPr lvl="1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2">
  <p:cSld name="Title only 2">
    <p:spTree>
      <p:nvGrpSpPr>
        <p:cNvPr id="1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p28"/>
          <p:cNvSpPr txBox="1">
            <a:spLocks noGrp="1"/>
          </p:cNvSpPr>
          <p:nvPr>
            <p:ph type="title"/>
          </p:nvPr>
        </p:nvSpPr>
        <p:spPr>
          <a:xfrm>
            <a:off x="1001850" y="482675"/>
            <a:ext cx="7140300" cy="57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six columns">
  <p:cSld name="Title and six columns"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15"/>
          <p:cNvSpPr txBox="1">
            <a:spLocks noGrp="1"/>
          </p:cNvSpPr>
          <p:nvPr>
            <p:ph type="title"/>
          </p:nvPr>
        </p:nvSpPr>
        <p:spPr>
          <a:xfrm>
            <a:off x="1962150" y="482679"/>
            <a:ext cx="5219700" cy="57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61" name="Google Shape;61;p15"/>
          <p:cNvSpPr txBox="1">
            <a:spLocks noGrp="1"/>
          </p:cNvSpPr>
          <p:nvPr>
            <p:ph type="subTitle" idx="1"/>
          </p:nvPr>
        </p:nvSpPr>
        <p:spPr>
          <a:xfrm>
            <a:off x="978900" y="1667450"/>
            <a:ext cx="1732200" cy="572700"/>
          </a:xfrm>
          <a:prstGeom prst="rect">
            <a:avLst/>
          </a:prstGeom>
        </p:spPr>
        <p:txBody>
          <a:bodyPr spcFirstLastPara="1" wrap="square" lIns="0" tIns="91425" rIns="0" bIns="91425" anchor="t" anchorCtr="0">
            <a:noAutofit/>
          </a:bodyPr>
          <a:lstStyle>
            <a:lvl1pPr lvl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1pPr>
            <a:lvl2pPr lvl="1" algn="ctr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2pPr>
            <a:lvl3pPr lvl="2" algn="ctr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3pPr>
            <a:lvl4pPr lvl="3" algn="ctr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4pPr>
            <a:lvl5pPr lvl="4" algn="ctr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5pPr>
            <a:lvl6pPr lvl="5" algn="ctr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6pPr>
            <a:lvl7pPr lvl="6" algn="ctr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7pPr>
            <a:lvl8pPr lvl="7" algn="ctr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8pPr>
            <a:lvl9pPr lvl="8" algn="ctr" rtl="0">
              <a:lnSpc>
                <a:spcPct val="80000"/>
              </a:lnSpc>
              <a:spcBef>
                <a:spcPts val="1600"/>
              </a:spcBef>
              <a:spcAft>
                <a:spcPts val="160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9pPr>
          </a:lstStyle>
          <a:p>
            <a:endParaRPr/>
          </a:p>
        </p:txBody>
      </p:sp>
      <p:sp>
        <p:nvSpPr>
          <p:cNvPr id="62" name="Google Shape;62;p15"/>
          <p:cNvSpPr txBox="1">
            <a:spLocks noGrp="1"/>
          </p:cNvSpPr>
          <p:nvPr>
            <p:ph type="subTitle" idx="2"/>
          </p:nvPr>
        </p:nvSpPr>
        <p:spPr>
          <a:xfrm>
            <a:off x="978900" y="2258050"/>
            <a:ext cx="1732200" cy="572700"/>
          </a:xfrm>
          <a:prstGeom prst="rect">
            <a:avLst/>
          </a:prstGeom>
        </p:spPr>
        <p:txBody>
          <a:bodyPr spcFirstLastPara="1" wrap="square" lIns="0" tIns="91425" rIns="0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 lvl="1" algn="ctr" rtl="0">
              <a:spcBef>
                <a:spcPts val="1600"/>
              </a:spcBef>
              <a:spcAft>
                <a:spcPts val="0"/>
              </a:spcAft>
              <a:buNone/>
              <a:defRPr sz="1400"/>
            </a:lvl2pPr>
            <a:lvl3pPr lvl="2" algn="ctr" rtl="0">
              <a:spcBef>
                <a:spcPts val="1600"/>
              </a:spcBef>
              <a:spcAft>
                <a:spcPts val="0"/>
              </a:spcAft>
              <a:buNone/>
              <a:defRPr sz="1400"/>
            </a:lvl3pPr>
            <a:lvl4pPr lvl="3" algn="ctr" rtl="0">
              <a:spcBef>
                <a:spcPts val="1600"/>
              </a:spcBef>
              <a:spcAft>
                <a:spcPts val="0"/>
              </a:spcAft>
              <a:buNone/>
              <a:defRPr sz="1400"/>
            </a:lvl4pPr>
            <a:lvl5pPr lvl="4" algn="ctr" rtl="0">
              <a:spcBef>
                <a:spcPts val="1600"/>
              </a:spcBef>
              <a:spcAft>
                <a:spcPts val="0"/>
              </a:spcAft>
              <a:buNone/>
              <a:defRPr sz="1400"/>
            </a:lvl5pPr>
            <a:lvl6pPr lvl="5" algn="ctr" rtl="0">
              <a:spcBef>
                <a:spcPts val="1600"/>
              </a:spcBef>
              <a:spcAft>
                <a:spcPts val="0"/>
              </a:spcAft>
              <a:buNone/>
              <a:defRPr sz="1400"/>
            </a:lvl6pPr>
            <a:lvl7pPr lvl="6" algn="ctr" rtl="0">
              <a:spcBef>
                <a:spcPts val="1600"/>
              </a:spcBef>
              <a:spcAft>
                <a:spcPts val="0"/>
              </a:spcAft>
              <a:buNone/>
              <a:defRPr sz="1400"/>
            </a:lvl7pPr>
            <a:lvl8pPr lvl="7" algn="ctr" rtl="0">
              <a:spcBef>
                <a:spcPts val="1600"/>
              </a:spcBef>
              <a:spcAft>
                <a:spcPts val="0"/>
              </a:spcAft>
              <a:buNone/>
              <a:defRPr sz="1400"/>
            </a:lvl8pPr>
            <a:lvl9pPr lvl="8" algn="ctr" rtl="0">
              <a:spcBef>
                <a:spcPts val="1600"/>
              </a:spcBef>
              <a:spcAft>
                <a:spcPts val="1600"/>
              </a:spcAft>
              <a:buNone/>
              <a:defRPr sz="1400"/>
            </a:lvl9pPr>
          </a:lstStyle>
          <a:p>
            <a:endParaRPr/>
          </a:p>
        </p:txBody>
      </p:sp>
      <p:sp>
        <p:nvSpPr>
          <p:cNvPr id="63" name="Google Shape;63;p15"/>
          <p:cNvSpPr txBox="1">
            <a:spLocks noGrp="1"/>
          </p:cNvSpPr>
          <p:nvPr>
            <p:ph type="subTitle" idx="3"/>
          </p:nvPr>
        </p:nvSpPr>
        <p:spPr>
          <a:xfrm>
            <a:off x="6297300" y="1667450"/>
            <a:ext cx="1732200" cy="572700"/>
          </a:xfrm>
          <a:prstGeom prst="rect">
            <a:avLst/>
          </a:prstGeom>
        </p:spPr>
        <p:txBody>
          <a:bodyPr spcFirstLastPara="1" wrap="square" lIns="0" tIns="91425" rIns="0" bIns="91425" anchor="t" anchorCtr="0">
            <a:noAutofit/>
          </a:bodyPr>
          <a:lstStyle>
            <a:lvl1pPr lvl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1pPr>
            <a:lvl2pPr lvl="1" algn="ctr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2pPr>
            <a:lvl3pPr lvl="2" algn="ctr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3pPr>
            <a:lvl4pPr lvl="3" algn="ctr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4pPr>
            <a:lvl5pPr lvl="4" algn="ctr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5pPr>
            <a:lvl6pPr lvl="5" algn="ctr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6pPr>
            <a:lvl7pPr lvl="6" algn="ctr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7pPr>
            <a:lvl8pPr lvl="7" algn="ctr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8pPr>
            <a:lvl9pPr lvl="8" algn="ctr" rtl="0">
              <a:lnSpc>
                <a:spcPct val="80000"/>
              </a:lnSpc>
              <a:spcBef>
                <a:spcPts val="1600"/>
              </a:spcBef>
              <a:spcAft>
                <a:spcPts val="160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9pPr>
          </a:lstStyle>
          <a:p>
            <a:endParaRPr/>
          </a:p>
        </p:txBody>
      </p:sp>
      <p:sp>
        <p:nvSpPr>
          <p:cNvPr id="64" name="Google Shape;64;p15"/>
          <p:cNvSpPr txBox="1">
            <a:spLocks noGrp="1"/>
          </p:cNvSpPr>
          <p:nvPr>
            <p:ph type="subTitle" idx="4"/>
          </p:nvPr>
        </p:nvSpPr>
        <p:spPr>
          <a:xfrm>
            <a:off x="6297300" y="2258050"/>
            <a:ext cx="1732200" cy="572700"/>
          </a:xfrm>
          <a:prstGeom prst="rect">
            <a:avLst/>
          </a:prstGeom>
        </p:spPr>
        <p:txBody>
          <a:bodyPr spcFirstLastPara="1" wrap="square" lIns="0" tIns="91425" rIns="0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 lvl="1" algn="ctr" rtl="0">
              <a:spcBef>
                <a:spcPts val="1600"/>
              </a:spcBef>
              <a:spcAft>
                <a:spcPts val="0"/>
              </a:spcAft>
              <a:buNone/>
              <a:defRPr sz="1400"/>
            </a:lvl2pPr>
            <a:lvl3pPr lvl="2" algn="ctr" rtl="0">
              <a:spcBef>
                <a:spcPts val="1600"/>
              </a:spcBef>
              <a:spcAft>
                <a:spcPts val="0"/>
              </a:spcAft>
              <a:buNone/>
              <a:defRPr sz="1400"/>
            </a:lvl3pPr>
            <a:lvl4pPr lvl="3" algn="ctr" rtl="0">
              <a:spcBef>
                <a:spcPts val="1600"/>
              </a:spcBef>
              <a:spcAft>
                <a:spcPts val="0"/>
              </a:spcAft>
              <a:buNone/>
              <a:defRPr sz="1400"/>
            </a:lvl4pPr>
            <a:lvl5pPr lvl="4" algn="ctr" rtl="0">
              <a:spcBef>
                <a:spcPts val="1600"/>
              </a:spcBef>
              <a:spcAft>
                <a:spcPts val="0"/>
              </a:spcAft>
              <a:buNone/>
              <a:defRPr sz="1400"/>
            </a:lvl5pPr>
            <a:lvl6pPr lvl="5" algn="ctr" rtl="0">
              <a:spcBef>
                <a:spcPts val="1600"/>
              </a:spcBef>
              <a:spcAft>
                <a:spcPts val="0"/>
              </a:spcAft>
              <a:buNone/>
              <a:defRPr sz="1400"/>
            </a:lvl6pPr>
            <a:lvl7pPr lvl="6" algn="ctr" rtl="0">
              <a:spcBef>
                <a:spcPts val="1600"/>
              </a:spcBef>
              <a:spcAft>
                <a:spcPts val="0"/>
              </a:spcAft>
              <a:buNone/>
              <a:defRPr sz="1400"/>
            </a:lvl7pPr>
            <a:lvl8pPr lvl="7" algn="ctr" rtl="0">
              <a:spcBef>
                <a:spcPts val="1600"/>
              </a:spcBef>
              <a:spcAft>
                <a:spcPts val="0"/>
              </a:spcAft>
              <a:buNone/>
              <a:defRPr sz="1400"/>
            </a:lvl8pPr>
            <a:lvl9pPr lvl="8" algn="ctr" rtl="0">
              <a:spcBef>
                <a:spcPts val="1600"/>
              </a:spcBef>
              <a:spcAft>
                <a:spcPts val="1600"/>
              </a:spcAft>
              <a:buNone/>
              <a:defRPr sz="1400"/>
            </a:lvl9pPr>
          </a:lstStyle>
          <a:p>
            <a:endParaRPr/>
          </a:p>
        </p:txBody>
      </p:sp>
      <p:sp>
        <p:nvSpPr>
          <p:cNvPr id="65" name="Google Shape;65;p15"/>
          <p:cNvSpPr txBox="1">
            <a:spLocks noGrp="1"/>
          </p:cNvSpPr>
          <p:nvPr>
            <p:ph type="subTitle" idx="5"/>
          </p:nvPr>
        </p:nvSpPr>
        <p:spPr>
          <a:xfrm>
            <a:off x="3638099" y="1667450"/>
            <a:ext cx="1732200" cy="572700"/>
          </a:xfrm>
          <a:prstGeom prst="rect">
            <a:avLst/>
          </a:prstGeom>
        </p:spPr>
        <p:txBody>
          <a:bodyPr spcFirstLastPara="1" wrap="square" lIns="0" tIns="91425" rIns="0" bIns="91425" anchor="t" anchorCtr="0">
            <a:noAutofit/>
          </a:bodyPr>
          <a:lstStyle>
            <a:lvl1pPr lvl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1pPr>
            <a:lvl2pPr lvl="1" algn="ctr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2pPr>
            <a:lvl3pPr lvl="2" algn="ctr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3pPr>
            <a:lvl4pPr lvl="3" algn="ctr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4pPr>
            <a:lvl5pPr lvl="4" algn="ctr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5pPr>
            <a:lvl6pPr lvl="5" algn="ctr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6pPr>
            <a:lvl7pPr lvl="6" algn="ctr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7pPr>
            <a:lvl8pPr lvl="7" algn="ctr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8pPr>
            <a:lvl9pPr lvl="8" algn="ctr" rtl="0">
              <a:lnSpc>
                <a:spcPct val="80000"/>
              </a:lnSpc>
              <a:spcBef>
                <a:spcPts val="1600"/>
              </a:spcBef>
              <a:spcAft>
                <a:spcPts val="160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9pPr>
          </a:lstStyle>
          <a:p>
            <a:endParaRPr/>
          </a:p>
        </p:txBody>
      </p:sp>
      <p:sp>
        <p:nvSpPr>
          <p:cNvPr id="66" name="Google Shape;66;p15"/>
          <p:cNvSpPr txBox="1">
            <a:spLocks noGrp="1"/>
          </p:cNvSpPr>
          <p:nvPr>
            <p:ph type="subTitle" idx="6"/>
          </p:nvPr>
        </p:nvSpPr>
        <p:spPr>
          <a:xfrm>
            <a:off x="3638101" y="2258050"/>
            <a:ext cx="1732200" cy="572700"/>
          </a:xfrm>
          <a:prstGeom prst="rect">
            <a:avLst/>
          </a:prstGeom>
        </p:spPr>
        <p:txBody>
          <a:bodyPr spcFirstLastPara="1" wrap="square" lIns="0" tIns="91425" rIns="0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 lvl="1" algn="ctr" rtl="0">
              <a:spcBef>
                <a:spcPts val="1600"/>
              </a:spcBef>
              <a:spcAft>
                <a:spcPts val="0"/>
              </a:spcAft>
              <a:buNone/>
              <a:defRPr sz="1400"/>
            </a:lvl2pPr>
            <a:lvl3pPr lvl="2" algn="ctr" rtl="0">
              <a:spcBef>
                <a:spcPts val="1600"/>
              </a:spcBef>
              <a:spcAft>
                <a:spcPts val="0"/>
              </a:spcAft>
              <a:buNone/>
              <a:defRPr sz="1400"/>
            </a:lvl3pPr>
            <a:lvl4pPr lvl="3" algn="ctr" rtl="0">
              <a:spcBef>
                <a:spcPts val="1600"/>
              </a:spcBef>
              <a:spcAft>
                <a:spcPts val="0"/>
              </a:spcAft>
              <a:buNone/>
              <a:defRPr sz="1400"/>
            </a:lvl4pPr>
            <a:lvl5pPr lvl="4" algn="ctr" rtl="0">
              <a:spcBef>
                <a:spcPts val="1600"/>
              </a:spcBef>
              <a:spcAft>
                <a:spcPts val="0"/>
              </a:spcAft>
              <a:buNone/>
              <a:defRPr sz="1400"/>
            </a:lvl5pPr>
            <a:lvl6pPr lvl="5" algn="ctr" rtl="0">
              <a:spcBef>
                <a:spcPts val="1600"/>
              </a:spcBef>
              <a:spcAft>
                <a:spcPts val="0"/>
              </a:spcAft>
              <a:buNone/>
              <a:defRPr sz="1400"/>
            </a:lvl6pPr>
            <a:lvl7pPr lvl="6" algn="ctr" rtl="0">
              <a:spcBef>
                <a:spcPts val="1600"/>
              </a:spcBef>
              <a:spcAft>
                <a:spcPts val="0"/>
              </a:spcAft>
              <a:buNone/>
              <a:defRPr sz="1400"/>
            </a:lvl7pPr>
            <a:lvl8pPr lvl="7" algn="ctr" rtl="0">
              <a:spcBef>
                <a:spcPts val="1600"/>
              </a:spcBef>
              <a:spcAft>
                <a:spcPts val="0"/>
              </a:spcAft>
              <a:buNone/>
              <a:defRPr sz="1400"/>
            </a:lvl8pPr>
            <a:lvl9pPr lvl="8" algn="ctr" rtl="0">
              <a:spcBef>
                <a:spcPts val="1600"/>
              </a:spcBef>
              <a:spcAft>
                <a:spcPts val="1600"/>
              </a:spcAft>
              <a:buNone/>
              <a:defRPr sz="1400"/>
            </a:lvl9pPr>
          </a:lstStyle>
          <a:p>
            <a:endParaRPr/>
          </a:p>
        </p:txBody>
      </p:sp>
      <p:sp>
        <p:nvSpPr>
          <p:cNvPr id="67" name="Google Shape;67;p15"/>
          <p:cNvSpPr txBox="1">
            <a:spLocks noGrp="1"/>
          </p:cNvSpPr>
          <p:nvPr>
            <p:ph type="subTitle" idx="7"/>
          </p:nvPr>
        </p:nvSpPr>
        <p:spPr>
          <a:xfrm>
            <a:off x="978900" y="3091625"/>
            <a:ext cx="1732200" cy="572700"/>
          </a:xfrm>
          <a:prstGeom prst="rect">
            <a:avLst/>
          </a:prstGeom>
        </p:spPr>
        <p:txBody>
          <a:bodyPr spcFirstLastPara="1" wrap="square" lIns="0" tIns="91425" rIns="0" bIns="91425" anchor="t" anchorCtr="0">
            <a:noAutofit/>
          </a:bodyPr>
          <a:lstStyle>
            <a:lvl1pPr lvl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1pPr>
            <a:lvl2pPr lvl="1" algn="ctr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2pPr>
            <a:lvl3pPr lvl="2" algn="ctr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3pPr>
            <a:lvl4pPr lvl="3" algn="ctr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4pPr>
            <a:lvl5pPr lvl="4" algn="ctr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5pPr>
            <a:lvl6pPr lvl="5" algn="ctr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6pPr>
            <a:lvl7pPr lvl="6" algn="ctr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7pPr>
            <a:lvl8pPr lvl="7" algn="ctr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8pPr>
            <a:lvl9pPr lvl="8" algn="ctr" rtl="0">
              <a:lnSpc>
                <a:spcPct val="80000"/>
              </a:lnSpc>
              <a:spcBef>
                <a:spcPts val="1600"/>
              </a:spcBef>
              <a:spcAft>
                <a:spcPts val="160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9pPr>
          </a:lstStyle>
          <a:p>
            <a:endParaRPr/>
          </a:p>
        </p:txBody>
      </p:sp>
      <p:sp>
        <p:nvSpPr>
          <p:cNvPr id="68" name="Google Shape;68;p15"/>
          <p:cNvSpPr txBox="1">
            <a:spLocks noGrp="1"/>
          </p:cNvSpPr>
          <p:nvPr>
            <p:ph type="subTitle" idx="8"/>
          </p:nvPr>
        </p:nvSpPr>
        <p:spPr>
          <a:xfrm>
            <a:off x="978900" y="3682225"/>
            <a:ext cx="1732200" cy="572700"/>
          </a:xfrm>
          <a:prstGeom prst="rect">
            <a:avLst/>
          </a:prstGeom>
        </p:spPr>
        <p:txBody>
          <a:bodyPr spcFirstLastPara="1" wrap="square" lIns="0" tIns="91425" rIns="0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 lvl="1" algn="ctr" rtl="0">
              <a:spcBef>
                <a:spcPts val="1600"/>
              </a:spcBef>
              <a:spcAft>
                <a:spcPts val="0"/>
              </a:spcAft>
              <a:buNone/>
              <a:defRPr sz="1400"/>
            </a:lvl2pPr>
            <a:lvl3pPr lvl="2" algn="ctr" rtl="0">
              <a:spcBef>
                <a:spcPts val="1600"/>
              </a:spcBef>
              <a:spcAft>
                <a:spcPts val="0"/>
              </a:spcAft>
              <a:buNone/>
              <a:defRPr sz="1400"/>
            </a:lvl3pPr>
            <a:lvl4pPr lvl="3" algn="ctr" rtl="0">
              <a:spcBef>
                <a:spcPts val="1600"/>
              </a:spcBef>
              <a:spcAft>
                <a:spcPts val="0"/>
              </a:spcAft>
              <a:buNone/>
              <a:defRPr sz="1400"/>
            </a:lvl4pPr>
            <a:lvl5pPr lvl="4" algn="ctr" rtl="0">
              <a:spcBef>
                <a:spcPts val="1600"/>
              </a:spcBef>
              <a:spcAft>
                <a:spcPts val="0"/>
              </a:spcAft>
              <a:buNone/>
              <a:defRPr sz="1400"/>
            </a:lvl5pPr>
            <a:lvl6pPr lvl="5" algn="ctr" rtl="0">
              <a:spcBef>
                <a:spcPts val="1600"/>
              </a:spcBef>
              <a:spcAft>
                <a:spcPts val="0"/>
              </a:spcAft>
              <a:buNone/>
              <a:defRPr sz="1400"/>
            </a:lvl6pPr>
            <a:lvl7pPr lvl="6" algn="ctr" rtl="0">
              <a:spcBef>
                <a:spcPts val="1600"/>
              </a:spcBef>
              <a:spcAft>
                <a:spcPts val="0"/>
              </a:spcAft>
              <a:buNone/>
              <a:defRPr sz="1400"/>
            </a:lvl7pPr>
            <a:lvl8pPr lvl="7" algn="ctr" rtl="0">
              <a:spcBef>
                <a:spcPts val="1600"/>
              </a:spcBef>
              <a:spcAft>
                <a:spcPts val="0"/>
              </a:spcAft>
              <a:buNone/>
              <a:defRPr sz="1400"/>
            </a:lvl8pPr>
            <a:lvl9pPr lvl="8" algn="ctr" rtl="0">
              <a:spcBef>
                <a:spcPts val="1600"/>
              </a:spcBef>
              <a:spcAft>
                <a:spcPts val="1600"/>
              </a:spcAft>
              <a:buNone/>
              <a:defRPr sz="1400"/>
            </a:lvl9pPr>
          </a:lstStyle>
          <a:p>
            <a:endParaRPr/>
          </a:p>
        </p:txBody>
      </p:sp>
      <p:sp>
        <p:nvSpPr>
          <p:cNvPr id="69" name="Google Shape;69;p15"/>
          <p:cNvSpPr txBox="1">
            <a:spLocks noGrp="1"/>
          </p:cNvSpPr>
          <p:nvPr>
            <p:ph type="subTitle" idx="9"/>
          </p:nvPr>
        </p:nvSpPr>
        <p:spPr>
          <a:xfrm>
            <a:off x="6297300" y="3091625"/>
            <a:ext cx="1732200" cy="572700"/>
          </a:xfrm>
          <a:prstGeom prst="rect">
            <a:avLst/>
          </a:prstGeom>
        </p:spPr>
        <p:txBody>
          <a:bodyPr spcFirstLastPara="1" wrap="square" lIns="0" tIns="91425" rIns="0" bIns="91425" anchor="t" anchorCtr="0">
            <a:noAutofit/>
          </a:bodyPr>
          <a:lstStyle>
            <a:lvl1pPr lvl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1pPr>
            <a:lvl2pPr lvl="1" algn="ctr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2pPr>
            <a:lvl3pPr lvl="2" algn="ctr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3pPr>
            <a:lvl4pPr lvl="3" algn="ctr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4pPr>
            <a:lvl5pPr lvl="4" algn="ctr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5pPr>
            <a:lvl6pPr lvl="5" algn="ctr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6pPr>
            <a:lvl7pPr lvl="6" algn="ctr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7pPr>
            <a:lvl8pPr lvl="7" algn="ctr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8pPr>
            <a:lvl9pPr lvl="8" algn="ctr" rtl="0">
              <a:lnSpc>
                <a:spcPct val="80000"/>
              </a:lnSpc>
              <a:spcBef>
                <a:spcPts val="1600"/>
              </a:spcBef>
              <a:spcAft>
                <a:spcPts val="160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9pPr>
          </a:lstStyle>
          <a:p>
            <a:endParaRPr/>
          </a:p>
        </p:txBody>
      </p:sp>
      <p:sp>
        <p:nvSpPr>
          <p:cNvPr id="70" name="Google Shape;70;p15"/>
          <p:cNvSpPr txBox="1">
            <a:spLocks noGrp="1"/>
          </p:cNvSpPr>
          <p:nvPr>
            <p:ph type="subTitle" idx="13"/>
          </p:nvPr>
        </p:nvSpPr>
        <p:spPr>
          <a:xfrm>
            <a:off x="6297300" y="3682225"/>
            <a:ext cx="1732200" cy="572700"/>
          </a:xfrm>
          <a:prstGeom prst="rect">
            <a:avLst/>
          </a:prstGeom>
        </p:spPr>
        <p:txBody>
          <a:bodyPr spcFirstLastPara="1" wrap="square" lIns="0" tIns="91425" rIns="0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 lvl="1" algn="ctr" rtl="0">
              <a:spcBef>
                <a:spcPts val="1600"/>
              </a:spcBef>
              <a:spcAft>
                <a:spcPts val="0"/>
              </a:spcAft>
              <a:buNone/>
              <a:defRPr sz="1400"/>
            </a:lvl2pPr>
            <a:lvl3pPr lvl="2" algn="ctr" rtl="0">
              <a:spcBef>
                <a:spcPts val="1600"/>
              </a:spcBef>
              <a:spcAft>
                <a:spcPts val="0"/>
              </a:spcAft>
              <a:buNone/>
              <a:defRPr sz="1400"/>
            </a:lvl3pPr>
            <a:lvl4pPr lvl="3" algn="ctr" rtl="0">
              <a:spcBef>
                <a:spcPts val="1600"/>
              </a:spcBef>
              <a:spcAft>
                <a:spcPts val="0"/>
              </a:spcAft>
              <a:buNone/>
              <a:defRPr sz="1400"/>
            </a:lvl4pPr>
            <a:lvl5pPr lvl="4" algn="ctr" rtl="0">
              <a:spcBef>
                <a:spcPts val="1600"/>
              </a:spcBef>
              <a:spcAft>
                <a:spcPts val="0"/>
              </a:spcAft>
              <a:buNone/>
              <a:defRPr sz="1400"/>
            </a:lvl5pPr>
            <a:lvl6pPr lvl="5" algn="ctr" rtl="0">
              <a:spcBef>
                <a:spcPts val="1600"/>
              </a:spcBef>
              <a:spcAft>
                <a:spcPts val="0"/>
              </a:spcAft>
              <a:buNone/>
              <a:defRPr sz="1400"/>
            </a:lvl6pPr>
            <a:lvl7pPr lvl="6" algn="ctr" rtl="0">
              <a:spcBef>
                <a:spcPts val="1600"/>
              </a:spcBef>
              <a:spcAft>
                <a:spcPts val="0"/>
              </a:spcAft>
              <a:buNone/>
              <a:defRPr sz="1400"/>
            </a:lvl7pPr>
            <a:lvl8pPr lvl="7" algn="ctr" rtl="0">
              <a:spcBef>
                <a:spcPts val="1600"/>
              </a:spcBef>
              <a:spcAft>
                <a:spcPts val="0"/>
              </a:spcAft>
              <a:buNone/>
              <a:defRPr sz="1400"/>
            </a:lvl8pPr>
            <a:lvl9pPr lvl="8" algn="ctr" rtl="0">
              <a:spcBef>
                <a:spcPts val="1600"/>
              </a:spcBef>
              <a:spcAft>
                <a:spcPts val="1600"/>
              </a:spcAft>
              <a:buNone/>
              <a:defRPr sz="1400"/>
            </a:lvl9pPr>
          </a:lstStyle>
          <a:p>
            <a:endParaRPr/>
          </a:p>
        </p:txBody>
      </p:sp>
      <p:sp>
        <p:nvSpPr>
          <p:cNvPr id="71" name="Google Shape;71;p15"/>
          <p:cNvSpPr txBox="1">
            <a:spLocks noGrp="1"/>
          </p:cNvSpPr>
          <p:nvPr>
            <p:ph type="subTitle" idx="14"/>
          </p:nvPr>
        </p:nvSpPr>
        <p:spPr>
          <a:xfrm>
            <a:off x="3638099" y="3091625"/>
            <a:ext cx="1732200" cy="572700"/>
          </a:xfrm>
          <a:prstGeom prst="rect">
            <a:avLst/>
          </a:prstGeom>
        </p:spPr>
        <p:txBody>
          <a:bodyPr spcFirstLastPara="1" wrap="square" lIns="0" tIns="91425" rIns="0" bIns="91425" anchor="t" anchorCtr="0">
            <a:noAutofit/>
          </a:bodyPr>
          <a:lstStyle>
            <a:lvl1pPr lvl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1pPr>
            <a:lvl2pPr lvl="1" algn="ctr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2pPr>
            <a:lvl3pPr lvl="2" algn="ctr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3pPr>
            <a:lvl4pPr lvl="3" algn="ctr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4pPr>
            <a:lvl5pPr lvl="4" algn="ctr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5pPr>
            <a:lvl6pPr lvl="5" algn="ctr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6pPr>
            <a:lvl7pPr lvl="6" algn="ctr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7pPr>
            <a:lvl8pPr lvl="7" algn="ctr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8pPr>
            <a:lvl9pPr lvl="8" algn="ctr" rtl="0">
              <a:lnSpc>
                <a:spcPct val="80000"/>
              </a:lnSpc>
              <a:spcBef>
                <a:spcPts val="1600"/>
              </a:spcBef>
              <a:spcAft>
                <a:spcPts val="160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9pPr>
          </a:lstStyle>
          <a:p>
            <a:endParaRPr/>
          </a:p>
        </p:txBody>
      </p:sp>
      <p:sp>
        <p:nvSpPr>
          <p:cNvPr id="72" name="Google Shape;72;p15"/>
          <p:cNvSpPr txBox="1">
            <a:spLocks noGrp="1"/>
          </p:cNvSpPr>
          <p:nvPr>
            <p:ph type="subTitle" idx="15"/>
          </p:nvPr>
        </p:nvSpPr>
        <p:spPr>
          <a:xfrm>
            <a:off x="3638101" y="3682225"/>
            <a:ext cx="1732200" cy="572700"/>
          </a:xfrm>
          <a:prstGeom prst="rect">
            <a:avLst/>
          </a:prstGeom>
        </p:spPr>
        <p:txBody>
          <a:bodyPr spcFirstLastPara="1" wrap="square" lIns="0" tIns="91425" rIns="0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 lvl="1" algn="ctr" rtl="0">
              <a:spcBef>
                <a:spcPts val="1600"/>
              </a:spcBef>
              <a:spcAft>
                <a:spcPts val="0"/>
              </a:spcAft>
              <a:buNone/>
              <a:defRPr sz="1400"/>
            </a:lvl2pPr>
            <a:lvl3pPr lvl="2" algn="ctr" rtl="0">
              <a:spcBef>
                <a:spcPts val="1600"/>
              </a:spcBef>
              <a:spcAft>
                <a:spcPts val="0"/>
              </a:spcAft>
              <a:buNone/>
              <a:defRPr sz="1400"/>
            </a:lvl3pPr>
            <a:lvl4pPr lvl="3" algn="ctr" rtl="0">
              <a:spcBef>
                <a:spcPts val="1600"/>
              </a:spcBef>
              <a:spcAft>
                <a:spcPts val="0"/>
              </a:spcAft>
              <a:buNone/>
              <a:defRPr sz="1400"/>
            </a:lvl4pPr>
            <a:lvl5pPr lvl="4" algn="ctr" rtl="0">
              <a:spcBef>
                <a:spcPts val="1600"/>
              </a:spcBef>
              <a:spcAft>
                <a:spcPts val="0"/>
              </a:spcAft>
              <a:buNone/>
              <a:defRPr sz="1400"/>
            </a:lvl5pPr>
            <a:lvl6pPr lvl="5" algn="ctr" rtl="0">
              <a:spcBef>
                <a:spcPts val="1600"/>
              </a:spcBef>
              <a:spcAft>
                <a:spcPts val="0"/>
              </a:spcAft>
              <a:buNone/>
              <a:defRPr sz="1400"/>
            </a:lvl6pPr>
            <a:lvl7pPr lvl="6" algn="ctr" rtl="0">
              <a:spcBef>
                <a:spcPts val="1600"/>
              </a:spcBef>
              <a:spcAft>
                <a:spcPts val="0"/>
              </a:spcAft>
              <a:buNone/>
              <a:defRPr sz="1400"/>
            </a:lvl7pPr>
            <a:lvl8pPr lvl="7" algn="ctr" rtl="0">
              <a:spcBef>
                <a:spcPts val="1600"/>
              </a:spcBef>
              <a:spcAft>
                <a:spcPts val="0"/>
              </a:spcAft>
              <a:buNone/>
              <a:defRPr sz="1400"/>
            </a:lvl8pPr>
            <a:lvl9pPr lvl="8" algn="ctr" rtl="0">
              <a:spcBef>
                <a:spcPts val="1600"/>
              </a:spcBef>
              <a:spcAft>
                <a:spcPts val="1600"/>
              </a:spcAft>
              <a:buNone/>
              <a:defRPr sz="14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 point"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8"/>
          <p:cNvSpPr txBox="1">
            <a:spLocks noGrp="1"/>
          </p:cNvSpPr>
          <p:nvPr>
            <p:ph type="title"/>
          </p:nvPr>
        </p:nvSpPr>
        <p:spPr>
          <a:xfrm>
            <a:off x="1388100" y="1137450"/>
            <a:ext cx="6367800" cy="2868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10000"/>
            </a:lvl1pPr>
            <a:lvl2pPr lvl="1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2">
  <p:cSld name="Title and text 2">
    <p:spTree>
      <p:nvGrpSpPr>
        <p:cNvPr id="1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p17"/>
          <p:cNvSpPr txBox="1">
            <a:spLocks noGrp="1"/>
          </p:cNvSpPr>
          <p:nvPr>
            <p:ph type="title"/>
          </p:nvPr>
        </p:nvSpPr>
        <p:spPr>
          <a:xfrm>
            <a:off x="720100" y="445025"/>
            <a:ext cx="7704000" cy="1136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79" name="Google Shape;79;p17"/>
          <p:cNvSpPr txBox="1">
            <a:spLocks noGrp="1"/>
          </p:cNvSpPr>
          <p:nvPr>
            <p:ph type="subTitle" idx="1"/>
          </p:nvPr>
        </p:nvSpPr>
        <p:spPr>
          <a:xfrm>
            <a:off x="996225" y="2127875"/>
            <a:ext cx="4164000" cy="682800"/>
          </a:xfrm>
          <a:prstGeom prst="rect">
            <a:avLst/>
          </a:prstGeom>
        </p:spPr>
        <p:txBody>
          <a:bodyPr spcFirstLastPara="1" wrap="square" lIns="0" tIns="91425" rIns="0" bIns="91425" anchor="t" anchorCtr="0">
            <a:noAutofit/>
          </a:bodyPr>
          <a:lstStyle>
            <a:lvl1pPr lvl="0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1pPr>
            <a:lvl2pPr lvl="1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2pPr>
            <a:lvl3pPr lvl="2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3pPr>
            <a:lvl4pPr lvl="3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4pPr>
            <a:lvl5pPr lvl="4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5pPr>
            <a:lvl6pPr lvl="5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6pPr>
            <a:lvl7pPr lvl="6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7pPr>
            <a:lvl8pPr lvl="7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8pPr>
            <a:lvl9pPr lvl="8" rtl="0">
              <a:lnSpc>
                <a:spcPct val="80000"/>
              </a:lnSpc>
              <a:spcBef>
                <a:spcPts val="1600"/>
              </a:spcBef>
              <a:spcAft>
                <a:spcPts val="160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9pPr>
          </a:lstStyle>
          <a:p>
            <a:endParaRPr/>
          </a:p>
        </p:txBody>
      </p:sp>
      <p:sp>
        <p:nvSpPr>
          <p:cNvPr id="80" name="Google Shape;80;p17"/>
          <p:cNvSpPr txBox="1">
            <a:spLocks noGrp="1"/>
          </p:cNvSpPr>
          <p:nvPr>
            <p:ph type="subTitle" idx="2"/>
          </p:nvPr>
        </p:nvSpPr>
        <p:spPr>
          <a:xfrm>
            <a:off x="996225" y="2831850"/>
            <a:ext cx="3404700" cy="682800"/>
          </a:xfrm>
          <a:prstGeom prst="rect">
            <a:avLst/>
          </a:prstGeom>
        </p:spPr>
        <p:txBody>
          <a:bodyPr spcFirstLastPara="1" wrap="square" lIns="0" tIns="91425" rIns="0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 lvl="1" rtl="0">
              <a:spcBef>
                <a:spcPts val="1600"/>
              </a:spcBef>
              <a:spcAft>
                <a:spcPts val="0"/>
              </a:spcAft>
              <a:buNone/>
              <a:defRPr sz="1400"/>
            </a:lvl2pPr>
            <a:lvl3pPr lvl="2" rtl="0">
              <a:spcBef>
                <a:spcPts val="1600"/>
              </a:spcBef>
              <a:spcAft>
                <a:spcPts val="0"/>
              </a:spcAft>
              <a:buNone/>
              <a:defRPr sz="1400"/>
            </a:lvl3pPr>
            <a:lvl4pPr lvl="3" rtl="0">
              <a:spcBef>
                <a:spcPts val="1600"/>
              </a:spcBef>
              <a:spcAft>
                <a:spcPts val="0"/>
              </a:spcAft>
              <a:buNone/>
              <a:defRPr sz="1400"/>
            </a:lvl4pPr>
            <a:lvl5pPr lvl="4" rtl="0">
              <a:spcBef>
                <a:spcPts val="1600"/>
              </a:spcBef>
              <a:spcAft>
                <a:spcPts val="0"/>
              </a:spcAft>
              <a:buNone/>
              <a:defRPr sz="1400"/>
            </a:lvl5pPr>
            <a:lvl6pPr lvl="5" rtl="0">
              <a:spcBef>
                <a:spcPts val="1600"/>
              </a:spcBef>
              <a:spcAft>
                <a:spcPts val="0"/>
              </a:spcAft>
              <a:buNone/>
              <a:defRPr sz="1400"/>
            </a:lvl6pPr>
            <a:lvl7pPr lvl="6" rtl="0">
              <a:spcBef>
                <a:spcPts val="1600"/>
              </a:spcBef>
              <a:spcAft>
                <a:spcPts val="0"/>
              </a:spcAft>
              <a:buNone/>
              <a:defRPr sz="1400"/>
            </a:lvl7pPr>
            <a:lvl8pPr lvl="7" rtl="0">
              <a:spcBef>
                <a:spcPts val="1600"/>
              </a:spcBef>
              <a:spcAft>
                <a:spcPts val="0"/>
              </a:spcAft>
              <a:buNone/>
              <a:defRPr sz="1400"/>
            </a:lvl8pPr>
            <a:lvl9pPr lvl="8" rtl="0">
              <a:spcBef>
                <a:spcPts val="1600"/>
              </a:spcBef>
              <a:spcAft>
                <a:spcPts val="1600"/>
              </a:spcAft>
              <a:buNone/>
              <a:defRPr sz="14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 header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>
            <a:spLocks noGrp="1"/>
          </p:cNvSpPr>
          <p:nvPr>
            <p:ph type="title"/>
          </p:nvPr>
        </p:nvSpPr>
        <p:spPr>
          <a:xfrm>
            <a:off x="1601400" y="2435650"/>
            <a:ext cx="5941200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600"/>
              <a:buNone/>
              <a:defRPr sz="4500">
                <a:solidFill>
                  <a:schemeClr val="accent3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600"/>
              <a:buNone/>
              <a:defRPr sz="3600">
                <a:solidFill>
                  <a:schemeClr val="accent3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600"/>
              <a:buNone/>
              <a:defRPr sz="3600">
                <a:solidFill>
                  <a:schemeClr val="accent3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600"/>
              <a:buNone/>
              <a:defRPr sz="3600">
                <a:solidFill>
                  <a:schemeClr val="accent3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600"/>
              <a:buNone/>
              <a:defRPr sz="3600">
                <a:solidFill>
                  <a:schemeClr val="accent3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600"/>
              <a:buNone/>
              <a:defRPr sz="3600">
                <a:solidFill>
                  <a:schemeClr val="accent3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600"/>
              <a:buNone/>
              <a:defRPr sz="3600">
                <a:solidFill>
                  <a:schemeClr val="accent3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600"/>
              <a:buNone/>
              <a:defRPr sz="3600">
                <a:solidFill>
                  <a:schemeClr val="accent3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600"/>
              <a:buNone/>
              <a:defRPr sz="3600">
                <a:solidFill>
                  <a:schemeClr val="accent3"/>
                </a:solidFill>
              </a:defRPr>
            </a:lvl9pPr>
          </a:lstStyle>
          <a:p>
            <a:endParaRPr/>
          </a:p>
        </p:txBody>
      </p:sp>
      <p:sp>
        <p:nvSpPr>
          <p:cNvPr id="15" name="Google Shape;15;p3"/>
          <p:cNvSpPr txBox="1">
            <a:spLocks noGrp="1"/>
          </p:cNvSpPr>
          <p:nvPr>
            <p:ph type="subTitle" idx="1"/>
          </p:nvPr>
        </p:nvSpPr>
        <p:spPr>
          <a:xfrm>
            <a:off x="2381400" y="3158500"/>
            <a:ext cx="4381200" cy="434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/>
            </a:lvl1pPr>
            <a:lvl2pPr lvl="1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" name="Google Shape;16;p3"/>
          <p:cNvSpPr txBox="1">
            <a:spLocks noGrp="1"/>
          </p:cNvSpPr>
          <p:nvPr>
            <p:ph type="title" idx="2" hasCustomPrompt="1"/>
          </p:nvPr>
        </p:nvSpPr>
        <p:spPr>
          <a:xfrm>
            <a:off x="3932700" y="1545775"/>
            <a:ext cx="1278600" cy="768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000"/>
              <a:buNone/>
              <a:defRPr sz="7000">
                <a:solidFill>
                  <a:schemeClr val="accent3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000"/>
              <a:buNone/>
              <a:defRPr sz="5000">
                <a:solidFill>
                  <a:schemeClr val="accent4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000"/>
              <a:buNone/>
              <a:defRPr sz="5000">
                <a:solidFill>
                  <a:schemeClr val="accent4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000"/>
              <a:buNone/>
              <a:defRPr sz="5000">
                <a:solidFill>
                  <a:schemeClr val="accent4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000"/>
              <a:buNone/>
              <a:defRPr sz="5000">
                <a:solidFill>
                  <a:schemeClr val="accent4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000"/>
              <a:buNone/>
              <a:defRPr sz="5000">
                <a:solidFill>
                  <a:schemeClr val="accent4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000"/>
              <a:buNone/>
              <a:defRPr sz="5000">
                <a:solidFill>
                  <a:schemeClr val="accent4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000"/>
              <a:buNone/>
              <a:defRPr sz="5000">
                <a:solidFill>
                  <a:schemeClr val="accent4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000"/>
              <a:buNone/>
              <a:defRPr sz="5000">
                <a:solidFill>
                  <a:schemeClr val="accent4"/>
                </a:solidFill>
              </a:defRPr>
            </a:lvl9pPr>
          </a:lstStyle>
          <a:p>
            <a:r>
              <a:t>xx%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8CFA630-13BB-46C4-BD44-B2C5F9B66074}" type="datetimeFigureOut">
              <a:rPr lang="en-US" smtClean="0"/>
              <a:pPr/>
              <a:t>8/27/2026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C5217A8-0E06-4059-AC45-433E2E67A85D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  <p:hf sldNum="0" hdr="0" ftr="0" dt="0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umbers and text">
  <p:cSld name="Numbers and text">
    <p:spTree>
      <p:nvGrpSpPr>
        <p:cNvPr id="1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24"/>
          <p:cNvSpPr txBox="1">
            <a:spLocks noGrp="1"/>
          </p:cNvSpPr>
          <p:nvPr>
            <p:ph type="title" hasCustomPrompt="1"/>
          </p:nvPr>
        </p:nvSpPr>
        <p:spPr>
          <a:xfrm>
            <a:off x="2627550" y="912113"/>
            <a:ext cx="3888900" cy="661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5000"/>
              <a:buNone/>
              <a:defRPr sz="4500"/>
            </a:lvl1pPr>
            <a:lvl2pPr lvl="1" rtl="0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2pPr>
            <a:lvl3pPr lvl="2" rtl="0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3pPr>
            <a:lvl4pPr lvl="3" rtl="0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4pPr>
            <a:lvl5pPr lvl="4" rtl="0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5pPr>
            <a:lvl6pPr lvl="5" rtl="0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6pPr>
            <a:lvl7pPr lvl="6" rtl="0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7pPr>
            <a:lvl8pPr lvl="7" rtl="0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8pPr>
            <a:lvl9pPr lvl="8" rtl="0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9pPr>
          </a:lstStyle>
          <a:p>
            <a:r>
              <a:t>xx%</a:t>
            </a:r>
          </a:p>
        </p:txBody>
      </p:sp>
      <p:sp>
        <p:nvSpPr>
          <p:cNvPr id="118" name="Google Shape;118;p24"/>
          <p:cNvSpPr txBox="1">
            <a:spLocks noGrp="1"/>
          </p:cNvSpPr>
          <p:nvPr>
            <p:ph type="subTitle" idx="1"/>
          </p:nvPr>
        </p:nvSpPr>
        <p:spPr>
          <a:xfrm>
            <a:off x="2627550" y="1566713"/>
            <a:ext cx="3888900" cy="388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9" name="Google Shape;119;p24"/>
          <p:cNvSpPr txBox="1">
            <a:spLocks noGrp="1"/>
          </p:cNvSpPr>
          <p:nvPr>
            <p:ph type="title" idx="2" hasCustomPrompt="1"/>
          </p:nvPr>
        </p:nvSpPr>
        <p:spPr>
          <a:xfrm>
            <a:off x="2627550" y="2093213"/>
            <a:ext cx="3888900" cy="661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5000"/>
              <a:buNone/>
              <a:defRPr sz="4500"/>
            </a:lvl1pPr>
            <a:lvl2pPr lvl="1" rtl="0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2pPr>
            <a:lvl3pPr lvl="2" rtl="0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3pPr>
            <a:lvl4pPr lvl="3" rtl="0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4pPr>
            <a:lvl5pPr lvl="4" rtl="0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5pPr>
            <a:lvl6pPr lvl="5" rtl="0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6pPr>
            <a:lvl7pPr lvl="6" rtl="0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7pPr>
            <a:lvl8pPr lvl="7" rtl="0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8pPr>
            <a:lvl9pPr lvl="8" rtl="0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9pPr>
          </a:lstStyle>
          <a:p>
            <a:r>
              <a:t>xx%</a:t>
            </a:r>
          </a:p>
        </p:txBody>
      </p:sp>
      <p:sp>
        <p:nvSpPr>
          <p:cNvPr id="120" name="Google Shape;120;p24"/>
          <p:cNvSpPr txBox="1">
            <a:spLocks noGrp="1"/>
          </p:cNvSpPr>
          <p:nvPr>
            <p:ph type="subTitle" idx="3"/>
          </p:nvPr>
        </p:nvSpPr>
        <p:spPr>
          <a:xfrm>
            <a:off x="2627550" y="2645913"/>
            <a:ext cx="3888900" cy="388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1" name="Google Shape;121;p24"/>
          <p:cNvSpPr txBox="1">
            <a:spLocks noGrp="1"/>
          </p:cNvSpPr>
          <p:nvPr>
            <p:ph type="title" idx="4" hasCustomPrompt="1"/>
          </p:nvPr>
        </p:nvSpPr>
        <p:spPr>
          <a:xfrm>
            <a:off x="2627550" y="3277963"/>
            <a:ext cx="3888900" cy="661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5000"/>
              <a:buNone/>
              <a:defRPr sz="4500"/>
            </a:lvl1pPr>
            <a:lvl2pPr lvl="1" rtl="0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2pPr>
            <a:lvl3pPr lvl="2" rtl="0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3pPr>
            <a:lvl4pPr lvl="3" rtl="0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4pPr>
            <a:lvl5pPr lvl="4" rtl="0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5pPr>
            <a:lvl6pPr lvl="5" rtl="0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6pPr>
            <a:lvl7pPr lvl="6" rtl="0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7pPr>
            <a:lvl8pPr lvl="7" rtl="0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8pPr>
            <a:lvl9pPr lvl="8" rtl="0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9pPr>
          </a:lstStyle>
          <a:p>
            <a:r>
              <a:t>xx%</a:t>
            </a:r>
          </a:p>
        </p:txBody>
      </p:sp>
      <p:sp>
        <p:nvSpPr>
          <p:cNvPr id="122" name="Google Shape;122;p24"/>
          <p:cNvSpPr txBox="1">
            <a:spLocks noGrp="1"/>
          </p:cNvSpPr>
          <p:nvPr>
            <p:ph type="subTitle" idx="5"/>
          </p:nvPr>
        </p:nvSpPr>
        <p:spPr>
          <a:xfrm>
            <a:off x="2627550" y="3827087"/>
            <a:ext cx="3888900" cy="388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2116378"/>
            <a:ext cx="6255488" cy="1021556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6800" y="1428751"/>
            <a:ext cx="6255488" cy="55763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24238" y="4917607"/>
            <a:ext cx="2002464" cy="170177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F8CFA630-13BB-46C4-BD44-B2C5F9B66074}" type="datetimeFigureOut">
              <a:rPr lang="en-US" smtClean="0"/>
              <a:pPr/>
              <a:t>8/27/2026</a:t>
            </a:fld>
            <a:endParaRPr lang="en-US">
              <a:solidFill>
                <a:schemeClr val="tx2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735358" y="4917608"/>
            <a:ext cx="2895600" cy="17145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kumimoji="0" lang="en-US" dirty="0">
              <a:solidFill>
                <a:schemeClr val="tx2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733952" y="4916334"/>
            <a:ext cx="588336" cy="171450"/>
          </a:xfrm>
        </p:spPr>
        <p:txBody>
          <a:bodyPr/>
          <a:lstStyle>
            <a:extLst/>
          </a:lstStyle>
          <a:p>
            <a:fld id="{BC5217A8-0E06-4059-AC45-433E2E67A85D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40030"/>
            <a:ext cx="7242048" cy="85725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3520440" cy="3394472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178808" y="1200151"/>
            <a:ext cx="3520440" cy="3394472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8CFA630-13BB-46C4-BD44-B2C5F9B66074}" type="datetimeFigureOut">
              <a:rPr lang="en-US" smtClean="0"/>
              <a:pPr/>
              <a:t>8/27/2026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C5217A8-0E06-4059-AC45-433E2E67A85D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40030"/>
            <a:ext cx="7242048" cy="85725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4400550"/>
            <a:ext cx="3520440" cy="3429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178808" y="4400550"/>
            <a:ext cx="3520440" cy="3429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283880"/>
            <a:ext cx="3520440" cy="30861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178808" y="1283880"/>
            <a:ext cx="3520440" cy="30861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8CFA630-13BB-46C4-BD44-B2C5F9B66074}" type="datetimeFigureOut">
              <a:rPr lang="en-US" smtClean="0"/>
              <a:pPr/>
              <a:t>8/27/2026</a:t>
            </a:fld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C5217A8-0E06-4059-AC45-433E2E67A85D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40030"/>
            <a:ext cx="7242048" cy="85725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8CFA630-13BB-46C4-BD44-B2C5F9B66074}" type="datetimeFigureOut">
              <a:rPr lang="en-US" smtClean="0"/>
              <a:pPr/>
              <a:t>8/27/2026</a:t>
            </a:fld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C5217A8-0E06-4059-AC45-433E2E67A85D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F8CFA630-13BB-46C4-BD44-B2C5F9B66074}" type="datetimeFigureOut">
              <a:rPr lang="en-US" smtClean="0"/>
              <a:pPr/>
              <a:t>8/27/2026</a:t>
            </a:fld>
            <a:endParaRPr lang="en-US" dirty="0">
              <a:solidFill>
                <a:schemeClr val="tx2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kumimoji="0" lang="en-US" dirty="0">
              <a:solidFill>
                <a:schemeClr val="tx2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C5217A8-0E06-4059-AC45-433E2E67A85D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71450"/>
            <a:ext cx="5897880" cy="88011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123062"/>
            <a:ext cx="5897880" cy="451884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7239000" cy="327881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8CFA630-13BB-46C4-BD44-B2C5F9B66074}" type="datetimeFigureOut">
              <a:rPr lang="en-US" smtClean="0"/>
              <a:pPr/>
              <a:t>8/27/2026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C5217A8-0E06-4059-AC45-433E2E67A85D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rot="21240000">
            <a:off x="597969" y="753501"/>
            <a:ext cx="4319527" cy="3234430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 rot="21420000">
            <a:off x="596707" y="749112"/>
            <a:ext cx="4319527" cy="3234430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9098" y="857250"/>
            <a:ext cx="3429000" cy="154305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89098" y="2462726"/>
            <a:ext cx="3429000" cy="144018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8CFA630-13BB-46C4-BD44-B2C5F9B66074}" type="datetimeFigureOut">
              <a:rPr lang="en-US" smtClean="0"/>
              <a:pPr/>
              <a:t>8/27/2026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C5217A8-0E06-4059-AC45-433E2E67A85D}" type="slidenum">
              <a:rPr kumimoji="0" lang="en-US" smtClean="0"/>
              <a:pPr/>
              <a:t>‹#›</a:t>
            </a:fld>
            <a:endParaRPr kumimoji="0" lang="en-US"/>
          </a:p>
        </p:txBody>
      </p:sp>
      <p:sp>
        <p:nvSpPr>
          <p:cNvPr id="10" name="Рисунок 9"/>
          <p:cNvSpPr>
            <a:spLocks noGrp="1"/>
          </p:cNvSpPr>
          <p:nvPr>
            <p:ph type="pic" idx="1"/>
          </p:nvPr>
        </p:nvSpPr>
        <p:spPr>
          <a:xfrm>
            <a:off x="663682" y="780752"/>
            <a:ext cx="4206240" cy="315468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8153400" y="0"/>
            <a:ext cx="990600" cy="5143500"/>
          </a:xfrm>
          <a:prstGeom prst="rect">
            <a:avLst/>
          </a:prstGeom>
          <a:blipFill>
            <a:blip r:embed="rId22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40030"/>
            <a:ext cx="7239000" cy="85725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1" name="Текст 30"/>
          <p:cNvSpPr>
            <a:spLocks noGrp="1"/>
          </p:cNvSpPr>
          <p:nvPr>
            <p:ph type="body" idx="1"/>
          </p:nvPr>
        </p:nvSpPr>
        <p:spPr>
          <a:xfrm>
            <a:off x="457200" y="1207062"/>
            <a:ext cx="7239000" cy="363474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7" name="Дата 26"/>
          <p:cNvSpPr>
            <a:spLocks noGrp="1"/>
          </p:cNvSpPr>
          <p:nvPr>
            <p:ph type="dt" sz="half" idx="2"/>
          </p:nvPr>
        </p:nvSpPr>
        <p:spPr>
          <a:xfrm>
            <a:off x="4245936" y="4918459"/>
            <a:ext cx="2002464" cy="170177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F8CFA630-13BB-46C4-BD44-B2C5F9B66074}" type="datetimeFigureOut">
              <a:rPr lang="en-US" smtClean="0"/>
              <a:pPr/>
              <a:t>8/27/2026</a:t>
            </a:fld>
            <a:endParaRPr lang="en-US" sz="1000" dirty="0">
              <a:solidFill>
                <a:schemeClr val="tx2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457200" y="4918460"/>
            <a:ext cx="3657600" cy="17145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pPr algn="r" eaLnBrk="1" latinLnBrk="0" hangingPunct="1"/>
            <a:endParaRPr kumimoji="0" lang="en-US" sz="1000" dirty="0">
              <a:solidFill>
                <a:schemeClr val="tx2"/>
              </a:solidFill>
            </a:endParaRPr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6251448" y="4917186"/>
            <a:ext cx="588336" cy="17145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pPr algn="r" eaLnBrk="1" latinLnBrk="0" hangingPunct="1"/>
            <a:fld id="{BC5217A8-0E06-4059-AC45-433E2E67A85D}" type="slidenum">
              <a:rPr kumimoji="0" lang="en-US" smtClean="0"/>
              <a:pPr algn="r" eaLnBrk="1" latinLnBrk="0" hangingPunct="1"/>
              <a:t>‹#›</a:t>
            </a:fld>
            <a:endParaRPr kumimoji="0" lang="en-US" sz="1100" dirty="0">
              <a:solidFill>
                <a:schemeClr val="tx2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  <p:sldLayoutId id="2147483681" r:id="rId2"/>
    <p:sldLayoutId id="2147483682" r:id="rId3"/>
    <p:sldLayoutId id="2147483683" r:id="rId4"/>
    <p:sldLayoutId id="2147483684" r:id="rId5"/>
    <p:sldLayoutId id="2147483685" r:id="rId6"/>
    <p:sldLayoutId id="2147483686" r:id="rId7"/>
    <p:sldLayoutId id="2147483687" r:id="rId8"/>
    <p:sldLayoutId id="2147483688" r:id="rId9"/>
    <p:sldLayoutId id="2147483689" r:id="rId10"/>
    <p:sldLayoutId id="2147483690" r:id="rId11"/>
    <p:sldLayoutId id="2147483691" r:id="rId12"/>
    <p:sldLayoutId id="2147483692" r:id="rId13"/>
    <p:sldLayoutId id="2147483693" r:id="rId14"/>
    <p:sldLayoutId id="2147483694" r:id="rId15"/>
    <p:sldLayoutId id="2147483695" r:id="rId16"/>
    <p:sldLayoutId id="2147483696" r:id="rId17"/>
    <p:sldLayoutId id="2147483697" r:id="rId18"/>
    <p:sldLayoutId id="2147483698" r:id="rId19"/>
    <p:sldLayoutId id="2147483699" r:id="rId20"/>
  </p:sldLayoutIdLst>
  <p:hf sldNum="0" hdr="0" ftr="0" dt="0"/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6.jpeg"/><Relationship Id="rId4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9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0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6.jpeg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Google Shape;149;p33"/>
          <p:cNvSpPr txBox="1">
            <a:spLocks noGrp="1"/>
          </p:cNvSpPr>
          <p:nvPr>
            <p:ph type="ctrTitle"/>
          </p:nvPr>
        </p:nvSpPr>
        <p:spPr>
          <a:xfrm>
            <a:off x="2784452" y="914877"/>
            <a:ext cx="6029539" cy="2052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lvl="0" algn="l"/>
            <a:r>
              <a:rPr lang="ru-RU" sz="2400" b="0" dirty="0" smtClean="0"/>
              <a:t>Развитие </a:t>
            </a:r>
            <a:r>
              <a:rPr lang="ru-RU" sz="2400" b="0" dirty="0"/>
              <a:t>системы воспитания </a:t>
            </a:r>
            <a:r>
              <a:rPr lang="en-US" sz="2400" b="0" dirty="0" smtClean="0">
                <a:latin typeface="Patrick Hand" panose="020B0604020202020204" charset="0"/>
              </a:rPr>
              <a:t/>
            </a:r>
            <a:br>
              <a:rPr lang="en-US" sz="2400" b="0" dirty="0" smtClean="0">
                <a:latin typeface="Patrick Hand" panose="020B0604020202020204" charset="0"/>
              </a:rPr>
            </a:br>
            <a:r>
              <a:rPr lang="ru-RU" sz="2400" b="0" dirty="0" smtClean="0"/>
              <a:t>в </a:t>
            </a:r>
            <a:r>
              <a:rPr lang="ru-RU" sz="2400" b="0" dirty="0" err="1" smtClean="0"/>
              <a:t>Кинельском</a:t>
            </a:r>
            <a:r>
              <a:rPr lang="ru-RU" sz="2400" b="0" dirty="0" smtClean="0"/>
              <a:t> образовательном округе: </a:t>
            </a:r>
            <a:r>
              <a:rPr lang="ru-RU" sz="2400" b="0" dirty="0"/>
              <a:t>достижения и перспективы в рамках проекта </a:t>
            </a:r>
            <a:r>
              <a:rPr lang="ru-RU" sz="2400" b="0" dirty="0" smtClean="0"/>
              <a:t/>
            </a:r>
            <a:br>
              <a:rPr lang="ru-RU" sz="2400" b="0" dirty="0" smtClean="0"/>
            </a:br>
            <a:r>
              <a:rPr lang="ru-RU" sz="2400" b="0" dirty="0" smtClean="0"/>
              <a:t>«</a:t>
            </a:r>
            <a:r>
              <a:rPr lang="ru-RU" sz="2400" b="0" dirty="0"/>
              <a:t>Навигаторы детства</a:t>
            </a:r>
            <a:r>
              <a:rPr lang="ru-RU" sz="2400" b="0" dirty="0" smtClean="0"/>
              <a:t>»</a:t>
            </a:r>
            <a:endParaRPr sz="2400" b="0" dirty="0">
              <a:latin typeface="Patrick Hand" panose="020B0604020202020204" charset="0"/>
            </a:endParaRPr>
          </a:p>
        </p:txBody>
      </p:sp>
      <p:sp>
        <p:nvSpPr>
          <p:cNvPr id="150" name="Google Shape;150;p33"/>
          <p:cNvSpPr txBox="1">
            <a:spLocks noGrp="1"/>
          </p:cNvSpPr>
          <p:nvPr>
            <p:ph type="subTitle" idx="1"/>
          </p:nvPr>
        </p:nvSpPr>
        <p:spPr>
          <a:xfrm>
            <a:off x="3922526" y="3361967"/>
            <a:ext cx="4569325" cy="84861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r>
              <a:rPr lang="ru-RU" sz="1400" dirty="0">
                <a:solidFill>
                  <a:schemeClr val="bg1"/>
                </a:solidFill>
              </a:rPr>
              <a:t>Ведущий эксперт отдела реализации </a:t>
            </a:r>
            <a:endParaRPr lang="ru-RU" sz="1400" dirty="0" smtClean="0">
              <a:solidFill>
                <a:schemeClr val="bg1"/>
              </a:solidFill>
            </a:endParaRPr>
          </a:p>
          <a:p>
            <a:r>
              <a:rPr lang="ru-RU" sz="1400" dirty="0" smtClean="0">
                <a:solidFill>
                  <a:schemeClr val="bg1"/>
                </a:solidFill>
              </a:rPr>
              <a:t>проектов </a:t>
            </a:r>
            <a:r>
              <a:rPr lang="ru-RU" sz="1400" dirty="0">
                <a:solidFill>
                  <a:schemeClr val="bg1"/>
                </a:solidFill>
              </a:rPr>
              <a:t>и программ </a:t>
            </a:r>
            <a:endParaRPr lang="ru-RU" sz="1400" dirty="0" smtClean="0">
              <a:solidFill>
                <a:schemeClr val="bg1"/>
              </a:solidFill>
            </a:endParaRPr>
          </a:p>
          <a:p>
            <a:r>
              <a:rPr lang="ru-RU" sz="1400" dirty="0" smtClean="0">
                <a:solidFill>
                  <a:schemeClr val="bg1"/>
                </a:solidFill>
              </a:rPr>
              <a:t>в </a:t>
            </a:r>
            <a:r>
              <a:rPr lang="ru-RU" sz="1400" dirty="0">
                <a:solidFill>
                  <a:schemeClr val="bg1"/>
                </a:solidFill>
              </a:rPr>
              <a:t>сфере патриотического воспитания граждан </a:t>
            </a:r>
            <a:endParaRPr lang="ru-RU" sz="1400" dirty="0" smtClean="0">
              <a:solidFill>
                <a:schemeClr val="bg1"/>
              </a:solidFill>
            </a:endParaRPr>
          </a:p>
          <a:p>
            <a:r>
              <a:rPr lang="ru-RU" sz="1400" dirty="0" smtClean="0">
                <a:solidFill>
                  <a:schemeClr val="bg1"/>
                </a:solidFill>
              </a:rPr>
              <a:t>ФГБУ </a:t>
            </a:r>
            <a:r>
              <a:rPr lang="ru-RU" sz="1400" dirty="0">
                <a:solidFill>
                  <a:schemeClr val="bg1"/>
                </a:solidFill>
              </a:rPr>
              <a:t>«</a:t>
            </a:r>
            <a:r>
              <a:rPr lang="ru-RU" sz="1400" dirty="0" err="1">
                <a:solidFill>
                  <a:schemeClr val="bg1"/>
                </a:solidFill>
              </a:rPr>
              <a:t>Росдетцентр</a:t>
            </a:r>
            <a:r>
              <a:rPr lang="ru-RU" sz="1400" dirty="0" smtClean="0">
                <a:solidFill>
                  <a:schemeClr val="bg1"/>
                </a:solidFill>
              </a:rPr>
              <a:t>»</a:t>
            </a:r>
          </a:p>
          <a:p>
            <a:r>
              <a:rPr lang="ru-RU" sz="1800" b="1" dirty="0" err="1" smtClean="0">
                <a:solidFill>
                  <a:schemeClr val="bg1"/>
                </a:solidFill>
              </a:rPr>
              <a:t>Бешкарева</a:t>
            </a:r>
            <a:r>
              <a:rPr lang="ru-RU" sz="1800" b="1" dirty="0" smtClean="0">
                <a:solidFill>
                  <a:schemeClr val="bg1"/>
                </a:solidFill>
              </a:rPr>
              <a:t> Ольга Андреевна</a:t>
            </a:r>
            <a:endParaRPr lang="ru-RU" sz="1800" b="1" dirty="0">
              <a:solidFill>
                <a:schemeClr val="bg1"/>
              </a:solidFill>
            </a:endParaRPr>
          </a:p>
        </p:txBody>
      </p:sp>
      <p:sp>
        <p:nvSpPr>
          <p:cNvPr id="262" name="Google Shape;262;p33"/>
          <p:cNvSpPr/>
          <p:nvPr/>
        </p:nvSpPr>
        <p:spPr>
          <a:xfrm>
            <a:off x="4038282" y="3094955"/>
            <a:ext cx="4009992" cy="128704"/>
          </a:xfrm>
          <a:custGeom>
            <a:avLst/>
            <a:gdLst/>
            <a:ahLst/>
            <a:cxnLst/>
            <a:rect l="l" t="t" r="r" b="b"/>
            <a:pathLst>
              <a:path w="285612" h="7061" extrusionOk="0">
                <a:moveTo>
                  <a:pt x="54672" y="1"/>
                </a:moveTo>
                <a:cubicBezTo>
                  <a:pt x="36503" y="1"/>
                  <a:pt x="18350" y="890"/>
                  <a:pt x="327" y="3448"/>
                </a:cubicBezTo>
                <a:cubicBezTo>
                  <a:pt x="1" y="3489"/>
                  <a:pt x="1217" y="5428"/>
                  <a:pt x="1866" y="5428"/>
                </a:cubicBezTo>
                <a:cubicBezTo>
                  <a:pt x="1885" y="5428"/>
                  <a:pt x="1905" y="5426"/>
                  <a:pt x="1923" y="5423"/>
                </a:cubicBezTo>
                <a:cubicBezTo>
                  <a:pt x="19891" y="2898"/>
                  <a:pt x="37970" y="2014"/>
                  <a:pt x="56077" y="2014"/>
                </a:cubicBezTo>
                <a:cubicBezTo>
                  <a:pt x="74717" y="2014"/>
                  <a:pt x="93385" y="2950"/>
                  <a:pt x="111989" y="3995"/>
                </a:cubicBezTo>
                <a:cubicBezTo>
                  <a:pt x="130431" y="5045"/>
                  <a:pt x="148873" y="6095"/>
                  <a:pt x="167316" y="6641"/>
                </a:cubicBezTo>
                <a:cubicBezTo>
                  <a:pt x="177708" y="6923"/>
                  <a:pt x="188088" y="7060"/>
                  <a:pt x="198468" y="7060"/>
                </a:cubicBezTo>
                <a:cubicBezTo>
                  <a:pt x="206635" y="7060"/>
                  <a:pt x="214803" y="6975"/>
                  <a:pt x="222978" y="6809"/>
                </a:cubicBezTo>
                <a:cubicBezTo>
                  <a:pt x="243773" y="6347"/>
                  <a:pt x="264568" y="5339"/>
                  <a:pt x="285321" y="3742"/>
                </a:cubicBezTo>
                <a:cubicBezTo>
                  <a:pt x="285612" y="3742"/>
                  <a:pt x="284421" y="1726"/>
                  <a:pt x="283745" y="1726"/>
                </a:cubicBezTo>
                <a:cubicBezTo>
                  <a:pt x="283738" y="1726"/>
                  <a:pt x="283731" y="1726"/>
                  <a:pt x="283724" y="1726"/>
                </a:cubicBezTo>
                <a:cubicBezTo>
                  <a:pt x="254777" y="3930"/>
                  <a:pt x="225753" y="5052"/>
                  <a:pt x="196692" y="5052"/>
                </a:cubicBezTo>
                <a:cubicBezTo>
                  <a:pt x="188639" y="5052"/>
                  <a:pt x="180583" y="4966"/>
                  <a:pt x="172525" y="4793"/>
                </a:cubicBezTo>
                <a:cubicBezTo>
                  <a:pt x="135598" y="3995"/>
                  <a:pt x="98798" y="550"/>
                  <a:pt x="61913" y="46"/>
                </a:cubicBezTo>
                <a:cubicBezTo>
                  <a:pt x="59499" y="16"/>
                  <a:pt x="57085" y="1"/>
                  <a:pt x="54672" y="1"/>
                </a:cubicBezTo>
                <a:close/>
              </a:path>
            </a:pathLst>
          </a:custGeom>
          <a:solidFill>
            <a:schemeClr val="accent4">
              <a:lumMod val="40000"/>
              <a:lumOff val="60000"/>
            </a:schemeClr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>
          <a:xfrm>
            <a:off x="1229980" y="0"/>
            <a:ext cx="6119595" cy="682800"/>
          </a:xfrm>
        </p:spPr>
        <p:txBody>
          <a:bodyPr/>
          <a:lstStyle/>
          <a:p>
            <a:pPr lvl="1"/>
            <a:r>
              <a:rPr lang="ru-RU" dirty="0" smtClean="0">
                <a:latin typeface="+mj-lt"/>
              </a:rPr>
              <a:t>Информационная и методическая поддержка</a:t>
            </a:r>
            <a:endParaRPr lang="ru-RU" dirty="0">
              <a:latin typeface="+mj-lt"/>
            </a:endParaRPr>
          </a:p>
        </p:txBody>
      </p:sp>
      <p:pic>
        <p:nvPicPr>
          <p:cNvPr id="48130" name="Picture 2"/>
          <p:cNvPicPr>
            <a:picLocks noChangeAspect="1" noChangeArrowheads="1"/>
          </p:cNvPicPr>
          <p:nvPr/>
        </p:nvPicPr>
        <p:blipFill>
          <a:blip r:embed="rId3"/>
          <a:srcRect t="11651" r="6811" b="12136"/>
          <a:stretch>
            <a:fillRect/>
          </a:stretch>
        </p:blipFill>
        <p:spPr bwMode="auto">
          <a:xfrm>
            <a:off x="361693" y="717400"/>
            <a:ext cx="4800992" cy="22086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8131" name="Picture 3"/>
          <p:cNvPicPr>
            <a:picLocks noChangeAspect="1" noChangeArrowheads="1"/>
          </p:cNvPicPr>
          <p:nvPr/>
        </p:nvPicPr>
        <p:blipFill>
          <a:blip r:embed="rId4"/>
          <a:srcRect t="20734" r="8909" b="6695"/>
          <a:stretch>
            <a:fillRect/>
          </a:stretch>
        </p:blipFill>
        <p:spPr bwMode="auto">
          <a:xfrm>
            <a:off x="3183212" y="2840486"/>
            <a:ext cx="4794386" cy="21485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8133" name="Picture 5" descr="Picture background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387593" y="985730"/>
            <a:ext cx="2138043" cy="145496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>
          <a:xfrm>
            <a:off x="437178" y="942844"/>
            <a:ext cx="5394526" cy="434400"/>
          </a:xfrm>
        </p:spPr>
        <p:txBody>
          <a:bodyPr/>
          <a:lstStyle/>
          <a:p>
            <a:pPr algn="l"/>
            <a:r>
              <a:rPr lang="ru-RU" sz="2800" b="1" dirty="0">
                <a:solidFill>
                  <a:schemeClr val="accent6">
                    <a:lumMod val="75000"/>
                  </a:schemeClr>
                </a:solidFill>
              </a:rPr>
              <a:t>Предложения по </a:t>
            </a:r>
            <a:r>
              <a:rPr lang="ru-RU" sz="2800" b="1" dirty="0" smtClean="0">
                <a:solidFill>
                  <a:schemeClr val="accent6">
                    <a:lumMod val="75000"/>
                  </a:schemeClr>
                </a:solidFill>
              </a:rPr>
              <a:t>улучшению</a:t>
            </a:r>
          </a:p>
          <a:p>
            <a:pPr algn="l"/>
            <a:endParaRPr lang="ru-RU" sz="2800" b="1" dirty="0">
              <a:solidFill>
                <a:schemeClr val="tx1"/>
              </a:solidFill>
            </a:endParaRPr>
          </a:p>
          <a:p>
            <a:pPr algn="l">
              <a:lnSpc>
                <a:spcPct val="150000"/>
              </a:lnSpc>
            </a:pPr>
            <a:r>
              <a:rPr lang="ru-RU" dirty="0">
                <a:solidFill>
                  <a:schemeClr val="tx1"/>
                </a:solidFill>
              </a:rPr>
              <a:t>Создание методического центра</a:t>
            </a:r>
          </a:p>
          <a:p>
            <a:pPr algn="l">
              <a:lnSpc>
                <a:spcPct val="150000"/>
              </a:lnSpc>
            </a:pPr>
            <a:r>
              <a:rPr lang="ru-RU" dirty="0">
                <a:solidFill>
                  <a:schemeClr val="tx1"/>
                </a:solidFill>
              </a:rPr>
              <a:t>Усиление информационной поддержки</a:t>
            </a:r>
          </a:p>
          <a:p>
            <a:pPr algn="l">
              <a:lnSpc>
                <a:spcPct val="150000"/>
              </a:lnSpc>
            </a:pPr>
            <a:r>
              <a:rPr lang="ru-RU" dirty="0" smtClean="0">
                <a:solidFill>
                  <a:schemeClr val="tx1"/>
                </a:solidFill>
              </a:rPr>
              <a:t>Усиление </a:t>
            </a:r>
            <a:r>
              <a:rPr lang="ru-RU" dirty="0">
                <a:solidFill>
                  <a:schemeClr val="tx1"/>
                </a:solidFill>
              </a:rPr>
              <a:t>межведомственного взаимодействия</a:t>
            </a:r>
          </a:p>
          <a:p>
            <a:pPr algn="l">
              <a:lnSpc>
                <a:spcPct val="150000"/>
              </a:lnSpc>
            </a:pPr>
            <a:r>
              <a:rPr lang="ru-RU" dirty="0">
                <a:solidFill>
                  <a:schemeClr val="tx1"/>
                </a:solidFill>
              </a:rPr>
              <a:t>Организация системы наставничества</a:t>
            </a:r>
          </a:p>
          <a:p>
            <a:pPr algn="l"/>
            <a:endParaRPr lang="ru-RU" dirty="0"/>
          </a:p>
        </p:txBody>
      </p:sp>
      <p:pic>
        <p:nvPicPr>
          <p:cNvPr id="27650" name="Picture 2" descr="Picture background"/>
          <p:cNvPicPr>
            <a:picLocks noChangeAspect="1" noChangeArrowheads="1"/>
          </p:cNvPicPr>
          <p:nvPr/>
        </p:nvPicPr>
        <p:blipFill>
          <a:blip r:embed="rId3"/>
          <a:srcRect l="20796" r="13875"/>
          <a:stretch>
            <a:fillRect/>
          </a:stretch>
        </p:blipFill>
        <p:spPr bwMode="auto">
          <a:xfrm>
            <a:off x="5287019" y="1838253"/>
            <a:ext cx="2578195" cy="268562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175572" y="821802"/>
            <a:ext cx="8067972" cy="342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lang="ru-RU" sz="2800" b="1" dirty="0" smtClean="0">
                <a:solidFill>
                  <a:schemeClr val="accent6">
                    <a:lumMod val="75000"/>
                  </a:schemeClr>
                </a:solidFill>
                <a:latin typeface="+mj-lt"/>
                <a:ea typeface="Calibri" panose="020F0502020204030204" pitchFamily="34" charset="0"/>
                <a:cs typeface="Calibri" panose="020F0502020204030204" pitchFamily="34" charset="0"/>
              </a:rPr>
              <a:t>Приоритетные направления </a:t>
            </a:r>
          </a:p>
          <a:p>
            <a:pPr algn="ctr">
              <a:lnSpc>
                <a:spcPct val="115000"/>
              </a:lnSpc>
            </a:pPr>
            <a:r>
              <a:rPr lang="ru-RU" sz="2800" b="1" dirty="0" smtClean="0">
                <a:solidFill>
                  <a:schemeClr val="accent6">
                    <a:lumMod val="75000"/>
                  </a:schemeClr>
                </a:solidFill>
                <a:latin typeface="+mj-lt"/>
                <a:ea typeface="Calibri" panose="020F0502020204030204" pitchFamily="34" charset="0"/>
                <a:cs typeface="Calibri" panose="020F0502020204030204" pitchFamily="34" charset="0"/>
              </a:rPr>
              <a:t>на 2026-2027 </a:t>
            </a:r>
            <a:r>
              <a:rPr lang="ru-RU" sz="2800" b="1" dirty="0" err="1" smtClean="0">
                <a:solidFill>
                  <a:schemeClr val="accent6">
                    <a:lumMod val="75000"/>
                  </a:schemeClr>
                </a:solidFill>
                <a:latin typeface="+mj-lt"/>
                <a:ea typeface="Calibri" panose="020F0502020204030204" pitchFamily="34" charset="0"/>
                <a:cs typeface="Calibri" panose="020F0502020204030204" pitchFamily="34" charset="0"/>
              </a:rPr>
              <a:t>уч.год</a:t>
            </a:r>
            <a:endParaRPr lang="ru-RU" sz="2800" b="1" dirty="0" smtClean="0">
              <a:solidFill>
                <a:schemeClr val="accent6">
                  <a:lumMod val="75000"/>
                </a:schemeClr>
              </a:solidFill>
              <a:latin typeface="+mj-lt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algn="ctr">
              <a:lnSpc>
                <a:spcPct val="115000"/>
              </a:lnSpc>
            </a:pPr>
            <a:endParaRPr lang="ru-RU" sz="2800" b="1" dirty="0">
              <a:solidFill>
                <a:schemeClr val="tx1"/>
              </a:solidFill>
              <a:latin typeface="+mj-lt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algn="ctr">
              <a:lnSpc>
                <a:spcPct val="150000"/>
              </a:lnSpc>
              <a:buFont typeface="Wingdings" pitchFamily="2" charset="2"/>
              <a:buChar char="Ø"/>
            </a:pPr>
            <a:r>
              <a:rPr lang="ru-RU" sz="1600" dirty="0">
                <a:solidFill>
                  <a:schemeClr val="tx1"/>
                </a:solidFill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Развитие цифровых технологий в воспитании</a:t>
            </a:r>
          </a:p>
          <a:p>
            <a:pPr algn="ctr">
              <a:lnSpc>
                <a:spcPct val="150000"/>
              </a:lnSpc>
              <a:buFont typeface="Wingdings" pitchFamily="2" charset="2"/>
              <a:buChar char="Ø"/>
            </a:pPr>
            <a:r>
              <a:rPr lang="ru-RU" sz="1600" dirty="0">
                <a:solidFill>
                  <a:schemeClr val="tx1"/>
                </a:solidFill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Расширение социального партнерства</a:t>
            </a:r>
          </a:p>
          <a:p>
            <a:pPr algn="ctr">
              <a:lnSpc>
                <a:spcPct val="150000"/>
              </a:lnSpc>
              <a:buFont typeface="Wingdings" pitchFamily="2" charset="2"/>
              <a:buChar char="Ø"/>
            </a:pPr>
            <a:r>
              <a:rPr lang="ru-RU" sz="1600" dirty="0">
                <a:solidFill>
                  <a:schemeClr val="tx1"/>
                </a:solidFill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Усиление профилактической работы</a:t>
            </a:r>
          </a:p>
          <a:p>
            <a:pPr algn="ctr">
              <a:lnSpc>
                <a:spcPct val="150000"/>
              </a:lnSpc>
              <a:buFont typeface="Wingdings" pitchFamily="2" charset="2"/>
              <a:buChar char="Ø"/>
            </a:pPr>
            <a:r>
              <a:rPr lang="ru-RU" sz="1600" dirty="0">
                <a:solidFill>
                  <a:schemeClr val="tx1"/>
                </a:solidFill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Совершенствование системы наставничества</a:t>
            </a:r>
          </a:p>
          <a:p>
            <a:pPr algn="ctr">
              <a:lnSpc>
                <a:spcPct val="150000"/>
              </a:lnSpc>
              <a:buFont typeface="Wingdings" pitchFamily="2" charset="2"/>
              <a:buChar char="Ø"/>
            </a:pPr>
            <a:r>
              <a:rPr lang="ru-RU" sz="1600" dirty="0">
                <a:solidFill>
                  <a:schemeClr val="tx1"/>
                </a:solidFill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Развитие проектной деятельности</a:t>
            </a:r>
          </a:p>
        </p:txBody>
      </p:sp>
      <p:pic>
        <p:nvPicPr>
          <p:cNvPr id="25602" name="Picture 2" descr="Picture background"/>
          <p:cNvPicPr>
            <a:picLocks noChangeAspect="1" noChangeArrowheads="1"/>
          </p:cNvPicPr>
          <p:nvPr/>
        </p:nvPicPr>
        <p:blipFill>
          <a:blip r:embed="rId3"/>
          <a:srcRect r="19422"/>
          <a:stretch>
            <a:fillRect/>
          </a:stretch>
        </p:blipFill>
        <p:spPr bwMode="auto">
          <a:xfrm>
            <a:off x="0" y="3323293"/>
            <a:ext cx="1918177" cy="161996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93" name="Google Shape;1793;p66"/>
          <p:cNvGrpSpPr/>
          <p:nvPr/>
        </p:nvGrpSpPr>
        <p:grpSpPr>
          <a:xfrm rot="10800000">
            <a:off x="3860429" y="4547121"/>
            <a:ext cx="312825" cy="279350"/>
            <a:chOff x="1300663" y="2079363"/>
            <a:chExt cx="312825" cy="279350"/>
          </a:xfrm>
        </p:grpSpPr>
        <p:sp>
          <p:nvSpPr>
            <p:cNvPr id="1794" name="Google Shape;1794;p66"/>
            <p:cNvSpPr/>
            <p:nvPr/>
          </p:nvSpPr>
          <p:spPr>
            <a:xfrm rot="-5400000">
              <a:off x="1345375" y="2249100"/>
              <a:ext cx="64900" cy="154325"/>
            </a:xfrm>
            <a:custGeom>
              <a:avLst/>
              <a:gdLst/>
              <a:ahLst/>
              <a:cxnLst/>
              <a:rect l="l" t="t" r="r" b="b"/>
              <a:pathLst>
                <a:path w="2596" h="6173" extrusionOk="0">
                  <a:moveTo>
                    <a:pt x="2595" y="795"/>
                  </a:moveTo>
                  <a:cubicBezTo>
                    <a:pt x="2574" y="942"/>
                    <a:pt x="2511" y="1172"/>
                    <a:pt x="2449" y="1381"/>
                  </a:cubicBezTo>
                  <a:lnTo>
                    <a:pt x="1967" y="3034"/>
                  </a:lnTo>
                  <a:cubicBezTo>
                    <a:pt x="1779" y="3599"/>
                    <a:pt x="1549" y="4143"/>
                    <a:pt x="1361" y="4729"/>
                  </a:cubicBezTo>
                  <a:cubicBezTo>
                    <a:pt x="1277" y="4959"/>
                    <a:pt x="1214" y="5189"/>
                    <a:pt x="1130" y="5461"/>
                  </a:cubicBezTo>
                  <a:cubicBezTo>
                    <a:pt x="1110" y="5566"/>
                    <a:pt x="1089" y="5691"/>
                    <a:pt x="1047" y="5796"/>
                  </a:cubicBezTo>
                  <a:cubicBezTo>
                    <a:pt x="963" y="6005"/>
                    <a:pt x="838" y="6131"/>
                    <a:pt x="607" y="6173"/>
                  </a:cubicBezTo>
                  <a:cubicBezTo>
                    <a:pt x="398" y="6173"/>
                    <a:pt x="231" y="6068"/>
                    <a:pt x="168" y="5859"/>
                  </a:cubicBezTo>
                  <a:cubicBezTo>
                    <a:pt x="63" y="5545"/>
                    <a:pt x="1" y="5252"/>
                    <a:pt x="105" y="4938"/>
                  </a:cubicBezTo>
                  <a:cubicBezTo>
                    <a:pt x="168" y="4771"/>
                    <a:pt x="252" y="4624"/>
                    <a:pt x="314" y="4457"/>
                  </a:cubicBezTo>
                  <a:cubicBezTo>
                    <a:pt x="628" y="3871"/>
                    <a:pt x="838" y="3201"/>
                    <a:pt x="1026" y="2532"/>
                  </a:cubicBezTo>
                  <a:cubicBezTo>
                    <a:pt x="1193" y="2030"/>
                    <a:pt x="1361" y="1569"/>
                    <a:pt x="1528" y="1088"/>
                  </a:cubicBezTo>
                  <a:cubicBezTo>
                    <a:pt x="1612" y="858"/>
                    <a:pt x="1654" y="586"/>
                    <a:pt x="1737" y="356"/>
                  </a:cubicBezTo>
                  <a:cubicBezTo>
                    <a:pt x="1821" y="147"/>
                    <a:pt x="1988" y="0"/>
                    <a:pt x="2177" y="21"/>
                  </a:cubicBezTo>
                  <a:cubicBezTo>
                    <a:pt x="2386" y="63"/>
                    <a:pt x="2511" y="230"/>
                    <a:pt x="2532" y="440"/>
                  </a:cubicBezTo>
                  <a:cubicBezTo>
                    <a:pt x="2532" y="460"/>
                    <a:pt x="2574" y="586"/>
                    <a:pt x="2595" y="795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95" name="Google Shape;1795;p66"/>
            <p:cNvSpPr/>
            <p:nvPr/>
          </p:nvSpPr>
          <p:spPr>
            <a:xfrm rot="-5400000">
              <a:off x="1511988" y="2143688"/>
              <a:ext cx="165825" cy="37175"/>
            </a:xfrm>
            <a:custGeom>
              <a:avLst/>
              <a:gdLst/>
              <a:ahLst/>
              <a:cxnLst/>
              <a:rect l="l" t="t" r="r" b="b"/>
              <a:pathLst>
                <a:path w="6633" h="1487" extrusionOk="0">
                  <a:moveTo>
                    <a:pt x="2260" y="1466"/>
                  </a:moveTo>
                  <a:cubicBezTo>
                    <a:pt x="1653" y="1382"/>
                    <a:pt x="1088" y="1340"/>
                    <a:pt x="481" y="1256"/>
                  </a:cubicBezTo>
                  <a:cubicBezTo>
                    <a:pt x="377" y="1235"/>
                    <a:pt x="272" y="1214"/>
                    <a:pt x="167" y="1152"/>
                  </a:cubicBezTo>
                  <a:cubicBezTo>
                    <a:pt x="21" y="1068"/>
                    <a:pt x="0" y="817"/>
                    <a:pt x="146" y="733"/>
                  </a:cubicBezTo>
                  <a:cubicBezTo>
                    <a:pt x="272" y="649"/>
                    <a:pt x="398" y="608"/>
                    <a:pt x="544" y="587"/>
                  </a:cubicBezTo>
                  <a:cubicBezTo>
                    <a:pt x="1109" y="524"/>
                    <a:pt x="1653" y="440"/>
                    <a:pt x="2239" y="419"/>
                  </a:cubicBezTo>
                  <a:cubicBezTo>
                    <a:pt x="2846" y="398"/>
                    <a:pt x="3411" y="398"/>
                    <a:pt x="4017" y="273"/>
                  </a:cubicBezTo>
                  <a:cubicBezTo>
                    <a:pt x="4582" y="126"/>
                    <a:pt x="5189" y="85"/>
                    <a:pt x="5796" y="22"/>
                  </a:cubicBezTo>
                  <a:cubicBezTo>
                    <a:pt x="5984" y="1"/>
                    <a:pt x="6193" y="64"/>
                    <a:pt x="6361" y="105"/>
                  </a:cubicBezTo>
                  <a:cubicBezTo>
                    <a:pt x="6612" y="189"/>
                    <a:pt x="6633" y="524"/>
                    <a:pt x="6445" y="691"/>
                  </a:cubicBezTo>
                  <a:cubicBezTo>
                    <a:pt x="6361" y="754"/>
                    <a:pt x="6277" y="817"/>
                    <a:pt x="6152" y="859"/>
                  </a:cubicBezTo>
                  <a:cubicBezTo>
                    <a:pt x="5900" y="942"/>
                    <a:pt x="5608" y="1068"/>
                    <a:pt x="5356" y="1110"/>
                  </a:cubicBezTo>
                  <a:cubicBezTo>
                    <a:pt x="4310" y="1173"/>
                    <a:pt x="3306" y="1486"/>
                    <a:pt x="2260" y="1466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96" name="Google Shape;1796;p66"/>
            <p:cNvSpPr/>
            <p:nvPr/>
          </p:nvSpPr>
          <p:spPr>
            <a:xfrm rot="-5400000">
              <a:off x="1388275" y="2165400"/>
              <a:ext cx="122425" cy="81100"/>
            </a:xfrm>
            <a:custGeom>
              <a:avLst/>
              <a:gdLst/>
              <a:ahLst/>
              <a:cxnLst/>
              <a:rect l="l" t="t" r="r" b="b"/>
              <a:pathLst>
                <a:path w="4897" h="3244" extrusionOk="0">
                  <a:moveTo>
                    <a:pt x="4373" y="0"/>
                  </a:moveTo>
                  <a:cubicBezTo>
                    <a:pt x="4415" y="21"/>
                    <a:pt x="4562" y="63"/>
                    <a:pt x="4624" y="84"/>
                  </a:cubicBezTo>
                  <a:cubicBezTo>
                    <a:pt x="4855" y="189"/>
                    <a:pt x="4896" y="502"/>
                    <a:pt x="4729" y="649"/>
                  </a:cubicBezTo>
                  <a:cubicBezTo>
                    <a:pt x="4708" y="712"/>
                    <a:pt x="4666" y="733"/>
                    <a:pt x="4603" y="754"/>
                  </a:cubicBezTo>
                  <a:cubicBezTo>
                    <a:pt x="3515" y="1528"/>
                    <a:pt x="2427" y="2302"/>
                    <a:pt x="1235" y="2909"/>
                  </a:cubicBezTo>
                  <a:cubicBezTo>
                    <a:pt x="1005" y="3013"/>
                    <a:pt x="753" y="3118"/>
                    <a:pt x="523" y="3202"/>
                  </a:cubicBezTo>
                  <a:cubicBezTo>
                    <a:pt x="356" y="3243"/>
                    <a:pt x="168" y="3202"/>
                    <a:pt x="84" y="3034"/>
                  </a:cubicBezTo>
                  <a:cubicBezTo>
                    <a:pt x="42" y="2909"/>
                    <a:pt x="0" y="2699"/>
                    <a:pt x="63" y="2574"/>
                  </a:cubicBezTo>
                  <a:cubicBezTo>
                    <a:pt x="147" y="2407"/>
                    <a:pt x="314" y="2260"/>
                    <a:pt x="481" y="2176"/>
                  </a:cubicBezTo>
                  <a:cubicBezTo>
                    <a:pt x="942" y="1883"/>
                    <a:pt x="1465" y="1632"/>
                    <a:pt x="1946" y="1298"/>
                  </a:cubicBezTo>
                  <a:cubicBezTo>
                    <a:pt x="2406" y="1026"/>
                    <a:pt x="2867" y="733"/>
                    <a:pt x="3306" y="419"/>
                  </a:cubicBezTo>
                  <a:cubicBezTo>
                    <a:pt x="3641" y="210"/>
                    <a:pt x="3955" y="21"/>
                    <a:pt x="437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797" name="Google Shape;1797;p66"/>
          <p:cNvGrpSpPr/>
          <p:nvPr/>
        </p:nvGrpSpPr>
        <p:grpSpPr>
          <a:xfrm rot="10800000">
            <a:off x="7642062" y="4547121"/>
            <a:ext cx="312825" cy="279350"/>
            <a:chOff x="1300663" y="2079363"/>
            <a:chExt cx="312825" cy="279350"/>
          </a:xfrm>
        </p:grpSpPr>
        <p:sp>
          <p:nvSpPr>
            <p:cNvPr id="1798" name="Google Shape;1798;p66"/>
            <p:cNvSpPr/>
            <p:nvPr/>
          </p:nvSpPr>
          <p:spPr>
            <a:xfrm rot="-5400000">
              <a:off x="1345375" y="2249100"/>
              <a:ext cx="64900" cy="154325"/>
            </a:xfrm>
            <a:custGeom>
              <a:avLst/>
              <a:gdLst/>
              <a:ahLst/>
              <a:cxnLst/>
              <a:rect l="l" t="t" r="r" b="b"/>
              <a:pathLst>
                <a:path w="2596" h="6173" extrusionOk="0">
                  <a:moveTo>
                    <a:pt x="2595" y="795"/>
                  </a:moveTo>
                  <a:cubicBezTo>
                    <a:pt x="2574" y="942"/>
                    <a:pt x="2511" y="1172"/>
                    <a:pt x="2449" y="1381"/>
                  </a:cubicBezTo>
                  <a:lnTo>
                    <a:pt x="1967" y="3034"/>
                  </a:lnTo>
                  <a:cubicBezTo>
                    <a:pt x="1779" y="3599"/>
                    <a:pt x="1549" y="4143"/>
                    <a:pt x="1361" y="4729"/>
                  </a:cubicBezTo>
                  <a:cubicBezTo>
                    <a:pt x="1277" y="4959"/>
                    <a:pt x="1214" y="5189"/>
                    <a:pt x="1130" y="5461"/>
                  </a:cubicBezTo>
                  <a:cubicBezTo>
                    <a:pt x="1110" y="5566"/>
                    <a:pt x="1089" y="5691"/>
                    <a:pt x="1047" y="5796"/>
                  </a:cubicBezTo>
                  <a:cubicBezTo>
                    <a:pt x="963" y="6005"/>
                    <a:pt x="838" y="6131"/>
                    <a:pt x="607" y="6173"/>
                  </a:cubicBezTo>
                  <a:cubicBezTo>
                    <a:pt x="398" y="6173"/>
                    <a:pt x="231" y="6068"/>
                    <a:pt x="168" y="5859"/>
                  </a:cubicBezTo>
                  <a:cubicBezTo>
                    <a:pt x="63" y="5545"/>
                    <a:pt x="1" y="5252"/>
                    <a:pt x="105" y="4938"/>
                  </a:cubicBezTo>
                  <a:cubicBezTo>
                    <a:pt x="168" y="4771"/>
                    <a:pt x="252" y="4624"/>
                    <a:pt x="314" y="4457"/>
                  </a:cubicBezTo>
                  <a:cubicBezTo>
                    <a:pt x="628" y="3871"/>
                    <a:pt x="838" y="3201"/>
                    <a:pt x="1026" y="2532"/>
                  </a:cubicBezTo>
                  <a:cubicBezTo>
                    <a:pt x="1193" y="2030"/>
                    <a:pt x="1361" y="1569"/>
                    <a:pt x="1528" y="1088"/>
                  </a:cubicBezTo>
                  <a:cubicBezTo>
                    <a:pt x="1612" y="858"/>
                    <a:pt x="1654" y="586"/>
                    <a:pt x="1737" y="356"/>
                  </a:cubicBezTo>
                  <a:cubicBezTo>
                    <a:pt x="1821" y="147"/>
                    <a:pt x="1988" y="0"/>
                    <a:pt x="2177" y="21"/>
                  </a:cubicBezTo>
                  <a:cubicBezTo>
                    <a:pt x="2386" y="63"/>
                    <a:pt x="2511" y="230"/>
                    <a:pt x="2532" y="440"/>
                  </a:cubicBezTo>
                  <a:cubicBezTo>
                    <a:pt x="2532" y="460"/>
                    <a:pt x="2574" y="586"/>
                    <a:pt x="2595" y="795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99" name="Google Shape;1799;p66"/>
            <p:cNvSpPr/>
            <p:nvPr/>
          </p:nvSpPr>
          <p:spPr>
            <a:xfrm rot="-5400000">
              <a:off x="1511988" y="2143688"/>
              <a:ext cx="165825" cy="37175"/>
            </a:xfrm>
            <a:custGeom>
              <a:avLst/>
              <a:gdLst/>
              <a:ahLst/>
              <a:cxnLst/>
              <a:rect l="l" t="t" r="r" b="b"/>
              <a:pathLst>
                <a:path w="6633" h="1487" extrusionOk="0">
                  <a:moveTo>
                    <a:pt x="2260" y="1466"/>
                  </a:moveTo>
                  <a:cubicBezTo>
                    <a:pt x="1653" y="1382"/>
                    <a:pt x="1088" y="1340"/>
                    <a:pt x="481" y="1256"/>
                  </a:cubicBezTo>
                  <a:cubicBezTo>
                    <a:pt x="377" y="1235"/>
                    <a:pt x="272" y="1214"/>
                    <a:pt x="167" y="1152"/>
                  </a:cubicBezTo>
                  <a:cubicBezTo>
                    <a:pt x="21" y="1068"/>
                    <a:pt x="0" y="817"/>
                    <a:pt x="146" y="733"/>
                  </a:cubicBezTo>
                  <a:cubicBezTo>
                    <a:pt x="272" y="649"/>
                    <a:pt x="398" y="608"/>
                    <a:pt x="544" y="587"/>
                  </a:cubicBezTo>
                  <a:cubicBezTo>
                    <a:pt x="1109" y="524"/>
                    <a:pt x="1653" y="440"/>
                    <a:pt x="2239" y="419"/>
                  </a:cubicBezTo>
                  <a:cubicBezTo>
                    <a:pt x="2846" y="398"/>
                    <a:pt x="3411" y="398"/>
                    <a:pt x="4017" y="273"/>
                  </a:cubicBezTo>
                  <a:cubicBezTo>
                    <a:pt x="4582" y="126"/>
                    <a:pt x="5189" y="85"/>
                    <a:pt x="5796" y="22"/>
                  </a:cubicBezTo>
                  <a:cubicBezTo>
                    <a:pt x="5984" y="1"/>
                    <a:pt x="6193" y="64"/>
                    <a:pt x="6361" y="105"/>
                  </a:cubicBezTo>
                  <a:cubicBezTo>
                    <a:pt x="6612" y="189"/>
                    <a:pt x="6633" y="524"/>
                    <a:pt x="6445" y="691"/>
                  </a:cubicBezTo>
                  <a:cubicBezTo>
                    <a:pt x="6361" y="754"/>
                    <a:pt x="6277" y="817"/>
                    <a:pt x="6152" y="859"/>
                  </a:cubicBezTo>
                  <a:cubicBezTo>
                    <a:pt x="5900" y="942"/>
                    <a:pt x="5608" y="1068"/>
                    <a:pt x="5356" y="1110"/>
                  </a:cubicBezTo>
                  <a:cubicBezTo>
                    <a:pt x="4310" y="1173"/>
                    <a:pt x="3306" y="1486"/>
                    <a:pt x="2260" y="1466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00" name="Google Shape;1800;p66"/>
            <p:cNvSpPr/>
            <p:nvPr/>
          </p:nvSpPr>
          <p:spPr>
            <a:xfrm rot="-5400000">
              <a:off x="1388275" y="2165400"/>
              <a:ext cx="122425" cy="81100"/>
            </a:xfrm>
            <a:custGeom>
              <a:avLst/>
              <a:gdLst/>
              <a:ahLst/>
              <a:cxnLst/>
              <a:rect l="l" t="t" r="r" b="b"/>
              <a:pathLst>
                <a:path w="4897" h="3244" extrusionOk="0">
                  <a:moveTo>
                    <a:pt x="4373" y="0"/>
                  </a:moveTo>
                  <a:cubicBezTo>
                    <a:pt x="4415" y="21"/>
                    <a:pt x="4562" y="63"/>
                    <a:pt x="4624" y="84"/>
                  </a:cubicBezTo>
                  <a:cubicBezTo>
                    <a:pt x="4855" y="189"/>
                    <a:pt x="4896" y="502"/>
                    <a:pt x="4729" y="649"/>
                  </a:cubicBezTo>
                  <a:cubicBezTo>
                    <a:pt x="4708" y="712"/>
                    <a:pt x="4666" y="733"/>
                    <a:pt x="4603" y="754"/>
                  </a:cubicBezTo>
                  <a:cubicBezTo>
                    <a:pt x="3515" y="1528"/>
                    <a:pt x="2427" y="2302"/>
                    <a:pt x="1235" y="2909"/>
                  </a:cubicBezTo>
                  <a:cubicBezTo>
                    <a:pt x="1005" y="3013"/>
                    <a:pt x="753" y="3118"/>
                    <a:pt x="523" y="3202"/>
                  </a:cubicBezTo>
                  <a:cubicBezTo>
                    <a:pt x="356" y="3243"/>
                    <a:pt x="168" y="3202"/>
                    <a:pt x="84" y="3034"/>
                  </a:cubicBezTo>
                  <a:cubicBezTo>
                    <a:pt x="42" y="2909"/>
                    <a:pt x="0" y="2699"/>
                    <a:pt x="63" y="2574"/>
                  </a:cubicBezTo>
                  <a:cubicBezTo>
                    <a:pt x="147" y="2407"/>
                    <a:pt x="314" y="2260"/>
                    <a:pt x="481" y="2176"/>
                  </a:cubicBezTo>
                  <a:cubicBezTo>
                    <a:pt x="942" y="1883"/>
                    <a:pt x="1465" y="1632"/>
                    <a:pt x="1946" y="1298"/>
                  </a:cubicBezTo>
                  <a:cubicBezTo>
                    <a:pt x="2406" y="1026"/>
                    <a:pt x="2867" y="733"/>
                    <a:pt x="3306" y="419"/>
                  </a:cubicBezTo>
                  <a:cubicBezTo>
                    <a:pt x="3641" y="210"/>
                    <a:pt x="3955" y="21"/>
                    <a:pt x="437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801" name="Google Shape;1801;p66"/>
          <p:cNvGrpSpPr/>
          <p:nvPr/>
        </p:nvGrpSpPr>
        <p:grpSpPr>
          <a:xfrm>
            <a:off x="5077542" y="3336658"/>
            <a:ext cx="312825" cy="279350"/>
            <a:chOff x="1300663" y="2079363"/>
            <a:chExt cx="312825" cy="279350"/>
          </a:xfrm>
        </p:grpSpPr>
        <p:sp>
          <p:nvSpPr>
            <p:cNvPr id="1802" name="Google Shape;1802;p66"/>
            <p:cNvSpPr/>
            <p:nvPr/>
          </p:nvSpPr>
          <p:spPr>
            <a:xfrm rot="-5400000">
              <a:off x="1345375" y="2249100"/>
              <a:ext cx="64900" cy="154325"/>
            </a:xfrm>
            <a:custGeom>
              <a:avLst/>
              <a:gdLst/>
              <a:ahLst/>
              <a:cxnLst/>
              <a:rect l="l" t="t" r="r" b="b"/>
              <a:pathLst>
                <a:path w="2596" h="6173" extrusionOk="0">
                  <a:moveTo>
                    <a:pt x="2595" y="795"/>
                  </a:moveTo>
                  <a:cubicBezTo>
                    <a:pt x="2574" y="942"/>
                    <a:pt x="2511" y="1172"/>
                    <a:pt x="2449" y="1381"/>
                  </a:cubicBezTo>
                  <a:lnTo>
                    <a:pt x="1967" y="3034"/>
                  </a:lnTo>
                  <a:cubicBezTo>
                    <a:pt x="1779" y="3599"/>
                    <a:pt x="1549" y="4143"/>
                    <a:pt x="1361" y="4729"/>
                  </a:cubicBezTo>
                  <a:cubicBezTo>
                    <a:pt x="1277" y="4959"/>
                    <a:pt x="1214" y="5189"/>
                    <a:pt x="1130" y="5461"/>
                  </a:cubicBezTo>
                  <a:cubicBezTo>
                    <a:pt x="1110" y="5566"/>
                    <a:pt x="1089" y="5691"/>
                    <a:pt x="1047" y="5796"/>
                  </a:cubicBezTo>
                  <a:cubicBezTo>
                    <a:pt x="963" y="6005"/>
                    <a:pt x="838" y="6131"/>
                    <a:pt x="607" y="6173"/>
                  </a:cubicBezTo>
                  <a:cubicBezTo>
                    <a:pt x="398" y="6173"/>
                    <a:pt x="231" y="6068"/>
                    <a:pt x="168" y="5859"/>
                  </a:cubicBezTo>
                  <a:cubicBezTo>
                    <a:pt x="63" y="5545"/>
                    <a:pt x="1" y="5252"/>
                    <a:pt x="105" y="4938"/>
                  </a:cubicBezTo>
                  <a:cubicBezTo>
                    <a:pt x="168" y="4771"/>
                    <a:pt x="252" y="4624"/>
                    <a:pt x="314" y="4457"/>
                  </a:cubicBezTo>
                  <a:cubicBezTo>
                    <a:pt x="628" y="3871"/>
                    <a:pt x="838" y="3201"/>
                    <a:pt x="1026" y="2532"/>
                  </a:cubicBezTo>
                  <a:cubicBezTo>
                    <a:pt x="1193" y="2030"/>
                    <a:pt x="1361" y="1569"/>
                    <a:pt x="1528" y="1088"/>
                  </a:cubicBezTo>
                  <a:cubicBezTo>
                    <a:pt x="1612" y="858"/>
                    <a:pt x="1654" y="586"/>
                    <a:pt x="1737" y="356"/>
                  </a:cubicBezTo>
                  <a:cubicBezTo>
                    <a:pt x="1821" y="147"/>
                    <a:pt x="1988" y="0"/>
                    <a:pt x="2177" y="21"/>
                  </a:cubicBezTo>
                  <a:cubicBezTo>
                    <a:pt x="2386" y="63"/>
                    <a:pt x="2511" y="230"/>
                    <a:pt x="2532" y="440"/>
                  </a:cubicBezTo>
                  <a:cubicBezTo>
                    <a:pt x="2532" y="460"/>
                    <a:pt x="2574" y="586"/>
                    <a:pt x="2595" y="795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03" name="Google Shape;1803;p66"/>
            <p:cNvSpPr/>
            <p:nvPr/>
          </p:nvSpPr>
          <p:spPr>
            <a:xfrm rot="-5400000">
              <a:off x="1511988" y="2143688"/>
              <a:ext cx="165825" cy="37175"/>
            </a:xfrm>
            <a:custGeom>
              <a:avLst/>
              <a:gdLst/>
              <a:ahLst/>
              <a:cxnLst/>
              <a:rect l="l" t="t" r="r" b="b"/>
              <a:pathLst>
                <a:path w="6633" h="1487" extrusionOk="0">
                  <a:moveTo>
                    <a:pt x="2260" y="1466"/>
                  </a:moveTo>
                  <a:cubicBezTo>
                    <a:pt x="1653" y="1382"/>
                    <a:pt x="1088" y="1340"/>
                    <a:pt x="481" y="1256"/>
                  </a:cubicBezTo>
                  <a:cubicBezTo>
                    <a:pt x="377" y="1235"/>
                    <a:pt x="272" y="1214"/>
                    <a:pt x="167" y="1152"/>
                  </a:cubicBezTo>
                  <a:cubicBezTo>
                    <a:pt x="21" y="1068"/>
                    <a:pt x="0" y="817"/>
                    <a:pt x="146" y="733"/>
                  </a:cubicBezTo>
                  <a:cubicBezTo>
                    <a:pt x="272" y="649"/>
                    <a:pt x="398" y="608"/>
                    <a:pt x="544" y="587"/>
                  </a:cubicBezTo>
                  <a:cubicBezTo>
                    <a:pt x="1109" y="524"/>
                    <a:pt x="1653" y="440"/>
                    <a:pt x="2239" y="419"/>
                  </a:cubicBezTo>
                  <a:cubicBezTo>
                    <a:pt x="2846" y="398"/>
                    <a:pt x="3411" y="398"/>
                    <a:pt x="4017" y="273"/>
                  </a:cubicBezTo>
                  <a:cubicBezTo>
                    <a:pt x="4582" y="126"/>
                    <a:pt x="5189" y="85"/>
                    <a:pt x="5796" y="22"/>
                  </a:cubicBezTo>
                  <a:cubicBezTo>
                    <a:pt x="5984" y="1"/>
                    <a:pt x="6193" y="64"/>
                    <a:pt x="6361" y="105"/>
                  </a:cubicBezTo>
                  <a:cubicBezTo>
                    <a:pt x="6612" y="189"/>
                    <a:pt x="6633" y="524"/>
                    <a:pt x="6445" y="691"/>
                  </a:cubicBezTo>
                  <a:cubicBezTo>
                    <a:pt x="6361" y="754"/>
                    <a:pt x="6277" y="817"/>
                    <a:pt x="6152" y="859"/>
                  </a:cubicBezTo>
                  <a:cubicBezTo>
                    <a:pt x="5900" y="942"/>
                    <a:pt x="5608" y="1068"/>
                    <a:pt x="5356" y="1110"/>
                  </a:cubicBezTo>
                  <a:cubicBezTo>
                    <a:pt x="4310" y="1173"/>
                    <a:pt x="3306" y="1486"/>
                    <a:pt x="2260" y="1466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04" name="Google Shape;1804;p66"/>
            <p:cNvSpPr/>
            <p:nvPr/>
          </p:nvSpPr>
          <p:spPr>
            <a:xfrm rot="-5400000">
              <a:off x="1388275" y="2165400"/>
              <a:ext cx="122425" cy="81100"/>
            </a:xfrm>
            <a:custGeom>
              <a:avLst/>
              <a:gdLst/>
              <a:ahLst/>
              <a:cxnLst/>
              <a:rect l="l" t="t" r="r" b="b"/>
              <a:pathLst>
                <a:path w="4897" h="3244" extrusionOk="0">
                  <a:moveTo>
                    <a:pt x="4373" y="0"/>
                  </a:moveTo>
                  <a:cubicBezTo>
                    <a:pt x="4415" y="21"/>
                    <a:pt x="4562" y="63"/>
                    <a:pt x="4624" y="84"/>
                  </a:cubicBezTo>
                  <a:cubicBezTo>
                    <a:pt x="4855" y="189"/>
                    <a:pt x="4896" y="502"/>
                    <a:pt x="4729" y="649"/>
                  </a:cubicBezTo>
                  <a:cubicBezTo>
                    <a:pt x="4708" y="712"/>
                    <a:pt x="4666" y="733"/>
                    <a:pt x="4603" y="754"/>
                  </a:cubicBezTo>
                  <a:cubicBezTo>
                    <a:pt x="3515" y="1528"/>
                    <a:pt x="2427" y="2302"/>
                    <a:pt x="1235" y="2909"/>
                  </a:cubicBezTo>
                  <a:cubicBezTo>
                    <a:pt x="1005" y="3013"/>
                    <a:pt x="753" y="3118"/>
                    <a:pt x="523" y="3202"/>
                  </a:cubicBezTo>
                  <a:cubicBezTo>
                    <a:pt x="356" y="3243"/>
                    <a:pt x="168" y="3202"/>
                    <a:pt x="84" y="3034"/>
                  </a:cubicBezTo>
                  <a:cubicBezTo>
                    <a:pt x="42" y="2909"/>
                    <a:pt x="0" y="2699"/>
                    <a:pt x="63" y="2574"/>
                  </a:cubicBezTo>
                  <a:cubicBezTo>
                    <a:pt x="147" y="2407"/>
                    <a:pt x="314" y="2260"/>
                    <a:pt x="481" y="2176"/>
                  </a:cubicBezTo>
                  <a:cubicBezTo>
                    <a:pt x="942" y="1883"/>
                    <a:pt x="1465" y="1632"/>
                    <a:pt x="1946" y="1298"/>
                  </a:cubicBezTo>
                  <a:cubicBezTo>
                    <a:pt x="2406" y="1026"/>
                    <a:pt x="2867" y="733"/>
                    <a:pt x="3306" y="419"/>
                  </a:cubicBezTo>
                  <a:cubicBezTo>
                    <a:pt x="3641" y="210"/>
                    <a:pt x="3955" y="21"/>
                    <a:pt x="437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805" name="Google Shape;1805;p66"/>
          <p:cNvGrpSpPr/>
          <p:nvPr/>
        </p:nvGrpSpPr>
        <p:grpSpPr>
          <a:xfrm>
            <a:off x="1294759" y="3336658"/>
            <a:ext cx="312825" cy="279350"/>
            <a:chOff x="1300663" y="2079363"/>
            <a:chExt cx="312825" cy="279350"/>
          </a:xfrm>
        </p:grpSpPr>
        <p:sp>
          <p:nvSpPr>
            <p:cNvPr id="1806" name="Google Shape;1806;p66"/>
            <p:cNvSpPr/>
            <p:nvPr/>
          </p:nvSpPr>
          <p:spPr>
            <a:xfrm rot="-5400000">
              <a:off x="1345375" y="2249100"/>
              <a:ext cx="64900" cy="154325"/>
            </a:xfrm>
            <a:custGeom>
              <a:avLst/>
              <a:gdLst/>
              <a:ahLst/>
              <a:cxnLst/>
              <a:rect l="l" t="t" r="r" b="b"/>
              <a:pathLst>
                <a:path w="2596" h="6173" extrusionOk="0">
                  <a:moveTo>
                    <a:pt x="2595" y="795"/>
                  </a:moveTo>
                  <a:cubicBezTo>
                    <a:pt x="2574" y="942"/>
                    <a:pt x="2511" y="1172"/>
                    <a:pt x="2449" y="1381"/>
                  </a:cubicBezTo>
                  <a:lnTo>
                    <a:pt x="1967" y="3034"/>
                  </a:lnTo>
                  <a:cubicBezTo>
                    <a:pt x="1779" y="3599"/>
                    <a:pt x="1549" y="4143"/>
                    <a:pt x="1361" y="4729"/>
                  </a:cubicBezTo>
                  <a:cubicBezTo>
                    <a:pt x="1277" y="4959"/>
                    <a:pt x="1214" y="5189"/>
                    <a:pt x="1130" y="5461"/>
                  </a:cubicBezTo>
                  <a:cubicBezTo>
                    <a:pt x="1110" y="5566"/>
                    <a:pt x="1089" y="5691"/>
                    <a:pt x="1047" y="5796"/>
                  </a:cubicBezTo>
                  <a:cubicBezTo>
                    <a:pt x="963" y="6005"/>
                    <a:pt x="838" y="6131"/>
                    <a:pt x="607" y="6173"/>
                  </a:cubicBezTo>
                  <a:cubicBezTo>
                    <a:pt x="398" y="6173"/>
                    <a:pt x="231" y="6068"/>
                    <a:pt x="168" y="5859"/>
                  </a:cubicBezTo>
                  <a:cubicBezTo>
                    <a:pt x="63" y="5545"/>
                    <a:pt x="1" y="5252"/>
                    <a:pt x="105" y="4938"/>
                  </a:cubicBezTo>
                  <a:cubicBezTo>
                    <a:pt x="168" y="4771"/>
                    <a:pt x="252" y="4624"/>
                    <a:pt x="314" y="4457"/>
                  </a:cubicBezTo>
                  <a:cubicBezTo>
                    <a:pt x="628" y="3871"/>
                    <a:pt x="838" y="3201"/>
                    <a:pt x="1026" y="2532"/>
                  </a:cubicBezTo>
                  <a:cubicBezTo>
                    <a:pt x="1193" y="2030"/>
                    <a:pt x="1361" y="1569"/>
                    <a:pt x="1528" y="1088"/>
                  </a:cubicBezTo>
                  <a:cubicBezTo>
                    <a:pt x="1612" y="858"/>
                    <a:pt x="1654" y="586"/>
                    <a:pt x="1737" y="356"/>
                  </a:cubicBezTo>
                  <a:cubicBezTo>
                    <a:pt x="1821" y="147"/>
                    <a:pt x="1988" y="0"/>
                    <a:pt x="2177" y="21"/>
                  </a:cubicBezTo>
                  <a:cubicBezTo>
                    <a:pt x="2386" y="63"/>
                    <a:pt x="2511" y="230"/>
                    <a:pt x="2532" y="440"/>
                  </a:cubicBezTo>
                  <a:cubicBezTo>
                    <a:pt x="2532" y="460"/>
                    <a:pt x="2574" y="586"/>
                    <a:pt x="2595" y="795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07" name="Google Shape;1807;p66"/>
            <p:cNvSpPr/>
            <p:nvPr/>
          </p:nvSpPr>
          <p:spPr>
            <a:xfrm rot="-5400000">
              <a:off x="1511988" y="2143688"/>
              <a:ext cx="165825" cy="37175"/>
            </a:xfrm>
            <a:custGeom>
              <a:avLst/>
              <a:gdLst/>
              <a:ahLst/>
              <a:cxnLst/>
              <a:rect l="l" t="t" r="r" b="b"/>
              <a:pathLst>
                <a:path w="6633" h="1487" extrusionOk="0">
                  <a:moveTo>
                    <a:pt x="2260" y="1466"/>
                  </a:moveTo>
                  <a:cubicBezTo>
                    <a:pt x="1653" y="1382"/>
                    <a:pt x="1088" y="1340"/>
                    <a:pt x="481" y="1256"/>
                  </a:cubicBezTo>
                  <a:cubicBezTo>
                    <a:pt x="377" y="1235"/>
                    <a:pt x="272" y="1214"/>
                    <a:pt x="167" y="1152"/>
                  </a:cubicBezTo>
                  <a:cubicBezTo>
                    <a:pt x="21" y="1068"/>
                    <a:pt x="0" y="817"/>
                    <a:pt x="146" y="733"/>
                  </a:cubicBezTo>
                  <a:cubicBezTo>
                    <a:pt x="272" y="649"/>
                    <a:pt x="398" y="608"/>
                    <a:pt x="544" y="587"/>
                  </a:cubicBezTo>
                  <a:cubicBezTo>
                    <a:pt x="1109" y="524"/>
                    <a:pt x="1653" y="440"/>
                    <a:pt x="2239" y="419"/>
                  </a:cubicBezTo>
                  <a:cubicBezTo>
                    <a:pt x="2846" y="398"/>
                    <a:pt x="3411" y="398"/>
                    <a:pt x="4017" y="273"/>
                  </a:cubicBezTo>
                  <a:cubicBezTo>
                    <a:pt x="4582" y="126"/>
                    <a:pt x="5189" y="85"/>
                    <a:pt x="5796" y="22"/>
                  </a:cubicBezTo>
                  <a:cubicBezTo>
                    <a:pt x="5984" y="1"/>
                    <a:pt x="6193" y="64"/>
                    <a:pt x="6361" y="105"/>
                  </a:cubicBezTo>
                  <a:cubicBezTo>
                    <a:pt x="6612" y="189"/>
                    <a:pt x="6633" y="524"/>
                    <a:pt x="6445" y="691"/>
                  </a:cubicBezTo>
                  <a:cubicBezTo>
                    <a:pt x="6361" y="754"/>
                    <a:pt x="6277" y="817"/>
                    <a:pt x="6152" y="859"/>
                  </a:cubicBezTo>
                  <a:cubicBezTo>
                    <a:pt x="5900" y="942"/>
                    <a:pt x="5608" y="1068"/>
                    <a:pt x="5356" y="1110"/>
                  </a:cubicBezTo>
                  <a:cubicBezTo>
                    <a:pt x="4310" y="1173"/>
                    <a:pt x="3306" y="1486"/>
                    <a:pt x="2260" y="1466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08" name="Google Shape;1808;p66"/>
            <p:cNvSpPr/>
            <p:nvPr/>
          </p:nvSpPr>
          <p:spPr>
            <a:xfrm rot="-5400000">
              <a:off x="1388275" y="2165400"/>
              <a:ext cx="122425" cy="81100"/>
            </a:xfrm>
            <a:custGeom>
              <a:avLst/>
              <a:gdLst/>
              <a:ahLst/>
              <a:cxnLst/>
              <a:rect l="l" t="t" r="r" b="b"/>
              <a:pathLst>
                <a:path w="4897" h="3244" extrusionOk="0">
                  <a:moveTo>
                    <a:pt x="4373" y="0"/>
                  </a:moveTo>
                  <a:cubicBezTo>
                    <a:pt x="4415" y="21"/>
                    <a:pt x="4562" y="63"/>
                    <a:pt x="4624" y="84"/>
                  </a:cubicBezTo>
                  <a:cubicBezTo>
                    <a:pt x="4855" y="189"/>
                    <a:pt x="4896" y="502"/>
                    <a:pt x="4729" y="649"/>
                  </a:cubicBezTo>
                  <a:cubicBezTo>
                    <a:pt x="4708" y="712"/>
                    <a:pt x="4666" y="733"/>
                    <a:pt x="4603" y="754"/>
                  </a:cubicBezTo>
                  <a:cubicBezTo>
                    <a:pt x="3515" y="1528"/>
                    <a:pt x="2427" y="2302"/>
                    <a:pt x="1235" y="2909"/>
                  </a:cubicBezTo>
                  <a:cubicBezTo>
                    <a:pt x="1005" y="3013"/>
                    <a:pt x="753" y="3118"/>
                    <a:pt x="523" y="3202"/>
                  </a:cubicBezTo>
                  <a:cubicBezTo>
                    <a:pt x="356" y="3243"/>
                    <a:pt x="168" y="3202"/>
                    <a:pt x="84" y="3034"/>
                  </a:cubicBezTo>
                  <a:cubicBezTo>
                    <a:pt x="42" y="2909"/>
                    <a:pt x="0" y="2699"/>
                    <a:pt x="63" y="2574"/>
                  </a:cubicBezTo>
                  <a:cubicBezTo>
                    <a:pt x="147" y="2407"/>
                    <a:pt x="314" y="2260"/>
                    <a:pt x="481" y="2176"/>
                  </a:cubicBezTo>
                  <a:cubicBezTo>
                    <a:pt x="942" y="1883"/>
                    <a:pt x="1465" y="1632"/>
                    <a:pt x="1946" y="1298"/>
                  </a:cubicBezTo>
                  <a:cubicBezTo>
                    <a:pt x="2406" y="1026"/>
                    <a:pt x="2867" y="733"/>
                    <a:pt x="3306" y="419"/>
                  </a:cubicBezTo>
                  <a:cubicBezTo>
                    <a:pt x="3641" y="210"/>
                    <a:pt x="3955" y="21"/>
                    <a:pt x="437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810" name="Google Shape;1810;p66"/>
          <p:cNvSpPr/>
          <p:nvPr/>
        </p:nvSpPr>
        <p:spPr>
          <a:xfrm>
            <a:off x="233002" y="4073234"/>
            <a:ext cx="7703670" cy="128704"/>
          </a:xfrm>
          <a:custGeom>
            <a:avLst/>
            <a:gdLst/>
            <a:ahLst/>
            <a:cxnLst/>
            <a:rect l="l" t="t" r="r" b="b"/>
            <a:pathLst>
              <a:path w="285612" h="7061" extrusionOk="0">
                <a:moveTo>
                  <a:pt x="54672" y="1"/>
                </a:moveTo>
                <a:cubicBezTo>
                  <a:pt x="36503" y="1"/>
                  <a:pt x="18350" y="890"/>
                  <a:pt x="327" y="3448"/>
                </a:cubicBezTo>
                <a:cubicBezTo>
                  <a:pt x="1" y="3489"/>
                  <a:pt x="1217" y="5428"/>
                  <a:pt x="1866" y="5428"/>
                </a:cubicBezTo>
                <a:cubicBezTo>
                  <a:pt x="1885" y="5428"/>
                  <a:pt x="1905" y="5426"/>
                  <a:pt x="1923" y="5423"/>
                </a:cubicBezTo>
                <a:cubicBezTo>
                  <a:pt x="19891" y="2898"/>
                  <a:pt x="37970" y="2014"/>
                  <a:pt x="56077" y="2014"/>
                </a:cubicBezTo>
                <a:cubicBezTo>
                  <a:pt x="74717" y="2014"/>
                  <a:pt x="93385" y="2950"/>
                  <a:pt x="111989" y="3995"/>
                </a:cubicBezTo>
                <a:cubicBezTo>
                  <a:pt x="130431" y="5045"/>
                  <a:pt x="148873" y="6095"/>
                  <a:pt x="167316" y="6641"/>
                </a:cubicBezTo>
                <a:cubicBezTo>
                  <a:pt x="177708" y="6923"/>
                  <a:pt x="188088" y="7060"/>
                  <a:pt x="198468" y="7060"/>
                </a:cubicBezTo>
                <a:cubicBezTo>
                  <a:pt x="206635" y="7060"/>
                  <a:pt x="214803" y="6975"/>
                  <a:pt x="222978" y="6809"/>
                </a:cubicBezTo>
                <a:cubicBezTo>
                  <a:pt x="243773" y="6347"/>
                  <a:pt x="264568" y="5339"/>
                  <a:pt x="285321" y="3742"/>
                </a:cubicBezTo>
                <a:cubicBezTo>
                  <a:pt x="285612" y="3742"/>
                  <a:pt x="284421" y="1726"/>
                  <a:pt x="283745" y="1726"/>
                </a:cubicBezTo>
                <a:cubicBezTo>
                  <a:pt x="283738" y="1726"/>
                  <a:pt x="283731" y="1726"/>
                  <a:pt x="283724" y="1726"/>
                </a:cubicBezTo>
                <a:cubicBezTo>
                  <a:pt x="254777" y="3930"/>
                  <a:pt x="225753" y="5052"/>
                  <a:pt x="196692" y="5052"/>
                </a:cubicBezTo>
                <a:cubicBezTo>
                  <a:pt x="188639" y="5052"/>
                  <a:pt x="180583" y="4966"/>
                  <a:pt x="172525" y="4793"/>
                </a:cubicBezTo>
                <a:cubicBezTo>
                  <a:pt x="135598" y="3995"/>
                  <a:pt x="98798" y="550"/>
                  <a:pt x="61913" y="46"/>
                </a:cubicBezTo>
                <a:cubicBezTo>
                  <a:pt x="59499" y="16"/>
                  <a:pt x="57085" y="1"/>
                  <a:pt x="54672" y="1"/>
                </a:cubicBez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solidFill>
                  <a:schemeClr val="dk1"/>
                </a:solidFill>
              </a:rPr>
              <a:t> </a:t>
            </a:r>
            <a:endParaRPr>
              <a:solidFill>
                <a:schemeClr val="dk1"/>
              </a:solidFill>
            </a:endParaRPr>
          </a:p>
        </p:txBody>
      </p:sp>
      <p:sp>
        <p:nvSpPr>
          <p:cNvPr id="1811" name="Google Shape;1811;p66"/>
          <p:cNvSpPr txBox="1">
            <a:spLocks noGrp="1"/>
          </p:cNvSpPr>
          <p:nvPr>
            <p:ph type="subTitle" idx="4294967295"/>
          </p:nvPr>
        </p:nvSpPr>
        <p:spPr>
          <a:xfrm flipH="1">
            <a:off x="181011" y="431049"/>
            <a:ext cx="7986712" cy="2536825"/>
          </a:xfrm>
          <a:prstGeom prst="rect">
            <a:avLst/>
          </a:prstGeom>
          <a:noFill/>
        </p:spPr>
        <p:txBody>
          <a:bodyPr spcFirstLastPara="1" wrap="square" lIns="90000" tIns="90000" rIns="90000" bIns="90000" anchor="t" anchorCtr="0">
            <a:noAutofit/>
          </a:bodyPr>
          <a:lstStyle/>
          <a:p>
            <a:pPr marL="139700" indent="0" algn="ctr">
              <a:lnSpc>
                <a:spcPct val="150000"/>
              </a:lnSpc>
              <a:buNone/>
            </a:pPr>
            <a:r>
              <a:rPr lang="ru-RU" sz="1800" dirty="0">
                <a:solidFill>
                  <a:schemeClr val="tx1"/>
                </a:solidFill>
              </a:rPr>
              <a:t>Деятельность советников директоров по воспитанию показала свою эффективность в формировании единой воспитательной среды</a:t>
            </a:r>
            <a:r>
              <a:rPr lang="ru-RU" sz="1800" dirty="0" smtClean="0">
                <a:solidFill>
                  <a:schemeClr val="tx1"/>
                </a:solidFill>
              </a:rPr>
              <a:t>.</a:t>
            </a:r>
          </a:p>
          <a:p>
            <a:pPr marL="139700" indent="0" algn="ctr">
              <a:lnSpc>
                <a:spcPct val="150000"/>
              </a:lnSpc>
              <a:buNone/>
            </a:pPr>
            <a:endParaRPr lang="ru-RU" sz="1800" dirty="0" smtClean="0"/>
          </a:p>
          <a:p>
            <a:pPr marL="139700" indent="0" algn="ctr">
              <a:lnSpc>
                <a:spcPct val="150000"/>
              </a:lnSpc>
              <a:buNone/>
            </a:pPr>
            <a:r>
              <a:rPr lang="ru-RU" sz="1800" dirty="0" smtClean="0">
                <a:solidFill>
                  <a:schemeClr val="tx1"/>
                </a:solidFill>
              </a:rPr>
              <a:t> </a:t>
            </a:r>
            <a:r>
              <a:rPr lang="ru-RU" sz="1800" dirty="0">
                <a:solidFill>
                  <a:schemeClr val="tx1"/>
                </a:solidFill>
              </a:rPr>
              <a:t>Достигнутые результаты позволяют говорить об эффективности реализуемых программ и необходимости их дальнейшего развития.</a:t>
            </a:r>
          </a:p>
          <a:p>
            <a:pPr marL="0" lvl="0" indent="0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None/>
            </a:pPr>
            <a:endParaRPr sz="1400" dirty="0"/>
          </a:p>
        </p:txBody>
      </p:sp>
      <p:sp>
        <p:nvSpPr>
          <p:cNvPr id="1819" name="Google Shape;1819;p66"/>
          <p:cNvSpPr/>
          <p:nvPr/>
        </p:nvSpPr>
        <p:spPr>
          <a:xfrm>
            <a:off x="7273680" y="4203871"/>
            <a:ext cx="373766" cy="340357"/>
          </a:xfrm>
          <a:custGeom>
            <a:avLst/>
            <a:gdLst/>
            <a:ahLst/>
            <a:cxnLst/>
            <a:rect l="l" t="t" r="r" b="b"/>
            <a:pathLst>
              <a:path w="12698" h="11563" extrusionOk="0">
                <a:moveTo>
                  <a:pt x="2490" y="820"/>
                </a:moveTo>
                <a:cubicBezTo>
                  <a:pt x="3529" y="914"/>
                  <a:pt x="4600" y="1292"/>
                  <a:pt x="5483" y="2017"/>
                </a:cubicBezTo>
                <a:lnTo>
                  <a:pt x="5798" y="2237"/>
                </a:lnTo>
                <a:lnTo>
                  <a:pt x="5798" y="10334"/>
                </a:lnTo>
                <a:lnTo>
                  <a:pt x="5766" y="10334"/>
                </a:lnTo>
                <a:cubicBezTo>
                  <a:pt x="4789" y="9609"/>
                  <a:pt x="3655" y="9168"/>
                  <a:pt x="2490" y="9105"/>
                </a:cubicBezTo>
                <a:lnTo>
                  <a:pt x="2490" y="820"/>
                </a:lnTo>
                <a:close/>
                <a:moveTo>
                  <a:pt x="9925" y="883"/>
                </a:moveTo>
                <a:lnTo>
                  <a:pt x="9925" y="9137"/>
                </a:lnTo>
                <a:cubicBezTo>
                  <a:pt x="8728" y="9200"/>
                  <a:pt x="7593" y="9609"/>
                  <a:pt x="6617" y="10334"/>
                </a:cubicBezTo>
                <a:lnTo>
                  <a:pt x="6617" y="2300"/>
                </a:lnTo>
                <a:lnTo>
                  <a:pt x="6932" y="2048"/>
                </a:lnTo>
                <a:cubicBezTo>
                  <a:pt x="7782" y="1355"/>
                  <a:pt x="8854" y="946"/>
                  <a:pt x="9925" y="883"/>
                </a:cubicBezTo>
                <a:close/>
                <a:moveTo>
                  <a:pt x="1702" y="2458"/>
                </a:moveTo>
                <a:lnTo>
                  <a:pt x="1702" y="9483"/>
                </a:lnTo>
                <a:cubicBezTo>
                  <a:pt x="1702" y="9735"/>
                  <a:pt x="1891" y="9924"/>
                  <a:pt x="2080" y="9924"/>
                </a:cubicBezTo>
                <a:cubicBezTo>
                  <a:pt x="3057" y="9924"/>
                  <a:pt x="4096" y="10208"/>
                  <a:pt x="4978" y="10744"/>
                </a:cubicBezTo>
                <a:lnTo>
                  <a:pt x="1261" y="10744"/>
                </a:lnTo>
                <a:cubicBezTo>
                  <a:pt x="1009" y="10744"/>
                  <a:pt x="851" y="10555"/>
                  <a:pt x="851" y="10334"/>
                </a:cubicBezTo>
                <a:lnTo>
                  <a:pt x="851" y="2867"/>
                </a:lnTo>
                <a:cubicBezTo>
                  <a:pt x="851" y="2647"/>
                  <a:pt x="1040" y="2489"/>
                  <a:pt x="1261" y="2458"/>
                </a:cubicBezTo>
                <a:close/>
                <a:moveTo>
                  <a:pt x="11406" y="2458"/>
                </a:moveTo>
                <a:cubicBezTo>
                  <a:pt x="11658" y="2458"/>
                  <a:pt x="11815" y="2647"/>
                  <a:pt x="11847" y="2867"/>
                </a:cubicBezTo>
                <a:lnTo>
                  <a:pt x="11847" y="10334"/>
                </a:lnTo>
                <a:cubicBezTo>
                  <a:pt x="11847" y="10555"/>
                  <a:pt x="11658" y="10712"/>
                  <a:pt x="11406" y="10744"/>
                </a:cubicBezTo>
                <a:lnTo>
                  <a:pt x="7436" y="10744"/>
                </a:lnTo>
                <a:cubicBezTo>
                  <a:pt x="8255" y="10239"/>
                  <a:pt x="9295" y="9924"/>
                  <a:pt x="10303" y="9924"/>
                </a:cubicBezTo>
                <a:cubicBezTo>
                  <a:pt x="10555" y="9924"/>
                  <a:pt x="10712" y="9735"/>
                  <a:pt x="10712" y="9483"/>
                </a:cubicBezTo>
                <a:lnTo>
                  <a:pt x="10712" y="2458"/>
                </a:lnTo>
                <a:close/>
                <a:moveTo>
                  <a:pt x="2080" y="0"/>
                </a:moveTo>
                <a:cubicBezTo>
                  <a:pt x="1828" y="0"/>
                  <a:pt x="1670" y="189"/>
                  <a:pt x="1670" y="410"/>
                </a:cubicBezTo>
                <a:lnTo>
                  <a:pt x="1670" y="1670"/>
                </a:lnTo>
                <a:lnTo>
                  <a:pt x="1261" y="1670"/>
                </a:lnTo>
                <a:cubicBezTo>
                  <a:pt x="568" y="1670"/>
                  <a:pt x="1" y="2206"/>
                  <a:pt x="32" y="2930"/>
                </a:cubicBezTo>
                <a:lnTo>
                  <a:pt x="32" y="10334"/>
                </a:lnTo>
                <a:cubicBezTo>
                  <a:pt x="32" y="10996"/>
                  <a:pt x="568" y="11563"/>
                  <a:pt x="1261" y="11563"/>
                </a:cubicBezTo>
                <a:lnTo>
                  <a:pt x="11437" y="11563"/>
                </a:lnTo>
                <a:cubicBezTo>
                  <a:pt x="12130" y="11563"/>
                  <a:pt x="12697" y="11027"/>
                  <a:pt x="12697" y="10334"/>
                </a:cubicBezTo>
                <a:lnTo>
                  <a:pt x="12697" y="2867"/>
                </a:lnTo>
                <a:cubicBezTo>
                  <a:pt x="12666" y="2206"/>
                  <a:pt x="12130" y="1670"/>
                  <a:pt x="11437" y="1670"/>
                </a:cubicBezTo>
                <a:lnTo>
                  <a:pt x="10744" y="1670"/>
                </a:lnTo>
                <a:lnTo>
                  <a:pt x="10744" y="410"/>
                </a:lnTo>
                <a:cubicBezTo>
                  <a:pt x="10744" y="158"/>
                  <a:pt x="10555" y="0"/>
                  <a:pt x="10334" y="0"/>
                </a:cubicBezTo>
                <a:cubicBezTo>
                  <a:pt x="8980" y="0"/>
                  <a:pt x="7562" y="473"/>
                  <a:pt x="6396" y="1387"/>
                </a:cubicBezTo>
                <a:lnTo>
                  <a:pt x="6207" y="1544"/>
                </a:lnTo>
                <a:lnTo>
                  <a:pt x="6018" y="1387"/>
                </a:lnTo>
                <a:cubicBezTo>
                  <a:pt x="4915" y="473"/>
                  <a:pt x="3498" y="0"/>
                  <a:pt x="2080" y="0"/>
                </a:cubicBezTo>
                <a:close/>
              </a:path>
            </a:pathLst>
          </a:custGeom>
          <a:solidFill>
            <a:srgbClr val="7030A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20" name="Google Shape;1820;p66"/>
          <p:cNvSpPr/>
          <p:nvPr/>
        </p:nvSpPr>
        <p:spPr>
          <a:xfrm>
            <a:off x="3515473" y="4248116"/>
            <a:ext cx="374678" cy="375620"/>
          </a:xfrm>
          <a:custGeom>
            <a:avLst/>
            <a:gdLst/>
            <a:ahLst/>
            <a:cxnLst/>
            <a:rect l="l" t="t" r="r" b="b"/>
            <a:pathLst>
              <a:path w="12729" h="12761" extrusionOk="0">
                <a:moveTo>
                  <a:pt x="10595" y="882"/>
                </a:moveTo>
                <a:cubicBezTo>
                  <a:pt x="11081" y="882"/>
                  <a:pt x="11558" y="1164"/>
                  <a:pt x="11752" y="1647"/>
                </a:cubicBezTo>
                <a:cubicBezTo>
                  <a:pt x="11941" y="2120"/>
                  <a:pt x="11846" y="2624"/>
                  <a:pt x="11500" y="3033"/>
                </a:cubicBezTo>
                <a:lnTo>
                  <a:pt x="11374" y="3128"/>
                </a:lnTo>
                <a:lnTo>
                  <a:pt x="9609" y="1363"/>
                </a:lnTo>
                <a:lnTo>
                  <a:pt x="9735" y="1237"/>
                </a:lnTo>
                <a:cubicBezTo>
                  <a:pt x="9979" y="994"/>
                  <a:pt x="10288" y="882"/>
                  <a:pt x="10595" y="882"/>
                </a:cubicBezTo>
                <a:close/>
                <a:moveTo>
                  <a:pt x="9011" y="1899"/>
                </a:moveTo>
                <a:lnTo>
                  <a:pt x="10807" y="3695"/>
                </a:lnTo>
                <a:lnTo>
                  <a:pt x="7656" y="6845"/>
                </a:lnTo>
                <a:lnTo>
                  <a:pt x="5860" y="5049"/>
                </a:lnTo>
                <a:lnTo>
                  <a:pt x="9011" y="1899"/>
                </a:lnTo>
                <a:close/>
                <a:moveTo>
                  <a:pt x="5293" y="5648"/>
                </a:moveTo>
                <a:lnTo>
                  <a:pt x="7057" y="7444"/>
                </a:lnTo>
                <a:lnTo>
                  <a:pt x="4065" y="10437"/>
                </a:lnTo>
                <a:lnTo>
                  <a:pt x="2300" y="8641"/>
                </a:lnTo>
                <a:lnTo>
                  <a:pt x="5293" y="5648"/>
                </a:lnTo>
                <a:close/>
                <a:moveTo>
                  <a:pt x="2017" y="9523"/>
                </a:moveTo>
                <a:lnTo>
                  <a:pt x="3245" y="10752"/>
                </a:lnTo>
                <a:lnTo>
                  <a:pt x="1733" y="11004"/>
                </a:lnTo>
                <a:lnTo>
                  <a:pt x="2017" y="9523"/>
                </a:lnTo>
                <a:close/>
                <a:moveTo>
                  <a:pt x="7762" y="1"/>
                </a:moveTo>
                <a:cubicBezTo>
                  <a:pt x="7443" y="1"/>
                  <a:pt x="7120" y="119"/>
                  <a:pt x="6868" y="355"/>
                </a:cubicBezTo>
                <a:lnTo>
                  <a:pt x="4569" y="2624"/>
                </a:lnTo>
                <a:cubicBezTo>
                  <a:pt x="4411" y="2781"/>
                  <a:pt x="4411" y="3065"/>
                  <a:pt x="4569" y="3222"/>
                </a:cubicBezTo>
                <a:cubicBezTo>
                  <a:pt x="4647" y="3301"/>
                  <a:pt x="4758" y="3340"/>
                  <a:pt x="4868" y="3340"/>
                </a:cubicBezTo>
                <a:cubicBezTo>
                  <a:pt x="4978" y="3340"/>
                  <a:pt x="5088" y="3301"/>
                  <a:pt x="5167" y="3222"/>
                </a:cubicBezTo>
                <a:lnTo>
                  <a:pt x="7436" y="922"/>
                </a:lnTo>
                <a:cubicBezTo>
                  <a:pt x="7514" y="844"/>
                  <a:pt x="7625" y="804"/>
                  <a:pt x="7735" y="804"/>
                </a:cubicBezTo>
                <a:cubicBezTo>
                  <a:pt x="7845" y="804"/>
                  <a:pt x="7955" y="844"/>
                  <a:pt x="8034" y="922"/>
                </a:cubicBezTo>
                <a:lnTo>
                  <a:pt x="8475" y="1363"/>
                </a:lnTo>
                <a:lnTo>
                  <a:pt x="5041" y="4797"/>
                </a:lnTo>
                <a:lnTo>
                  <a:pt x="1450" y="8389"/>
                </a:lnTo>
                <a:cubicBezTo>
                  <a:pt x="1418" y="8420"/>
                  <a:pt x="1387" y="8483"/>
                  <a:pt x="1355" y="8578"/>
                </a:cubicBezTo>
                <a:cubicBezTo>
                  <a:pt x="1355" y="8610"/>
                  <a:pt x="1387" y="8420"/>
                  <a:pt x="883" y="11319"/>
                </a:cubicBezTo>
                <a:lnTo>
                  <a:pt x="158" y="12044"/>
                </a:lnTo>
                <a:cubicBezTo>
                  <a:pt x="0" y="12201"/>
                  <a:pt x="0" y="12485"/>
                  <a:pt x="158" y="12642"/>
                </a:cubicBezTo>
                <a:cubicBezTo>
                  <a:pt x="237" y="12721"/>
                  <a:pt x="347" y="12760"/>
                  <a:pt x="457" y="12760"/>
                </a:cubicBezTo>
                <a:cubicBezTo>
                  <a:pt x="567" y="12760"/>
                  <a:pt x="678" y="12721"/>
                  <a:pt x="756" y="12642"/>
                </a:cubicBezTo>
                <a:lnTo>
                  <a:pt x="1450" y="11918"/>
                </a:lnTo>
                <a:cubicBezTo>
                  <a:pt x="1513" y="11918"/>
                  <a:pt x="4191" y="11445"/>
                  <a:pt x="4191" y="11445"/>
                </a:cubicBezTo>
                <a:cubicBezTo>
                  <a:pt x="4254" y="11445"/>
                  <a:pt x="4317" y="11413"/>
                  <a:pt x="4380" y="11382"/>
                </a:cubicBezTo>
                <a:lnTo>
                  <a:pt x="12130" y="3600"/>
                </a:lnTo>
                <a:cubicBezTo>
                  <a:pt x="12539" y="3222"/>
                  <a:pt x="12728" y="2718"/>
                  <a:pt x="12728" y="2151"/>
                </a:cubicBezTo>
                <a:cubicBezTo>
                  <a:pt x="12697" y="985"/>
                  <a:pt x="11783" y="72"/>
                  <a:pt x="10649" y="72"/>
                </a:cubicBezTo>
                <a:cubicBezTo>
                  <a:pt x="10082" y="72"/>
                  <a:pt x="9578" y="261"/>
                  <a:pt x="9168" y="670"/>
                </a:cubicBezTo>
                <a:lnTo>
                  <a:pt x="9074" y="765"/>
                </a:lnTo>
                <a:lnTo>
                  <a:pt x="8633" y="355"/>
                </a:lnTo>
                <a:cubicBezTo>
                  <a:pt x="8396" y="119"/>
                  <a:pt x="8081" y="1"/>
                  <a:pt x="7762" y="1"/>
                </a:cubicBezTo>
                <a:close/>
              </a:path>
            </a:pathLst>
          </a:custGeom>
          <a:solidFill>
            <a:srgbClr val="7030A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21" name="Google Shape;1821;p66"/>
          <p:cNvSpPr/>
          <p:nvPr/>
        </p:nvSpPr>
        <p:spPr>
          <a:xfrm>
            <a:off x="1600785" y="3596430"/>
            <a:ext cx="375591" cy="372588"/>
          </a:xfrm>
          <a:custGeom>
            <a:avLst/>
            <a:gdLst/>
            <a:ahLst/>
            <a:cxnLst/>
            <a:rect l="l" t="t" r="r" b="b"/>
            <a:pathLst>
              <a:path w="12760" h="12658" extrusionOk="0">
                <a:moveTo>
                  <a:pt x="6270" y="1032"/>
                </a:moveTo>
                <a:lnTo>
                  <a:pt x="6932" y="1693"/>
                </a:lnTo>
                <a:lnTo>
                  <a:pt x="5640" y="1693"/>
                </a:lnTo>
                <a:lnTo>
                  <a:pt x="6270" y="1032"/>
                </a:lnTo>
                <a:close/>
                <a:moveTo>
                  <a:pt x="11342" y="2481"/>
                </a:moveTo>
                <a:lnTo>
                  <a:pt x="10523" y="3300"/>
                </a:lnTo>
                <a:lnTo>
                  <a:pt x="2332" y="3300"/>
                </a:lnTo>
                <a:lnTo>
                  <a:pt x="1513" y="2481"/>
                </a:lnTo>
                <a:close/>
                <a:moveTo>
                  <a:pt x="8381" y="9381"/>
                </a:moveTo>
                <a:lnTo>
                  <a:pt x="8381" y="10200"/>
                </a:lnTo>
                <a:lnTo>
                  <a:pt x="6711" y="10200"/>
                </a:lnTo>
                <a:lnTo>
                  <a:pt x="6711" y="9381"/>
                </a:lnTo>
                <a:close/>
                <a:moveTo>
                  <a:pt x="10303" y="4151"/>
                </a:moveTo>
                <a:lnTo>
                  <a:pt x="10303" y="10200"/>
                </a:lnTo>
                <a:lnTo>
                  <a:pt x="9200" y="10200"/>
                </a:lnTo>
                <a:lnTo>
                  <a:pt x="9200" y="9003"/>
                </a:lnTo>
                <a:cubicBezTo>
                  <a:pt x="9200" y="8751"/>
                  <a:pt x="8980" y="8562"/>
                  <a:pt x="8759" y="8562"/>
                </a:cubicBezTo>
                <a:lnTo>
                  <a:pt x="6270" y="8562"/>
                </a:lnTo>
                <a:cubicBezTo>
                  <a:pt x="6050" y="8562"/>
                  <a:pt x="5892" y="8751"/>
                  <a:pt x="5892" y="9003"/>
                </a:cubicBezTo>
                <a:lnTo>
                  <a:pt x="5892" y="10200"/>
                </a:lnTo>
                <a:lnTo>
                  <a:pt x="2584" y="10200"/>
                </a:lnTo>
                <a:lnTo>
                  <a:pt x="2584" y="4151"/>
                </a:lnTo>
                <a:close/>
                <a:moveTo>
                  <a:pt x="914" y="3080"/>
                </a:moveTo>
                <a:lnTo>
                  <a:pt x="1733" y="3899"/>
                </a:lnTo>
                <a:lnTo>
                  <a:pt x="1733" y="10452"/>
                </a:lnTo>
                <a:lnTo>
                  <a:pt x="914" y="11271"/>
                </a:lnTo>
                <a:lnTo>
                  <a:pt x="914" y="3080"/>
                </a:lnTo>
                <a:close/>
                <a:moveTo>
                  <a:pt x="11941" y="3080"/>
                </a:moveTo>
                <a:lnTo>
                  <a:pt x="11941" y="11271"/>
                </a:lnTo>
                <a:lnTo>
                  <a:pt x="11122" y="10452"/>
                </a:lnTo>
                <a:lnTo>
                  <a:pt x="11122" y="3899"/>
                </a:lnTo>
                <a:lnTo>
                  <a:pt x="11941" y="3080"/>
                </a:lnTo>
                <a:close/>
                <a:moveTo>
                  <a:pt x="10492" y="11050"/>
                </a:moveTo>
                <a:lnTo>
                  <a:pt x="11311" y="11870"/>
                </a:lnTo>
                <a:lnTo>
                  <a:pt x="1481" y="11870"/>
                </a:lnTo>
                <a:lnTo>
                  <a:pt x="2300" y="11050"/>
                </a:lnTo>
                <a:close/>
                <a:moveTo>
                  <a:pt x="6254" y="0"/>
                </a:moveTo>
                <a:cubicBezTo>
                  <a:pt x="6144" y="0"/>
                  <a:pt x="6034" y="39"/>
                  <a:pt x="5955" y="118"/>
                </a:cubicBezTo>
                <a:lnTo>
                  <a:pt x="4443" y="1662"/>
                </a:lnTo>
                <a:lnTo>
                  <a:pt x="379" y="1662"/>
                </a:lnTo>
                <a:cubicBezTo>
                  <a:pt x="221" y="1693"/>
                  <a:pt x="95" y="1819"/>
                  <a:pt x="64" y="1946"/>
                </a:cubicBezTo>
                <a:cubicBezTo>
                  <a:pt x="1" y="2009"/>
                  <a:pt x="64" y="1473"/>
                  <a:pt x="64" y="12248"/>
                </a:cubicBezTo>
                <a:cubicBezTo>
                  <a:pt x="64" y="12374"/>
                  <a:pt x="95" y="12500"/>
                  <a:pt x="221" y="12563"/>
                </a:cubicBezTo>
                <a:cubicBezTo>
                  <a:pt x="284" y="12657"/>
                  <a:pt x="379" y="12657"/>
                  <a:pt x="473" y="12657"/>
                </a:cubicBezTo>
                <a:lnTo>
                  <a:pt x="12351" y="12657"/>
                </a:lnTo>
                <a:cubicBezTo>
                  <a:pt x="12571" y="12657"/>
                  <a:pt x="12729" y="12468"/>
                  <a:pt x="12729" y="12216"/>
                </a:cubicBezTo>
                <a:lnTo>
                  <a:pt x="12729" y="2009"/>
                </a:lnTo>
                <a:cubicBezTo>
                  <a:pt x="12760" y="1851"/>
                  <a:pt x="12571" y="1662"/>
                  <a:pt x="12351" y="1662"/>
                </a:cubicBezTo>
                <a:lnTo>
                  <a:pt x="8097" y="1662"/>
                </a:lnTo>
                <a:lnTo>
                  <a:pt x="6554" y="118"/>
                </a:lnTo>
                <a:cubicBezTo>
                  <a:pt x="6475" y="39"/>
                  <a:pt x="6365" y="0"/>
                  <a:pt x="6254" y="0"/>
                </a:cubicBezTo>
                <a:close/>
              </a:path>
            </a:pathLst>
          </a:custGeom>
          <a:solidFill>
            <a:srgbClr val="7030A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22" name="Google Shape;1822;p66"/>
          <p:cNvSpPr/>
          <p:nvPr/>
        </p:nvSpPr>
        <p:spPr>
          <a:xfrm>
            <a:off x="5378471" y="3619360"/>
            <a:ext cx="385805" cy="374678"/>
          </a:xfrm>
          <a:custGeom>
            <a:avLst/>
            <a:gdLst/>
            <a:ahLst/>
            <a:cxnLst/>
            <a:rect l="l" t="t" r="r" b="b"/>
            <a:pathLst>
              <a:path w="13107" h="12729" extrusionOk="0">
                <a:moveTo>
                  <a:pt x="10240" y="838"/>
                </a:moveTo>
                <a:cubicBezTo>
                  <a:pt x="10457" y="838"/>
                  <a:pt x="10681" y="882"/>
                  <a:pt x="10902" y="977"/>
                </a:cubicBezTo>
                <a:cubicBezTo>
                  <a:pt x="11752" y="1323"/>
                  <a:pt x="12130" y="2332"/>
                  <a:pt x="11784" y="3151"/>
                </a:cubicBezTo>
                <a:cubicBezTo>
                  <a:pt x="11505" y="3793"/>
                  <a:pt x="10877" y="4159"/>
                  <a:pt x="10226" y="4159"/>
                </a:cubicBezTo>
                <a:cubicBezTo>
                  <a:pt x="9920" y="4159"/>
                  <a:pt x="9609" y="4078"/>
                  <a:pt x="9326" y="3907"/>
                </a:cubicBezTo>
                <a:cubicBezTo>
                  <a:pt x="8917" y="3592"/>
                  <a:pt x="8602" y="3056"/>
                  <a:pt x="8602" y="2521"/>
                </a:cubicBezTo>
                <a:cubicBezTo>
                  <a:pt x="8627" y="1538"/>
                  <a:pt x="9377" y="838"/>
                  <a:pt x="10240" y="838"/>
                </a:cubicBezTo>
                <a:close/>
                <a:moveTo>
                  <a:pt x="11059" y="4852"/>
                </a:moveTo>
                <a:lnTo>
                  <a:pt x="11059" y="5990"/>
                </a:lnTo>
                <a:lnTo>
                  <a:pt x="10555" y="5514"/>
                </a:lnTo>
                <a:cubicBezTo>
                  <a:pt x="10476" y="5435"/>
                  <a:pt x="10366" y="5395"/>
                  <a:pt x="10256" y="5395"/>
                </a:cubicBezTo>
                <a:cubicBezTo>
                  <a:pt x="10146" y="5395"/>
                  <a:pt x="10035" y="5435"/>
                  <a:pt x="9957" y="5514"/>
                </a:cubicBezTo>
                <a:lnTo>
                  <a:pt x="9421" y="6049"/>
                </a:lnTo>
                <a:lnTo>
                  <a:pt x="9421" y="4852"/>
                </a:lnTo>
                <a:cubicBezTo>
                  <a:pt x="9673" y="4946"/>
                  <a:pt x="9949" y="4994"/>
                  <a:pt x="10228" y="4994"/>
                </a:cubicBezTo>
                <a:cubicBezTo>
                  <a:pt x="10508" y="4994"/>
                  <a:pt x="10791" y="4946"/>
                  <a:pt x="11059" y="4852"/>
                </a:cubicBezTo>
                <a:close/>
                <a:moveTo>
                  <a:pt x="11847" y="11027"/>
                </a:moveTo>
                <a:cubicBezTo>
                  <a:pt x="11658" y="11531"/>
                  <a:pt x="11217" y="11846"/>
                  <a:pt x="10681" y="11846"/>
                </a:cubicBezTo>
                <a:lnTo>
                  <a:pt x="3782" y="11846"/>
                </a:lnTo>
                <a:cubicBezTo>
                  <a:pt x="3971" y="11625"/>
                  <a:pt x="4097" y="11342"/>
                  <a:pt x="4128" y="11027"/>
                </a:cubicBezTo>
                <a:close/>
                <a:moveTo>
                  <a:pt x="8444" y="851"/>
                </a:moveTo>
                <a:cubicBezTo>
                  <a:pt x="7531" y="1890"/>
                  <a:pt x="7594" y="3466"/>
                  <a:pt x="8633" y="4379"/>
                </a:cubicBezTo>
                <a:lnTo>
                  <a:pt x="8633" y="7089"/>
                </a:lnTo>
                <a:cubicBezTo>
                  <a:pt x="8633" y="7246"/>
                  <a:pt x="8759" y="7404"/>
                  <a:pt x="8854" y="7467"/>
                </a:cubicBezTo>
                <a:cubicBezTo>
                  <a:pt x="8916" y="7504"/>
                  <a:pt x="8978" y="7522"/>
                  <a:pt x="9038" y="7522"/>
                </a:cubicBezTo>
                <a:cubicBezTo>
                  <a:pt x="9131" y="7522"/>
                  <a:pt x="9219" y="7480"/>
                  <a:pt x="9295" y="7404"/>
                </a:cubicBezTo>
                <a:lnTo>
                  <a:pt x="10240" y="6459"/>
                </a:lnTo>
                <a:lnTo>
                  <a:pt x="10240" y="10271"/>
                </a:lnTo>
                <a:lnTo>
                  <a:pt x="3782" y="10271"/>
                </a:lnTo>
                <a:cubicBezTo>
                  <a:pt x="3752" y="10262"/>
                  <a:pt x="3724" y="10258"/>
                  <a:pt x="3697" y="10258"/>
                </a:cubicBezTo>
                <a:cubicBezTo>
                  <a:pt x="3522" y="10258"/>
                  <a:pt x="3404" y="10426"/>
                  <a:pt x="3404" y="10617"/>
                </a:cubicBezTo>
                <a:cubicBezTo>
                  <a:pt x="3404" y="11331"/>
                  <a:pt x="2805" y="11880"/>
                  <a:pt x="2143" y="11880"/>
                </a:cubicBezTo>
                <a:cubicBezTo>
                  <a:pt x="1987" y="11880"/>
                  <a:pt x="1827" y="11849"/>
                  <a:pt x="1671" y="11783"/>
                </a:cubicBezTo>
                <a:cubicBezTo>
                  <a:pt x="1293" y="11625"/>
                  <a:pt x="1072" y="11342"/>
                  <a:pt x="946" y="10995"/>
                </a:cubicBezTo>
                <a:cubicBezTo>
                  <a:pt x="883" y="10743"/>
                  <a:pt x="915" y="10617"/>
                  <a:pt x="915" y="10302"/>
                </a:cubicBezTo>
                <a:lnTo>
                  <a:pt x="915" y="851"/>
                </a:lnTo>
                <a:close/>
                <a:moveTo>
                  <a:pt x="442" y="0"/>
                </a:moveTo>
                <a:cubicBezTo>
                  <a:pt x="190" y="0"/>
                  <a:pt x="1" y="189"/>
                  <a:pt x="1" y="441"/>
                </a:cubicBezTo>
                <a:lnTo>
                  <a:pt x="1" y="10617"/>
                </a:lnTo>
                <a:cubicBezTo>
                  <a:pt x="1" y="11783"/>
                  <a:pt x="946" y="12728"/>
                  <a:pt x="2080" y="12728"/>
                </a:cubicBezTo>
                <a:lnTo>
                  <a:pt x="10650" y="12728"/>
                </a:lnTo>
                <a:cubicBezTo>
                  <a:pt x="11784" y="12728"/>
                  <a:pt x="12729" y="11783"/>
                  <a:pt x="12729" y="10617"/>
                </a:cubicBezTo>
                <a:cubicBezTo>
                  <a:pt x="12760" y="10397"/>
                  <a:pt x="12571" y="10208"/>
                  <a:pt x="12319" y="10208"/>
                </a:cubicBezTo>
                <a:lnTo>
                  <a:pt x="11122" y="10208"/>
                </a:lnTo>
                <a:lnTo>
                  <a:pt x="11122" y="7215"/>
                </a:lnTo>
                <a:lnTo>
                  <a:pt x="11217" y="7309"/>
                </a:lnTo>
                <a:cubicBezTo>
                  <a:pt x="11301" y="7393"/>
                  <a:pt x="11413" y="7435"/>
                  <a:pt x="11515" y="7435"/>
                </a:cubicBezTo>
                <a:cubicBezTo>
                  <a:pt x="11567" y="7435"/>
                  <a:pt x="11616" y="7425"/>
                  <a:pt x="11658" y="7404"/>
                </a:cubicBezTo>
                <a:cubicBezTo>
                  <a:pt x="11815" y="7309"/>
                  <a:pt x="11910" y="7215"/>
                  <a:pt x="11910" y="6994"/>
                </a:cubicBezTo>
                <a:lnTo>
                  <a:pt x="11910" y="4285"/>
                </a:lnTo>
                <a:cubicBezTo>
                  <a:pt x="13107" y="3214"/>
                  <a:pt x="12950" y="1292"/>
                  <a:pt x="11626" y="378"/>
                </a:cubicBezTo>
                <a:cubicBezTo>
                  <a:pt x="11437" y="221"/>
                  <a:pt x="11154" y="126"/>
                  <a:pt x="10902" y="63"/>
                </a:cubicBezTo>
                <a:cubicBezTo>
                  <a:pt x="10839" y="0"/>
                  <a:pt x="10744" y="0"/>
                  <a:pt x="10650" y="0"/>
                </a:cubicBezTo>
                <a:close/>
              </a:path>
            </a:pathLst>
          </a:custGeom>
          <a:solidFill>
            <a:srgbClr val="7030A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23554" name="Picture 2" descr="Picture background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682547" y="1377616"/>
            <a:ext cx="1117642" cy="76056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7" name="Google Shape;287;p35"/>
          <p:cNvSpPr txBox="1">
            <a:spLocks noGrp="1"/>
          </p:cNvSpPr>
          <p:nvPr>
            <p:ph type="subTitle" idx="1"/>
          </p:nvPr>
        </p:nvSpPr>
        <p:spPr>
          <a:xfrm>
            <a:off x="0" y="737930"/>
            <a:ext cx="8208974" cy="2571637"/>
          </a:xfrm>
          <a:prstGeom prst="rect">
            <a:avLst/>
          </a:prstGeom>
        </p:spPr>
        <p:txBody>
          <a:bodyPr spcFirstLastPara="1" wrap="square" lIns="360000" tIns="91425" rIns="91425" bIns="91425" anchor="t" anchorCtr="0">
            <a:noAutofit/>
          </a:bodyPr>
          <a:lstStyle/>
          <a:p>
            <a:pPr algn="ctr"/>
            <a:r>
              <a:rPr lang="ru-RU" sz="2400" dirty="0">
                <a:solidFill>
                  <a:schemeClr val="tx1"/>
                </a:solidFill>
              </a:rPr>
              <a:t>В течение учебного года </a:t>
            </a:r>
            <a:endParaRPr lang="ru-RU" sz="2400" dirty="0" smtClean="0">
              <a:solidFill>
                <a:schemeClr val="tx1"/>
              </a:solidFill>
            </a:endParaRPr>
          </a:p>
          <a:p>
            <a:pPr algn="ctr"/>
            <a:r>
              <a:rPr lang="ru-RU" sz="2400" dirty="0" smtClean="0">
                <a:solidFill>
                  <a:schemeClr val="tx1"/>
                </a:solidFill>
              </a:rPr>
              <a:t>деятельность советников </a:t>
            </a:r>
            <a:r>
              <a:rPr lang="ru-RU" sz="2400" dirty="0">
                <a:solidFill>
                  <a:schemeClr val="tx1"/>
                </a:solidFill>
              </a:rPr>
              <a:t>директоров </a:t>
            </a:r>
            <a:r>
              <a:rPr lang="ru-RU" sz="2400" dirty="0" smtClean="0">
                <a:solidFill>
                  <a:schemeClr val="tx1"/>
                </a:solidFill>
              </a:rPr>
              <a:t>была </a:t>
            </a:r>
            <a:r>
              <a:rPr lang="ru-RU" sz="2400" dirty="0">
                <a:solidFill>
                  <a:schemeClr val="tx1"/>
                </a:solidFill>
              </a:rPr>
              <a:t>направлена </a:t>
            </a:r>
            <a:r>
              <a:rPr lang="ru-RU" sz="2400" dirty="0" smtClean="0">
                <a:solidFill>
                  <a:schemeClr val="tx1"/>
                </a:solidFill>
              </a:rPr>
              <a:t>на реализацию </a:t>
            </a:r>
            <a:r>
              <a:rPr lang="ru-RU" sz="2400" dirty="0">
                <a:solidFill>
                  <a:schemeClr val="tx1"/>
                </a:solidFill>
              </a:rPr>
              <a:t>стратегии </a:t>
            </a:r>
            <a:r>
              <a:rPr lang="ru-RU" sz="2400" dirty="0" smtClean="0">
                <a:solidFill>
                  <a:schemeClr val="tx1"/>
                </a:solidFill>
              </a:rPr>
              <a:t>развития воспитания </a:t>
            </a:r>
            <a:r>
              <a:rPr lang="ru-RU" sz="2400" dirty="0">
                <a:solidFill>
                  <a:schemeClr val="tx1"/>
                </a:solidFill>
              </a:rPr>
              <a:t>в </a:t>
            </a:r>
            <a:r>
              <a:rPr lang="ru-RU" sz="2400" dirty="0" smtClean="0">
                <a:solidFill>
                  <a:schemeClr val="tx1"/>
                </a:solidFill>
              </a:rPr>
              <a:t>образовательных учреждениях</a:t>
            </a:r>
            <a:endParaRPr lang="ru-RU" sz="2400" dirty="0">
              <a:solidFill>
                <a:schemeClr val="tx1"/>
              </a:solidFill>
            </a:endParaRPr>
          </a:p>
          <a:p>
            <a:pPr algn="ctr"/>
            <a:r>
              <a:rPr lang="ru-RU" dirty="0"/>
              <a:t> </a:t>
            </a:r>
          </a:p>
        </p:txBody>
      </p:sp>
      <p:sp>
        <p:nvSpPr>
          <p:cNvPr id="44034" name="AutoShape 2" descr="https://rdc-s3-bucket.obzg62rnn5wtiodmg5wgyodem5rdo2db.website.s3.az1.t1.cloud/iblock/bbe/bbe351e66714d960227b02620e690eb6/ccd13e20612aefb39141659318df6fc7.png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4036" name="Picture 4" descr="https://sun9-31.vkuserphoto.ru/s/v1/ig2/myN99uFL-srCbgEkxD0sv8Je7Ys-mnF9EXv2un6P0lKwt3psJrTU_WY9Z3evm6upf2lg__e99fLtT9dpaYFP7ao6.jpg?quality=95&amp;as=32x18,48x27,72x40,108x61,160x90,240x135,360x202,480x270,540x304,640x360,720x405,1080x607,1280x720,1440x810,2560x1440&amp;from=bu&amp;cs=2560x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358188" y="2517383"/>
            <a:ext cx="3832393" cy="215572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2" name="Google Shape;322;p36"/>
          <p:cNvSpPr/>
          <p:nvPr/>
        </p:nvSpPr>
        <p:spPr>
          <a:xfrm flipH="1">
            <a:off x="2595895" y="3309615"/>
            <a:ext cx="1071045" cy="70222"/>
          </a:xfrm>
          <a:custGeom>
            <a:avLst/>
            <a:gdLst/>
            <a:ahLst/>
            <a:cxnLst/>
            <a:rect l="l" t="t" r="r" b="b"/>
            <a:pathLst>
              <a:path w="285612" h="7061" extrusionOk="0">
                <a:moveTo>
                  <a:pt x="54672" y="1"/>
                </a:moveTo>
                <a:cubicBezTo>
                  <a:pt x="36503" y="1"/>
                  <a:pt x="18350" y="890"/>
                  <a:pt x="327" y="3448"/>
                </a:cubicBezTo>
                <a:cubicBezTo>
                  <a:pt x="1" y="3489"/>
                  <a:pt x="1217" y="5428"/>
                  <a:pt x="1866" y="5428"/>
                </a:cubicBezTo>
                <a:cubicBezTo>
                  <a:pt x="1885" y="5428"/>
                  <a:pt x="1905" y="5426"/>
                  <a:pt x="1923" y="5423"/>
                </a:cubicBezTo>
                <a:cubicBezTo>
                  <a:pt x="19891" y="2898"/>
                  <a:pt x="37970" y="2014"/>
                  <a:pt x="56077" y="2014"/>
                </a:cubicBezTo>
                <a:cubicBezTo>
                  <a:pt x="74717" y="2014"/>
                  <a:pt x="93385" y="2950"/>
                  <a:pt x="111989" y="3995"/>
                </a:cubicBezTo>
                <a:cubicBezTo>
                  <a:pt x="130431" y="5045"/>
                  <a:pt x="148873" y="6095"/>
                  <a:pt x="167316" y="6641"/>
                </a:cubicBezTo>
                <a:cubicBezTo>
                  <a:pt x="177708" y="6923"/>
                  <a:pt x="188088" y="7060"/>
                  <a:pt x="198468" y="7060"/>
                </a:cubicBezTo>
                <a:cubicBezTo>
                  <a:pt x="206635" y="7060"/>
                  <a:pt x="214803" y="6975"/>
                  <a:pt x="222978" y="6809"/>
                </a:cubicBezTo>
                <a:cubicBezTo>
                  <a:pt x="243773" y="6347"/>
                  <a:pt x="264568" y="5339"/>
                  <a:pt x="285321" y="3742"/>
                </a:cubicBezTo>
                <a:cubicBezTo>
                  <a:pt x="285612" y="3742"/>
                  <a:pt x="284421" y="1726"/>
                  <a:pt x="283745" y="1726"/>
                </a:cubicBezTo>
                <a:cubicBezTo>
                  <a:pt x="283738" y="1726"/>
                  <a:pt x="283731" y="1726"/>
                  <a:pt x="283724" y="1726"/>
                </a:cubicBezTo>
                <a:cubicBezTo>
                  <a:pt x="254777" y="3930"/>
                  <a:pt x="225753" y="5052"/>
                  <a:pt x="196692" y="5052"/>
                </a:cubicBezTo>
                <a:cubicBezTo>
                  <a:pt x="188639" y="5052"/>
                  <a:pt x="180583" y="4966"/>
                  <a:pt x="172525" y="4793"/>
                </a:cubicBezTo>
                <a:cubicBezTo>
                  <a:pt x="135598" y="3995"/>
                  <a:pt x="98798" y="550"/>
                  <a:pt x="61913" y="46"/>
                </a:cubicBezTo>
                <a:cubicBezTo>
                  <a:pt x="59499" y="16"/>
                  <a:pt x="57085" y="1"/>
                  <a:pt x="54672" y="1"/>
                </a:cubicBezTo>
                <a:close/>
              </a:path>
            </a:pathLst>
          </a:custGeom>
          <a:solidFill>
            <a:schemeClr val="dk1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24" name="Google Shape;324;p36"/>
          <p:cNvSpPr/>
          <p:nvPr/>
        </p:nvSpPr>
        <p:spPr>
          <a:xfrm flipH="1">
            <a:off x="4052199" y="4717363"/>
            <a:ext cx="1071045" cy="70222"/>
          </a:xfrm>
          <a:custGeom>
            <a:avLst/>
            <a:gdLst/>
            <a:ahLst/>
            <a:cxnLst/>
            <a:rect l="l" t="t" r="r" b="b"/>
            <a:pathLst>
              <a:path w="285612" h="7061" extrusionOk="0">
                <a:moveTo>
                  <a:pt x="54672" y="1"/>
                </a:moveTo>
                <a:cubicBezTo>
                  <a:pt x="36503" y="1"/>
                  <a:pt x="18350" y="890"/>
                  <a:pt x="327" y="3448"/>
                </a:cubicBezTo>
                <a:cubicBezTo>
                  <a:pt x="1" y="3489"/>
                  <a:pt x="1217" y="5428"/>
                  <a:pt x="1866" y="5428"/>
                </a:cubicBezTo>
                <a:cubicBezTo>
                  <a:pt x="1885" y="5428"/>
                  <a:pt x="1905" y="5426"/>
                  <a:pt x="1923" y="5423"/>
                </a:cubicBezTo>
                <a:cubicBezTo>
                  <a:pt x="19891" y="2898"/>
                  <a:pt x="37970" y="2014"/>
                  <a:pt x="56077" y="2014"/>
                </a:cubicBezTo>
                <a:cubicBezTo>
                  <a:pt x="74717" y="2014"/>
                  <a:pt x="93385" y="2950"/>
                  <a:pt x="111989" y="3995"/>
                </a:cubicBezTo>
                <a:cubicBezTo>
                  <a:pt x="130431" y="5045"/>
                  <a:pt x="148873" y="6095"/>
                  <a:pt x="167316" y="6641"/>
                </a:cubicBezTo>
                <a:cubicBezTo>
                  <a:pt x="177708" y="6923"/>
                  <a:pt x="188088" y="7060"/>
                  <a:pt x="198468" y="7060"/>
                </a:cubicBezTo>
                <a:cubicBezTo>
                  <a:pt x="206635" y="7060"/>
                  <a:pt x="214803" y="6975"/>
                  <a:pt x="222978" y="6809"/>
                </a:cubicBezTo>
                <a:cubicBezTo>
                  <a:pt x="243773" y="6347"/>
                  <a:pt x="264568" y="5339"/>
                  <a:pt x="285321" y="3742"/>
                </a:cubicBezTo>
                <a:cubicBezTo>
                  <a:pt x="285612" y="3742"/>
                  <a:pt x="284421" y="1726"/>
                  <a:pt x="283745" y="1726"/>
                </a:cubicBezTo>
                <a:cubicBezTo>
                  <a:pt x="283738" y="1726"/>
                  <a:pt x="283731" y="1726"/>
                  <a:pt x="283724" y="1726"/>
                </a:cubicBezTo>
                <a:cubicBezTo>
                  <a:pt x="254777" y="3930"/>
                  <a:pt x="225753" y="5052"/>
                  <a:pt x="196692" y="5052"/>
                </a:cubicBezTo>
                <a:cubicBezTo>
                  <a:pt x="188639" y="5052"/>
                  <a:pt x="180583" y="4966"/>
                  <a:pt x="172525" y="4793"/>
                </a:cubicBezTo>
                <a:cubicBezTo>
                  <a:pt x="135598" y="3995"/>
                  <a:pt x="98798" y="550"/>
                  <a:pt x="61913" y="46"/>
                </a:cubicBezTo>
                <a:cubicBezTo>
                  <a:pt x="59499" y="16"/>
                  <a:pt x="57085" y="1"/>
                  <a:pt x="54672" y="1"/>
                </a:cubicBezTo>
                <a:close/>
              </a:path>
            </a:pathLst>
          </a:custGeom>
          <a:solidFill>
            <a:schemeClr val="dk1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25" name="Google Shape;325;p36"/>
          <p:cNvSpPr/>
          <p:nvPr/>
        </p:nvSpPr>
        <p:spPr>
          <a:xfrm flipH="1">
            <a:off x="1037292" y="1990085"/>
            <a:ext cx="1071045" cy="70222"/>
          </a:xfrm>
          <a:custGeom>
            <a:avLst/>
            <a:gdLst/>
            <a:ahLst/>
            <a:cxnLst/>
            <a:rect l="l" t="t" r="r" b="b"/>
            <a:pathLst>
              <a:path w="285612" h="7061" extrusionOk="0">
                <a:moveTo>
                  <a:pt x="54672" y="1"/>
                </a:moveTo>
                <a:cubicBezTo>
                  <a:pt x="36503" y="1"/>
                  <a:pt x="18350" y="890"/>
                  <a:pt x="327" y="3448"/>
                </a:cubicBezTo>
                <a:cubicBezTo>
                  <a:pt x="1" y="3489"/>
                  <a:pt x="1217" y="5428"/>
                  <a:pt x="1866" y="5428"/>
                </a:cubicBezTo>
                <a:cubicBezTo>
                  <a:pt x="1885" y="5428"/>
                  <a:pt x="1905" y="5426"/>
                  <a:pt x="1923" y="5423"/>
                </a:cubicBezTo>
                <a:cubicBezTo>
                  <a:pt x="19891" y="2898"/>
                  <a:pt x="37970" y="2014"/>
                  <a:pt x="56077" y="2014"/>
                </a:cubicBezTo>
                <a:cubicBezTo>
                  <a:pt x="74717" y="2014"/>
                  <a:pt x="93385" y="2950"/>
                  <a:pt x="111989" y="3995"/>
                </a:cubicBezTo>
                <a:cubicBezTo>
                  <a:pt x="130431" y="5045"/>
                  <a:pt x="148873" y="6095"/>
                  <a:pt x="167316" y="6641"/>
                </a:cubicBezTo>
                <a:cubicBezTo>
                  <a:pt x="177708" y="6923"/>
                  <a:pt x="188088" y="7060"/>
                  <a:pt x="198468" y="7060"/>
                </a:cubicBezTo>
                <a:cubicBezTo>
                  <a:pt x="206635" y="7060"/>
                  <a:pt x="214803" y="6975"/>
                  <a:pt x="222978" y="6809"/>
                </a:cubicBezTo>
                <a:cubicBezTo>
                  <a:pt x="243773" y="6347"/>
                  <a:pt x="264568" y="5339"/>
                  <a:pt x="285321" y="3742"/>
                </a:cubicBezTo>
                <a:cubicBezTo>
                  <a:pt x="285612" y="3742"/>
                  <a:pt x="284421" y="1726"/>
                  <a:pt x="283745" y="1726"/>
                </a:cubicBezTo>
                <a:cubicBezTo>
                  <a:pt x="283738" y="1726"/>
                  <a:pt x="283731" y="1726"/>
                  <a:pt x="283724" y="1726"/>
                </a:cubicBezTo>
                <a:cubicBezTo>
                  <a:pt x="254777" y="3930"/>
                  <a:pt x="225753" y="5052"/>
                  <a:pt x="196692" y="5052"/>
                </a:cubicBezTo>
                <a:cubicBezTo>
                  <a:pt x="188639" y="5052"/>
                  <a:pt x="180583" y="4966"/>
                  <a:pt x="172525" y="4793"/>
                </a:cubicBezTo>
                <a:cubicBezTo>
                  <a:pt x="135598" y="3995"/>
                  <a:pt x="98798" y="550"/>
                  <a:pt x="61913" y="46"/>
                </a:cubicBezTo>
                <a:cubicBezTo>
                  <a:pt x="59499" y="16"/>
                  <a:pt x="57085" y="1"/>
                  <a:pt x="54672" y="1"/>
                </a:cubicBezTo>
                <a:close/>
              </a:path>
            </a:pathLst>
          </a:custGeom>
          <a:solidFill>
            <a:schemeClr val="dk1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26" name="Google Shape;326;p36"/>
          <p:cNvSpPr txBox="1">
            <a:spLocks noGrp="1"/>
          </p:cNvSpPr>
          <p:nvPr>
            <p:ph type="title"/>
          </p:nvPr>
        </p:nvSpPr>
        <p:spPr>
          <a:xfrm>
            <a:off x="239658" y="238358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800" dirty="0" smtClean="0"/>
              <a:t>Основные направления деятельности</a:t>
            </a:r>
            <a:endParaRPr sz="2800" dirty="0"/>
          </a:p>
        </p:txBody>
      </p:sp>
      <p:sp>
        <p:nvSpPr>
          <p:cNvPr id="327" name="Google Shape;327;p36"/>
          <p:cNvSpPr txBox="1">
            <a:spLocks noGrp="1"/>
          </p:cNvSpPr>
          <p:nvPr>
            <p:ph type="subTitle" idx="1"/>
          </p:nvPr>
        </p:nvSpPr>
        <p:spPr>
          <a:xfrm>
            <a:off x="2177687" y="1123305"/>
            <a:ext cx="2978505" cy="311122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600"/>
              </a:spcAft>
              <a:buNone/>
            </a:pPr>
            <a:r>
              <a:rPr lang="ru-RU" sz="1400" dirty="0" smtClean="0">
                <a:solidFill>
                  <a:schemeClr val="tx1"/>
                </a:solidFill>
              </a:rPr>
              <a:t>Организационная работа</a:t>
            </a:r>
            <a:endParaRPr sz="1400" dirty="0">
              <a:solidFill>
                <a:schemeClr val="tx1"/>
              </a:solidFill>
            </a:endParaRPr>
          </a:p>
        </p:txBody>
      </p:sp>
      <p:sp>
        <p:nvSpPr>
          <p:cNvPr id="328" name="Google Shape;328;p36"/>
          <p:cNvSpPr txBox="1">
            <a:spLocks noGrp="1"/>
          </p:cNvSpPr>
          <p:nvPr>
            <p:ph type="subTitle" idx="2"/>
          </p:nvPr>
        </p:nvSpPr>
        <p:spPr>
          <a:xfrm>
            <a:off x="3738315" y="2430195"/>
            <a:ext cx="4033666" cy="337479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600"/>
              </a:spcAft>
              <a:buNone/>
            </a:pPr>
            <a:r>
              <a:rPr lang="ru-RU" sz="1400" dirty="0" err="1" smtClean="0">
                <a:solidFill>
                  <a:schemeClr val="tx1"/>
                </a:solidFill>
              </a:rPr>
              <a:t>Профориентационная</a:t>
            </a:r>
            <a:r>
              <a:rPr lang="ru-RU" sz="1400" dirty="0" smtClean="0">
                <a:solidFill>
                  <a:schemeClr val="tx1"/>
                </a:solidFill>
              </a:rPr>
              <a:t> деятельность</a:t>
            </a:r>
            <a:endParaRPr sz="1400" dirty="0">
              <a:solidFill>
                <a:schemeClr val="tx1"/>
              </a:solidFill>
            </a:endParaRPr>
          </a:p>
        </p:txBody>
      </p:sp>
      <p:sp>
        <p:nvSpPr>
          <p:cNvPr id="329" name="Google Shape;329;p36"/>
          <p:cNvSpPr txBox="1">
            <a:spLocks noGrp="1"/>
          </p:cNvSpPr>
          <p:nvPr>
            <p:ph type="subTitle" idx="3"/>
          </p:nvPr>
        </p:nvSpPr>
        <p:spPr>
          <a:xfrm>
            <a:off x="3666939" y="2780110"/>
            <a:ext cx="3399365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r>
              <a:rPr lang="ru-RU" sz="1100" dirty="0">
                <a:solidFill>
                  <a:schemeClr val="tx1"/>
                </a:solidFill>
              </a:rPr>
              <a:t>Проведение «Классных встреч»</a:t>
            </a:r>
          </a:p>
          <a:p>
            <a:r>
              <a:rPr lang="ru-RU" sz="1100" dirty="0">
                <a:solidFill>
                  <a:schemeClr val="tx1"/>
                </a:solidFill>
              </a:rPr>
              <a:t>Реализация проекта «Билет в будущее»</a:t>
            </a:r>
          </a:p>
        </p:txBody>
      </p:sp>
      <p:sp>
        <p:nvSpPr>
          <p:cNvPr id="330" name="Google Shape;330;p36"/>
          <p:cNvSpPr txBox="1">
            <a:spLocks noGrp="1"/>
          </p:cNvSpPr>
          <p:nvPr>
            <p:ph type="subTitle" idx="4"/>
          </p:nvPr>
        </p:nvSpPr>
        <p:spPr>
          <a:xfrm>
            <a:off x="2052067" y="1374509"/>
            <a:ext cx="3723853" cy="666534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139700" indent="0"/>
            <a:r>
              <a:rPr lang="ru-RU" sz="1100" dirty="0">
                <a:solidFill>
                  <a:schemeClr val="tx1"/>
                </a:solidFill>
              </a:rPr>
              <a:t>Проведение  </a:t>
            </a:r>
            <a:r>
              <a:rPr lang="ru-RU" sz="1100" dirty="0" smtClean="0">
                <a:solidFill>
                  <a:schemeClr val="tx1"/>
                </a:solidFill>
              </a:rPr>
              <a:t>ежеквартальных совещаний </a:t>
            </a:r>
            <a:endParaRPr lang="ru-RU" sz="1100" dirty="0">
              <a:solidFill>
                <a:schemeClr val="tx1"/>
              </a:solidFill>
            </a:endParaRPr>
          </a:p>
          <a:p>
            <a:pPr marL="139700" indent="0"/>
            <a:r>
              <a:rPr lang="ru-RU" sz="1100" dirty="0">
                <a:solidFill>
                  <a:schemeClr val="tx1"/>
                </a:solidFill>
              </a:rPr>
              <a:t>Создание единого </a:t>
            </a:r>
            <a:r>
              <a:rPr lang="ru-RU" sz="1100" dirty="0" smtClean="0">
                <a:solidFill>
                  <a:schemeClr val="tx1"/>
                </a:solidFill>
              </a:rPr>
              <a:t> информационного </a:t>
            </a:r>
            <a:r>
              <a:rPr lang="ru-RU" sz="1100" dirty="0">
                <a:solidFill>
                  <a:schemeClr val="tx1"/>
                </a:solidFill>
              </a:rPr>
              <a:t>пространства</a:t>
            </a:r>
          </a:p>
          <a:p>
            <a:pPr marL="139700" indent="0"/>
            <a:r>
              <a:rPr lang="ru-RU" sz="1100" dirty="0">
                <a:solidFill>
                  <a:schemeClr val="tx1"/>
                </a:solidFill>
              </a:rPr>
              <a:t>Организация повышения квалификации советников</a:t>
            </a:r>
            <a:endParaRPr sz="1100" dirty="0">
              <a:solidFill>
                <a:schemeClr val="tx1"/>
              </a:solidFill>
            </a:endParaRPr>
          </a:p>
        </p:txBody>
      </p:sp>
      <p:sp>
        <p:nvSpPr>
          <p:cNvPr id="331" name="Google Shape;331;p36"/>
          <p:cNvSpPr txBox="1">
            <a:spLocks noGrp="1"/>
          </p:cNvSpPr>
          <p:nvPr>
            <p:ph type="subTitle" idx="5"/>
          </p:nvPr>
        </p:nvSpPr>
        <p:spPr>
          <a:xfrm>
            <a:off x="5248604" y="3749143"/>
            <a:ext cx="3012199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600"/>
              </a:spcAft>
              <a:buNone/>
            </a:pPr>
            <a:r>
              <a:rPr lang="ru-RU" sz="1400" dirty="0" smtClean="0">
                <a:solidFill>
                  <a:schemeClr val="tx1"/>
                </a:solidFill>
              </a:rPr>
              <a:t>Работа с учащимися</a:t>
            </a:r>
            <a:endParaRPr sz="1400" dirty="0">
              <a:solidFill>
                <a:schemeClr val="tx1"/>
              </a:solidFill>
            </a:endParaRPr>
          </a:p>
        </p:txBody>
      </p:sp>
      <p:sp>
        <p:nvSpPr>
          <p:cNvPr id="334" name="Google Shape;334;p36"/>
          <p:cNvSpPr txBox="1">
            <a:spLocks noGrp="1"/>
          </p:cNvSpPr>
          <p:nvPr>
            <p:ph type="subTitle" idx="6"/>
          </p:nvPr>
        </p:nvSpPr>
        <p:spPr>
          <a:xfrm>
            <a:off x="5136584" y="4035493"/>
            <a:ext cx="3373699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r>
              <a:rPr lang="ru-RU" sz="1100" dirty="0">
                <a:solidFill>
                  <a:schemeClr val="tx1"/>
                </a:solidFill>
              </a:rPr>
              <a:t>Реализация программ наставничества</a:t>
            </a:r>
          </a:p>
          <a:p>
            <a:r>
              <a:rPr lang="ru-RU" sz="1100" dirty="0" smtClean="0">
                <a:solidFill>
                  <a:schemeClr val="tx1"/>
                </a:solidFill>
              </a:rPr>
              <a:t>Реализация </a:t>
            </a:r>
            <a:r>
              <a:rPr lang="ru-RU" sz="1100" dirty="0">
                <a:solidFill>
                  <a:schemeClr val="tx1"/>
                </a:solidFill>
              </a:rPr>
              <a:t>детских инициатив</a:t>
            </a:r>
          </a:p>
          <a:p>
            <a:r>
              <a:rPr lang="ru-RU" sz="1100" dirty="0">
                <a:solidFill>
                  <a:schemeClr val="tx1"/>
                </a:solidFill>
              </a:rPr>
              <a:t>Проведение профилактических мероприятий</a:t>
            </a:r>
          </a:p>
          <a:p>
            <a:r>
              <a:rPr lang="ru-RU" sz="1100" dirty="0">
                <a:solidFill>
                  <a:schemeClr val="tx1"/>
                </a:solidFill>
              </a:rPr>
              <a:t>Развитие школьных </a:t>
            </a:r>
            <a:r>
              <a:rPr lang="ru-RU" sz="1100" dirty="0" err="1">
                <a:solidFill>
                  <a:schemeClr val="tx1"/>
                </a:solidFill>
              </a:rPr>
              <a:t>медиацентров</a:t>
            </a:r>
            <a:endParaRPr lang="ru-RU" sz="1100" dirty="0">
              <a:solidFill>
                <a:schemeClr val="tx1"/>
              </a:solidFill>
            </a:endParaRPr>
          </a:p>
        </p:txBody>
      </p:sp>
      <p:sp>
        <p:nvSpPr>
          <p:cNvPr id="335" name="Google Shape;335;p36"/>
          <p:cNvSpPr txBox="1">
            <a:spLocks noGrp="1"/>
          </p:cNvSpPr>
          <p:nvPr>
            <p:ph type="title" idx="9"/>
          </p:nvPr>
        </p:nvSpPr>
        <p:spPr>
          <a:xfrm>
            <a:off x="899087" y="1205957"/>
            <a:ext cx="1278600" cy="768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dirty="0">
                <a:solidFill>
                  <a:srgbClr val="7030A0"/>
                </a:solidFill>
              </a:rPr>
              <a:t>01</a:t>
            </a:r>
            <a:endParaRPr dirty="0">
              <a:solidFill>
                <a:srgbClr val="7030A0"/>
              </a:solidFill>
            </a:endParaRPr>
          </a:p>
        </p:txBody>
      </p:sp>
      <p:sp>
        <p:nvSpPr>
          <p:cNvPr id="336" name="Google Shape;336;p36"/>
          <p:cNvSpPr txBox="1">
            <a:spLocks noGrp="1"/>
          </p:cNvSpPr>
          <p:nvPr>
            <p:ph type="title" idx="13"/>
          </p:nvPr>
        </p:nvSpPr>
        <p:spPr>
          <a:xfrm>
            <a:off x="2459715" y="2525550"/>
            <a:ext cx="1278600" cy="768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dirty="0">
                <a:solidFill>
                  <a:srgbClr val="7030A0"/>
                </a:solidFill>
              </a:rPr>
              <a:t>02</a:t>
            </a:r>
            <a:endParaRPr dirty="0">
              <a:solidFill>
                <a:srgbClr val="7030A0"/>
              </a:solidFill>
            </a:endParaRPr>
          </a:p>
        </p:txBody>
      </p:sp>
      <p:sp>
        <p:nvSpPr>
          <p:cNvPr id="337" name="Google Shape;337;p36"/>
          <p:cNvSpPr txBox="1">
            <a:spLocks noGrp="1"/>
          </p:cNvSpPr>
          <p:nvPr>
            <p:ph type="title" idx="14"/>
          </p:nvPr>
        </p:nvSpPr>
        <p:spPr>
          <a:xfrm>
            <a:off x="3913994" y="3908073"/>
            <a:ext cx="1278600" cy="768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dirty="0">
                <a:solidFill>
                  <a:srgbClr val="7030A0"/>
                </a:solidFill>
              </a:rPr>
              <a:t>03</a:t>
            </a:r>
            <a:endParaRPr dirty="0">
              <a:solidFill>
                <a:srgbClr val="7030A0"/>
              </a:solidFill>
            </a:endParaRPr>
          </a:p>
        </p:txBody>
      </p:sp>
      <p:grpSp>
        <p:nvGrpSpPr>
          <p:cNvPr id="339" name="Google Shape;339;p36"/>
          <p:cNvGrpSpPr/>
          <p:nvPr/>
        </p:nvGrpSpPr>
        <p:grpSpPr>
          <a:xfrm rot="-5400000">
            <a:off x="1038073" y="977182"/>
            <a:ext cx="279350" cy="312825"/>
            <a:chOff x="1835200" y="3337050"/>
            <a:chExt cx="279350" cy="312825"/>
          </a:xfrm>
        </p:grpSpPr>
        <p:sp>
          <p:nvSpPr>
            <p:cNvPr id="340" name="Google Shape;340;p36"/>
            <p:cNvSpPr/>
            <p:nvPr/>
          </p:nvSpPr>
          <p:spPr>
            <a:xfrm>
              <a:off x="1835200" y="3337050"/>
              <a:ext cx="64900" cy="154325"/>
            </a:xfrm>
            <a:custGeom>
              <a:avLst/>
              <a:gdLst/>
              <a:ahLst/>
              <a:cxnLst/>
              <a:rect l="l" t="t" r="r" b="b"/>
              <a:pathLst>
                <a:path w="2596" h="6173" extrusionOk="0">
                  <a:moveTo>
                    <a:pt x="2595" y="795"/>
                  </a:moveTo>
                  <a:cubicBezTo>
                    <a:pt x="2574" y="942"/>
                    <a:pt x="2511" y="1172"/>
                    <a:pt x="2449" y="1381"/>
                  </a:cubicBezTo>
                  <a:lnTo>
                    <a:pt x="1967" y="3034"/>
                  </a:lnTo>
                  <a:cubicBezTo>
                    <a:pt x="1779" y="3599"/>
                    <a:pt x="1549" y="4143"/>
                    <a:pt x="1361" y="4729"/>
                  </a:cubicBezTo>
                  <a:cubicBezTo>
                    <a:pt x="1277" y="4959"/>
                    <a:pt x="1214" y="5189"/>
                    <a:pt x="1130" y="5461"/>
                  </a:cubicBezTo>
                  <a:cubicBezTo>
                    <a:pt x="1110" y="5566"/>
                    <a:pt x="1089" y="5691"/>
                    <a:pt x="1047" y="5796"/>
                  </a:cubicBezTo>
                  <a:cubicBezTo>
                    <a:pt x="963" y="6005"/>
                    <a:pt x="838" y="6131"/>
                    <a:pt x="607" y="6173"/>
                  </a:cubicBezTo>
                  <a:cubicBezTo>
                    <a:pt x="398" y="6173"/>
                    <a:pt x="231" y="6068"/>
                    <a:pt x="168" y="5859"/>
                  </a:cubicBezTo>
                  <a:cubicBezTo>
                    <a:pt x="63" y="5545"/>
                    <a:pt x="1" y="5252"/>
                    <a:pt x="105" y="4938"/>
                  </a:cubicBezTo>
                  <a:cubicBezTo>
                    <a:pt x="168" y="4771"/>
                    <a:pt x="252" y="4624"/>
                    <a:pt x="314" y="4457"/>
                  </a:cubicBezTo>
                  <a:cubicBezTo>
                    <a:pt x="628" y="3871"/>
                    <a:pt x="838" y="3201"/>
                    <a:pt x="1026" y="2532"/>
                  </a:cubicBezTo>
                  <a:cubicBezTo>
                    <a:pt x="1193" y="2030"/>
                    <a:pt x="1361" y="1569"/>
                    <a:pt x="1528" y="1088"/>
                  </a:cubicBezTo>
                  <a:cubicBezTo>
                    <a:pt x="1612" y="858"/>
                    <a:pt x="1654" y="586"/>
                    <a:pt x="1737" y="356"/>
                  </a:cubicBezTo>
                  <a:cubicBezTo>
                    <a:pt x="1821" y="147"/>
                    <a:pt x="1988" y="0"/>
                    <a:pt x="2177" y="21"/>
                  </a:cubicBezTo>
                  <a:cubicBezTo>
                    <a:pt x="2386" y="63"/>
                    <a:pt x="2511" y="230"/>
                    <a:pt x="2532" y="440"/>
                  </a:cubicBezTo>
                  <a:cubicBezTo>
                    <a:pt x="2532" y="460"/>
                    <a:pt x="2574" y="586"/>
                    <a:pt x="2595" y="795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1" name="Google Shape;341;p36"/>
            <p:cNvSpPr/>
            <p:nvPr/>
          </p:nvSpPr>
          <p:spPr>
            <a:xfrm>
              <a:off x="1948725" y="3612700"/>
              <a:ext cx="165825" cy="37175"/>
            </a:xfrm>
            <a:custGeom>
              <a:avLst/>
              <a:gdLst/>
              <a:ahLst/>
              <a:cxnLst/>
              <a:rect l="l" t="t" r="r" b="b"/>
              <a:pathLst>
                <a:path w="6633" h="1487" extrusionOk="0">
                  <a:moveTo>
                    <a:pt x="2260" y="1466"/>
                  </a:moveTo>
                  <a:cubicBezTo>
                    <a:pt x="1653" y="1382"/>
                    <a:pt x="1088" y="1340"/>
                    <a:pt x="481" y="1256"/>
                  </a:cubicBezTo>
                  <a:cubicBezTo>
                    <a:pt x="377" y="1235"/>
                    <a:pt x="272" y="1214"/>
                    <a:pt x="167" y="1152"/>
                  </a:cubicBezTo>
                  <a:cubicBezTo>
                    <a:pt x="21" y="1068"/>
                    <a:pt x="0" y="817"/>
                    <a:pt x="146" y="733"/>
                  </a:cubicBezTo>
                  <a:cubicBezTo>
                    <a:pt x="272" y="649"/>
                    <a:pt x="398" y="608"/>
                    <a:pt x="544" y="587"/>
                  </a:cubicBezTo>
                  <a:cubicBezTo>
                    <a:pt x="1109" y="524"/>
                    <a:pt x="1653" y="440"/>
                    <a:pt x="2239" y="419"/>
                  </a:cubicBezTo>
                  <a:cubicBezTo>
                    <a:pt x="2846" y="398"/>
                    <a:pt x="3411" y="398"/>
                    <a:pt x="4017" y="273"/>
                  </a:cubicBezTo>
                  <a:cubicBezTo>
                    <a:pt x="4582" y="126"/>
                    <a:pt x="5189" y="85"/>
                    <a:pt x="5796" y="22"/>
                  </a:cubicBezTo>
                  <a:cubicBezTo>
                    <a:pt x="5984" y="1"/>
                    <a:pt x="6193" y="64"/>
                    <a:pt x="6361" y="105"/>
                  </a:cubicBezTo>
                  <a:cubicBezTo>
                    <a:pt x="6612" y="189"/>
                    <a:pt x="6633" y="524"/>
                    <a:pt x="6445" y="691"/>
                  </a:cubicBezTo>
                  <a:cubicBezTo>
                    <a:pt x="6361" y="754"/>
                    <a:pt x="6277" y="817"/>
                    <a:pt x="6152" y="859"/>
                  </a:cubicBezTo>
                  <a:cubicBezTo>
                    <a:pt x="5900" y="942"/>
                    <a:pt x="5608" y="1068"/>
                    <a:pt x="5356" y="1110"/>
                  </a:cubicBezTo>
                  <a:cubicBezTo>
                    <a:pt x="4310" y="1173"/>
                    <a:pt x="3306" y="1486"/>
                    <a:pt x="2260" y="1466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2" name="Google Shape;342;p36"/>
            <p:cNvSpPr/>
            <p:nvPr/>
          </p:nvSpPr>
          <p:spPr>
            <a:xfrm>
              <a:off x="1926750" y="3445325"/>
              <a:ext cx="122425" cy="81100"/>
            </a:xfrm>
            <a:custGeom>
              <a:avLst/>
              <a:gdLst/>
              <a:ahLst/>
              <a:cxnLst/>
              <a:rect l="l" t="t" r="r" b="b"/>
              <a:pathLst>
                <a:path w="4897" h="3244" extrusionOk="0">
                  <a:moveTo>
                    <a:pt x="4373" y="0"/>
                  </a:moveTo>
                  <a:cubicBezTo>
                    <a:pt x="4415" y="21"/>
                    <a:pt x="4562" y="63"/>
                    <a:pt x="4624" y="84"/>
                  </a:cubicBezTo>
                  <a:cubicBezTo>
                    <a:pt x="4855" y="189"/>
                    <a:pt x="4896" y="502"/>
                    <a:pt x="4729" y="649"/>
                  </a:cubicBezTo>
                  <a:cubicBezTo>
                    <a:pt x="4708" y="712"/>
                    <a:pt x="4666" y="733"/>
                    <a:pt x="4603" y="754"/>
                  </a:cubicBezTo>
                  <a:cubicBezTo>
                    <a:pt x="3515" y="1528"/>
                    <a:pt x="2427" y="2302"/>
                    <a:pt x="1235" y="2909"/>
                  </a:cubicBezTo>
                  <a:cubicBezTo>
                    <a:pt x="1005" y="3013"/>
                    <a:pt x="753" y="3118"/>
                    <a:pt x="523" y="3202"/>
                  </a:cubicBezTo>
                  <a:cubicBezTo>
                    <a:pt x="356" y="3243"/>
                    <a:pt x="168" y="3202"/>
                    <a:pt x="84" y="3034"/>
                  </a:cubicBezTo>
                  <a:cubicBezTo>
                    <a:pt x="42" y="2909"/>
                    <a:pt x="0" y="2699"/>
                    <a:pt x="63" y="2574"/>
                  </a:cubicBezTo>
                  <a:cubicBezTo>
                    <a:pt x="147" y="2407"/>
                    <a:pt x="314" y="2260"/>
                    <a:pt x="481" y="2176"/>
                  </a:cubicBezTo>
                  <a:cubicBezTo>
                    <a:pt x="942" y="1883"/>
                    <a:pt x="1465" y="1632"/>
                    <a:pt x="1946" y="1298"/>
                  </a:cubicBezTo>
                  <a:cubicBezTo>
                    <a:pt x="2406" y="1026"/>
                    <a:pt x="2867" y="733"/>
                    <a:pt x="3306" y="419"/>
                  </a:cubicBezTo>
                  <a:cubicBezTo>
                    <a:pt x="3641" y="210"/>
                    <a:pt x="3955" y="21"/>
                    <a:pt x="437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43" name="Google Shape;343;p36"/>
          <p:cNvGrpSpPr/>
          <p:nvPr/>
        </p:nvGrpSpPr>
        <p:grpSpPr>
          <a:xfrm rot="-5400000">
            <a:off x="4052980" y="3698285"/>
            <a:ext cx="279350" cy="312825"/>
            <a:chOff x="1835200" y="3337050"/>
            <a:chExt cx="279350" cy="312825"/>
          </a:xfrm>
        </p:grpSpPr>
        <p:sp>
          <p:nvSpPr>
            <p:cNvPr id="344" name="Google Shape;344;p36"/>
            <p:cNvSpPr/>
            <p:nvPr/>
          </p:nvSpPr>
          <p:spPr>
            <a:xfrm>
              <a:off x="1835200" y="3337050"/>
              <a:ext cx="64900" cy="154325"/>
            </a:xfrm>
            <a:custGeom>
              <a:avLst/>
              <a:gdLst/>
              <a:ahLst/>
              <a:cxnLst/>
              <a:rect l="l" t="t" r="r" b="b"/>
              <a:pathLst>
                <a:path w="2596" h="6173" extrusionOk="0">
                  <a:moveTo>
                    <a:pt x="2595" y="795"/>
                  </a:moveTo>
                  <a:cubicBezTo>
                    <a:pt x="2574" y="942"/>
                    <a:pt x="2511" y="1172"/>
                    <a:pt x="2449" y="1381"/>
                  </a:cubicBezTo>
                  <a:lnTo>
                    <a:pt x="1967" y="3034"/>
                  </a:lnTo>
                  <a:cubicBezTo>
                    <a:pt x="1779" y="3599"/>
                    <a:pt x="1549" y="4143"/>
                    <a:pt x="1361" y="4729"/>
                  </a:cubicBezTo>
                  <a:cubicBezTo>
                    <a:pt x="1277" y="4959"/>
                    <a:pt x="1214" y="5189"/>
                    <a:pt x="1130" y="5461"/>
                  </a:cubicBezTo>
                  <a:cubicBezTo>
                    <a:pt x="1110" y="5566"/>
                    <a:pt x="1089" y="5691"/>
                    <a:pt x="1047" y="5796"/>
                  </a:cubicBezTo>
                  <a:cubicBezTo>
                    <a:pt x="963" y="6005"/>
                    <a:pt x="838" y="6131"/>
                    <a:pt x="607" y="6173"/>
                  </a:cubicBezTo>
                  <a:cubicBezTo>
                    <a:pt x="398" y="6173"/>
                    <a:pt x="231" y="6068"/>
                    <a:pt x="168" y="5859"/>
                  </a:cubicBezTo>
                  <a:cubicBezTo>
                    <a:pt x="63" y="5545"/>
                    <a:pt x="1" y="5252"/>
                    <a:pt x="105" y="4938"/>
                  </a:cubicBezTo>
                  <a:cubicBezTo>
                    <a:pt x="168" y="4771"/>
                    <a:pt x="252" y="4624"/>
                    <a:pt x="314" y="4457"/>
                  </a:cubicBezTo>
                  <a:cubicBezTo>
                    <a:pt x="628" y="3871"/>
                    <a:pt x="838" y="3201"/>
                    <a:pt x="1026" y="2532"/>
                  </a:cubicBezTo>
                  <a:cubicBezTo>
                    <a:pt x="1193" y="2030"/>
                    <a:pt x="1361" y="1569"/>
                    <a:pt x="1528" y="1088"/>
                  </a:cubicBezTo>
                  <a:cubicBezTo>
                    <a:pt x="1612" y="858"/>
                    <a:pt x="1654" y="586"/>
                    <a:pt x="1737" y="356"/>
                  </a:cubicBezTo>
                  <a:cubicBezTo>
                    <a:pt x="1821" y="147"/>
                    <a:pt x="1988" y="0"/>
                    <a:pt x="2177" y="21"/>
                  </a:cubicBezTo>
                  <a:cubicBezTo>
                    <a:pt x="2386" y="63"/>
                    <a:pt x="2511" y="230"/>
                    <a:pt x="2532" y="440"/>
                  </a:cubicBezTo>
                  <a:cubicBezTo>
                    <a:pt x="2532" y="460"/>
                    <a:pt x="2574" y="586"/>
                    <a:pt x="2595" y="795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5" name="Google Shape;345;p36"/>
            <p:cNvSpPr/>
            <p:nvPr/>
          </p:nvSpPr>
          <p:spPr>
            <a:xfrm>
              <a:off x="1948725" y="3612700"/>
              <a:ext cx="165825" cy="37175"/>
            </a:xfrm>
            <a:custGeom>
              <a:avLst/>
              <a:gdLst/>
              <a:ahLst/>
              <a:cxnLst/>
              <a:rect l="l" t="t" r="r" b="b"/>
              <a:pathLst>
                <a:path w="6633" h="1487" extrusionOk="0">
                  <a:moveTo>
                    <a:pt x="2260" y="1466"/>
                  </a:moveTo>
                  <a:cubicBezTo>
                    <a:pt x="1653" y="1382"/>
                    <a:pt x="1088" y="1340"/>
                    <a:pt x="481" y="1256"/>
                  </a:cubicBezTo>
                  <a:cubicBezTo>
                    <a:pt x="377" y="1235"/>
                    <a:pt x="272" y="1214"/>
                    <a:pt x="167" y="1152"/>
                  </a:cubicBezTo>
                  <a:cubicBezTo>
                    <a:pt x="21" y="1068"/>
                    <a:pt x="0" y="817"/>
                    <a:pt x="146" y="733"/>
                  </a:cubicBezTo>
                  <a:cubicBezTo>
                    <a:pt x="272" y="649"/>
                    <a:pt x="398" y="608"/>
                    <a:pt x="544" y="587"/>
                  </a:cubicBezTo>
                  <a:cubicBezTo>
                    <a:pt x="1109" y="524"/>
                    <a:pt x="1653" y="440"/>
                    <a:pt x="2239" y="419"/>
                  </a:cubicBezTo>
                  <a:cubicBezTo>
                    <a:pt x="2846" y="398"/>
                    <a:pt x="3411" y="398"/>
                    <a:pt x="4017" y="273"/>
                  </a:cubicBezTo>
                  <a:cubicBezTo>
                    <a:pt x="4582" y="126"/>
                    <a:pt x="5189" y="85"/>
                    <a:pt x="5796" y="22"/>
                  </a:cubicBezTo>
                  <a:cubicBezTo>
                    <a:pt x="5984" y="1"/>
                    <a:pt x="6193" y="64"/>
                    <a:pt x="6361" y="105"/>
                  </a:cubicBezTo>
                  <a:cubicBezTo>
                    <a:pt x="6612" y="189"/>
                    <a:pt x="6633" y="524"/>
                    <a:pt x="6445" y="691"/>
                  </a:cubicBezTo>
                  <a:cubicBezTo>
                    <a:pt x="6361" y="754"/>
                    <a:pt x="6277" y="817"/>
                    <a:pt x="6152" y="859"/>
                  </a:cubicBezTo>
                  <a:cubicBezTo>
                    <a:pt x="5900" y="942"/>
                    <a:pt x="5608" y="1068"/>
                    <a:pt x="5356" y="1110"/>
                  </a:cubicBezTo>
                  <a:cubicBezTo>
                    <a:pt x="4310" y="1173"/>
                    <a:pt x="3306" y="1486"/>
                    <a:pt x="2260" y="1466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6" name="Google Shape;346;p36"/>
            <p:cNvSpPr/>
            <p:nvPr/>
          </p:nvSpPr>
          <p:spPr>
            <a:xfrm>
              <a:off x="1926750" y="3445325"/>
              <a:ext cx="122425" cy="81100"/>
            </a:xfrm>
            <a:custGeom>
              <a:avLst/>
              <a:gdLst/>
              <a:ahLst/>
              <a:cxnLst/>
              <a:rect l="l" t="t" r="r" b="b"/>
              <a:pathLst>
                <a:path w="4897" h="3244" extrusionOk="0">
                  <a:moveTo>
                    <a:pt x="4373" y="0"/>
                  </a:moveTo>
                  <a:cubicBezTo>
                    <a:pt x="4415" y="21"/>
                    <a:pt x="4562" y="63"/>
                    <a:pt x="4624" y="84"/>
                  </a:cubicBezTo>
                  <a:cubicBezTo>
                    <a:pt x="4855" y="189"/>
                    <a:pt x="4896" y="502"/>
                    <a:pt x="4729" y="649"/>
                  </a:cubicBezTo>
                  <a:cubicBezTo>
                    <a:pt x="4708" y="712"/>
                    <a:pt x="4666" y="733"/>
                    <a:pt x="4603" y="754"/>
                  </a:cubicBezTo>
                  <a:cubicBezTo>
                    <a:pt x="3515" y="1528"/>
                    <a:pt x="2427" y="2302"/>
                    <a:pt x="1235" y="2909"/>
                  </a:cubicBezTo>
                  <a:cubicBezTo>
                    <a:pt x="1005" y="3013"/>
                    <a:pt x="753" y="3118"/>
                    <a:pt x="523" y="3202"/>
                  </a:cubicBezTo>
                  <a:cubicBezTo>
                    <a:pt x="356" y="3243"/>
                    <a:pt x="168" y="3202"/>
                    <a:pt x="84" y="3034"/>
                  </a:cubicBezTo>
                  <a:cubicBezTo>
                    <a:pt x="42" y="2909"/>
                    <a:pt x="0" y="2699"/>
                    <a:pt x="63" y="2574"/>
                  </a:cubicBezTo>
                  <a:cubicBezTo>
                    <a:pt x="147" y="2407"/>
                    <a:pt x="314" y="2260"/>
                    <a:pt x="481" y="2176"/>
                  </a:cubicBezTo>
                  <a:cubicBezTo>
                    <a:pt x="942" y="1883"/>
                    <a:pt x="1465" y="1632"/>
                    <a:pt x="1946" y="1298"/>
                  </a:cubicBezTo>
                  <a:cubicBezTo>
                    <a:pt x="2406" y="1026"/>
                    <a:pt x="2867" y="733"/>
                    <a:pt x="3306" y="419"/>
                  </a:cubicBezTo>
                  <a:cubicBezTo>
                    <a:pt x="3641" y="210"/>
                    <a:pt x="3955" y="21"/>
                    <a:pt x="437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47" name="Google Shape;347;p36"/>
          <p:cNvGrpSpPr/>
          <p:nvPr/>
        </p:nvGrpSpPr>
        <p:grpSpPr>
          <a:xfrm rot="-5400000">
            <a:off x="2589176" y="2296712"/>
            <a:ext cx="279350" cy="312825"/>
            <a:chOff x="1835200" y="3337050"/>
            <a:chExt cx="279350" cy="312825"/>
          </a:xfrm>
        </p:grpSpPr>
        <p:sp>
          <p:nvSpPr>
            <p:cNvPr id="348" name="Google Shape;348;p36"/>
            <p:cNvSpPr/>
            <p:nvPr/>
          </p:nvSpPr>
          <p:spPr>
            <a:xfrm>
              <a:off x="1835200" y="3337050"/>
              <a:ext cx="64900" cy="154325"/>
            </a:xfrm>
            <a:custGeom>
              <a:avLst/>
              <a:gdLst/>
              <a:ahLst/>
              <a:cxnLst/>
              <a:rect l="l" t="t" r="r" b="b"/>
              <a:pathLst>
                <a:path w="2596" h="6173" extrusionOk="0">
                  <a:moveTo>
                    <a:pt x="2595" y="795"/>
                  </a:moveTo>
                  <a:cubicBezTo>
                    <a:pt x="2574" y="942"/>
                    <a:pt x="2511" y="1172"/>
                    <a:pt x="2449" y="1381"/>
                  </a:cubicBezTo>
                  <a:lnTo>
                    <a:pt x="1967" y="3034"/>
                  </a:lnTo>
                  <a:cubicBezTo>
                    <a:pt x="1779" y="3599"/>
                    <a:pt x="1549" y="4143"/>
                    <a:pt x="1361" y="4729"/>
                  </a:cubicBezTo>
                  <a:cubicBezTo>
                    <a:pt x="1277" y="4959"/>
                    <a:pt x="1214" y="5189"/>
                    <a:pt x="1130" y="5461"/>
                  </a:cubicBezTo>
                  <a:cubicBezTo>
                    <a:pt x="1110" y="5566"/>
                    <a:pt x="1089" y="5691"/>
                    <a:pt x="1047" y="5796"/>
                  </a:cubicBezTo>
                  <a:cubicBezTo>
                    <a:pt x="963" y="6005"/>
                    <a:pt x="838" y="6131"/>
                    <a:pt x="607" y="6173"/>
                  </a:cubicBezTo>
                  <a:cubicBezTo>
                    <a:pt x="398" y="6173"/>
                    <a:pt x="231" y="6068"/>
                    <a:pt x="168" y="5859"/>
                  </a:cubicBezTo>
                  <a:cubicBezTo>
                    <a:pt x="63" y="5545"/>
                    <a:pt x="1" y="5252"/>
                    <a:pt x="105" y="4938"/>
                  </a:cubicBezTo>
                  <a:cubicBezTo>
                    <a:pt x="168" y="4771"/>
                    <a:pt x="252" y="4624"/>
                    <a:pt x="314" y="4457"/>
                  </a:cubicBezTo>
                  <a:cubicBezTo>
                    <a:pt x="628" y="3871"/>
                    <a:pt x="838" y="3201"/>
                    <a:pt x="1026" y="2532"/>
                  </a:cubicBezTo>
                  <a:cubicBezTo>
                    <a:pt x="1193" y="2030"/>
                    <a:pt x="1361" y="1569"/>
                    <a:pt x="1528" y="1088"/>
                  </a:cubicBezTo>
                  <a:cubicBezTo>
                    <a:pt x="1612" y="858"/>
                    <a:pt x="1654" y="586"/>
                    <a:pt x="1737" y="356"/>
                  </a:cubicBezTo>
                  <a:cubicBezTo>
                    <a:pt x="1821" y="147"/>
                    <a:pt x="1988" y="0"/>
                    <a:pt x="2177" y="21"/>
                  </a:cubicBezTo>
                  <a:cubicBezTo>
                    <a:pt x="2386" y="63"/>
                    <a:pt x="2511" y="230"/>
                    <a:pt x="2532" y="440"/>
                  </a:cubicBezTo>
                  <a:cubicBezTo>
                    <a:pt x="2532" y="460"/>
                    <a:pt x="2574" y="586"/>
                    <a:pt x="2595" y="795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9" name="Google Shape;349;p36"/>
            <p:cNvSpPr/>
            <p:nvPr/>
          </p:nvSpPr>
          <p:spPr>
            <a:xfrm>
              <a:off x="1948725" y="3612700"/>
              <a:ext cx="165825" cy="37175"/>
            </a:xfrm>
            <a:custGeom>
              <a:avLst/>
              <a:gdLst/>
              <a:ahLst/>
              <a:cxnLst/>
              <a:rect l="l" t="t" r="r" b="b"/>
              <a:pathLst>
                <a:path w="6633" h="1487" extrusionOk="0">
                  <a:moveTo>
                    <a:pt x="2260" y="1466"/>
                  </a:moveTo>
                  <a:cubicBezTo>
                    <a:pt x="1653" y="1382"/>
                    <a:pt x="1088" y="1340"/>
                    <a:pt x="481" y="1256"/>
                  </a:cubicBezTo>
                  <a:cubicBezTo>
                    <a:pt x="377" y="1235"/>
                    <a:pt x="272" y="1214"/>
                    <a:pt x="167" y="1152"/>
                  </a:cubicBezTo>
                  <a:cubicBezTo>
                    <a:pt x="21" y="1068"/>
                    <a:pt x="0" y="817"/>
                    <a:pt x="146" y="733"/>
                  </a:cubicBezTo>
                  <a:cubicBezTo>
                    <a:pt x="272" y="649"/>
                    <a:pt x="398" y="608"/>
                    <a:pt x="544" y="587"/>
                  </a:cubicBezTo>
                  <a:cubicBezTo>
                    <a:pt x="1109" y="524"/>
                    <a:pt x="1653" y="440"/>
                    <a:pt x="2239" y="419"/>
                  </a:cubicBezTo>
                  <a:cubicBezTo>
                    <a:pt x="2846" y="398"/>
                    <a:pt x="3411" y="398"/>
                    <a:pt x="4017" y="273"/>
                  </a:cubicBezTo>
                  <a:cubicBezTo>
                    <a:pt x="4582" y="126"/>
                    <a:pt x="5189" y="85"/>
                    <a:pt x="5796" y="22"/>
                  </a:cubicBezTo>
                  <a:cubicBezTo>
                    <a:pt x="5984" y="1"/>
                    <a:pt x="6193" y="64"/>
                    <a:pt x="6361" y="105"/>
                  </a:cubicBezTo>
                  <a:cubicBezTo>
                    <a:pt x="6612" y="189"/>
                    <a:pt x="6633" y="524"/>
                    <a:pt x="6445" y="691"/>
                  </a:cubicBezTo>
                  <a:cubicBezTo>
                    <a:pt x="6361" y="754"/>
                    <a:pt x="6277" y="817"/>
                    <a:pt x="6152" y="859"/>
                  </a:cubicBezTo>
                  <a:cubicBezTo>
                    <a:pt x="5900" y="942"/>
                    <a:pt x="5608" y="1068"/>
                    <a:pt x="5356" y="1110"/>
                  </a:cubicBezTo>
                  <a:cubicBezTo>
                    <a:pt x="4310" y="1173"/>
                    <a:pt x="3306" y="1486"/>
                    <a:pt x="2260" y="1466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0" name="Google Shape;350;p36"/>
            <p:cNvSpPr/>
            <p:nvPr/>
          </p:nvSpPr>
          <p:spPr>
            <a:xfrm>
              <a:off x="1926750" y="3445325"/>
              <a:ext cx="122425" cy="81100"/>
            </a:xfrm>
            <a:custGeom>
              <a:avLst/>
              <a:gdLst/>
              <a:ahLst/>
              <a:cxnLst/>
              <a:rect l="l" t="t" r="r" b="b"/>
              <a:pathLst>
                <a:path w="4897" h="3244" extrusionOk="0">
                  <a:moveTo>
                    <a:pt x="4373" y="0"/>
                  </a:moveTo>
                  <a:cubicBezTo>
                    <a:pt x="4415" y="21"/>
                    <a:pt x="4562" y="63"/>
                    <a:pt x="4624" y="84"/>
                  </a:cubicBezTo>
                  <a:cubicBezTo>
                    <a:pt x="4855" y="189"/>
                    <a:pt x="4896" y="502"/>
                    <a:pt x="4729" y="649"/>
                  </a:cubicBezTo>
                  <a:cubicBezTo>
                    <a:pt x="4708" y="712"/>
                    <a:pt x="4666" y="733"/>
                    <a:pt x="4603" y="754"/>
                  </a:cubicBezTo>
                  <a:cubicBezTo>
                    <a:pt x="3515" y="1528"/>
                    <a:pt x="2427" y="2302"/>
                    <a:pt x="1235" y="2909"/>
                  </a:cubicBezTo>
                  <a:cubicBezTo>
                    <a:pt x="1005" y="3013"/>
                    <a:pt x="753" y="3118"/>
                    <a:pt x="523" y="3202"/>
                  </a:cubicBezTo>
                  <a:cubicBezTo>
                    <a:pt x="356" y="3243"/>
                    <a:pt x="168" y="3202"/>
                    <a:pt x="84" y="3034"/>
                  </a:cubicBezTo>
                  <a:cubicBezTo>
                    <a:pt x="42" y="2909"/>
                    <a:pt x="0" y="2699"/>
                    <a:pt x="63" y="2574"/>
                  </a:cubicBezTo>
                  <a:cubicBezTo>
                    <a:pt x="147" y="2407"/>
                    <a:pt x="314" y="2260"/>
                    <a:pt x="481" y="2176"/>
                  </a:cubicBezTo>
                  <a:cubicBezTo>
                    <a:pt x="942" y="1883"/>
                    <a:pt x="1465" y="1632"/>
                    <a:pt x="1946" y="1298"/>
                  </a:cubicBezTo>
                  <a:cubicBezTo>
                    <a:pt x="2406" y="1026"/>
                    <a:pt x="2867" y="733"/>
                    <a:pt x="3306" y="419"/>
                  </a:cubicBezTo>
                  <a:cubicBezTo>
                    <a:pt x="3641" y="210"/>
                    <a:pt x="3955" y="21"/>
                    <a:pt x="437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" name="Группа 5"/>
          <p:cNvGrpSpPr/>
          <p:nvPr/>
        </p:nvGrpSpPr>
        <p:grpSpPr>
          <a:xfrm flipH="1">
            <a:off x="513163" y="2788675"/>
            <a:ext cx="1369818" cy="1771444"/>
            <a:chOff x="6368700" y="2205913"/>
            <a:chExt cx="1581325" cy="2172425"/>
          </a:xfrm>
        </p:grpSpPr>
        <p:sp>
          <p:nvSpPr>
            <p:cNvPr id="93" name="Google Shape;709;p45"/>
            <p:cNvSpPr/>
            <p:nvPr/>
          </p:nvSpPr>
          <p:spPr>
            <a:xfrm>
              <a:off x="6714975" y="2255088"/>
              <a:ext cx="969325" cy="795100"/>
            </a:xfrm>
            <a:custGeom>
              <a:avLst/>
              <a:gdLst/>
              <a:ahLst/>
              <a:cxnLst/>
              <a:rect l="l" t="t" r="r" b="b"/>
              <a:pathLst>
                <a:path w="38773" h="31804" extrusionOk="0">
                  <a:moveTo>
                    <a:pt x="8349" y="2616"/>
                  </a:moveTo>
                  <a:cubicBezTo>
                    <a:pt x="8370" y="2929"/>
                    <a:pt x="8370" y="3160"/>
                    <a:pt x="8412" y="3390"/>
                  </a:cubicBezTo>
                  <a:cubicBezTo>
                    <a:pt x="8454" y="3662"/>
                    <a:pt x="8684" y="3850"/>
                    <a:pt x="8956" y="3850"/>
                  </a:cubicBezTo>
                  <a:cubicBezTo>
                    <a:pt x="9207" y="3850"/>
                    <a:pt x="9416" y="3704"/>
                    <a:pt x="9458" y="3452"/>
                  </a:cubicBezTo>
                  <a:cubicBezTo>
                    <a:pt x="9500" y="2929"/>
                    <a:pt x="9814" y="2657"/>
                    <a:pt x="10149" y="2344"/>
                  </a:cubicBezTo>
                  <a:cubicBezTo>
                    <a:pt x="10316" y="2197"/>
                    <a:pt x="10442" y="2051"/>
                    <a:pt x="10546" y="1883"/>
                  </a:cubicBezTo>
                  <a:cubicBezTo>
                    <a:pt x="11174" y="879"/>
                    <a:pt x="12241" y="586"/>
                    <a:pt x="13287" y="293"/>
                  </a:cubicBezTo>
                  <a:cubicBezTo>
                    <a:pt x="13873" y="147"/>
                    <a:pt x="14501" y="167"/>
                    <a:pt x="15108" y="105"/>
                  </a:cubicBezTo>
                  <a:cubicBezTo>
                    <a:pt x="16175" y="0"/>
                    <a:pt x="17221" y="105"/>
                    <a:pt x="18246" y="460"/>
                  </a:cubicBezTo>
                  <a:cubicBezTo>
                    <a:pt x="19104" y="732"/>
                    <a:pt x="19857" y="1193"/>
                    <a:pt x="20569" y="1716"/>
                  </a:cubicBezTo>
                  <a:cubicBezTo>
                    <a:pt x="20924" y="1988"/>
                    <a:pt x="21217" y="2406"/>
                    <a:pt x="21510" y="2804"/>
                  </a:cubicBezTo>
                  <a:cubicBezTo>
                    <a:pt x="21594" y="2929"/>
                    <a:pt x="21615" y="3118"/>
                    <a:pt x="21594" y="3306"/>
                  </a:cubicBezTo>
                  <a:cubicBezTo>
                    <a:pt x="21594" y="3620"/>
                    <a:pt x="21531" y="3934"/>
                    <a:pt x="21531" y="4248"/>
                  </a:cubicBezTo>
                  <a:cubicBezTo>
                    <a:pt x="21531" y="4771"/>
                    <a:pt x="21971" y="5001"/>
                    <a:pt x="22452" y="4708"/>
                  </a:cubicBezTo>
                  <a:cubicBezTo>
                    <a:pt x="22598" y="4645"/>
                    <a:pt x="22745" y="4499"/>
                    <a:pt x="22870" y="4394"/>
                  </a:cubicBezTo>
                  <a:cubicBezTo>
                    <a:pt x="23205" y="4122"/>
                    <a:pt x="23624" y="4038"/>
                    <a:pt x="24063" y="4059"/>
                  </a:cubicBezTo>
                  <a:cubicBezTo>
                    <a:pt x="25402" y="4164"/>
                    <a:pt x="26678" y="4457"/>
                    <a:pt x="27829" y="5105"/>
                  </a:cubicBezTo>
                  <a:cubicBezTo>
                    <a:pt x="29168" y="5838"/>
                    <a:pt x="30235" y="6842"/>
                    <a:pt x="30968" y="8202"/>
                  </a:cubicBezTo>
                  <a:cubicBezTo>
                    <a:pt x="31051" y="8328"/>
                    <a:pt x="31114" y="8537"/>
                    <a:pt x="31072" y="8683"/>
                  </a:cubicBezTo>
                  <a:cubicBezTo>
                    <a:pt x="31051" y="9039"/>
                    <a:pt x="30968" y="9374"/>
                    <a:pt x="30905" y="9709"/>
                  </a:cubicBezTo>
                  <a:cubicBezTo>
                    <a:pt x="30821" y="10043"/>
                    <a:pt x="30696" y="10336"/>
                    <a:pt x="30340" y="10546"/>
                  </a:cubicBezTo>
                  <a:cubicBezTo>
                    <a:pt x="30110" y="10713"/>
                    <a:pt x="30047" y="10964"/>
                    <a:pt x="30152" y="11236"/>
                  </a:cubicBezTo>
                  <a:cubicBezTo>
                    <a:pt x="30256" y="11487"/>
                    <a:pt x="30570" y="11696"/>
                    <a:pt x="30863" y="11571"/>
                  </a:cubicBezTo>
                  <a:cubicBezTo>
                    <a:pt x="31658" y="11278"/>
                    <a:pt x="32411" y="11550"/>
                    <a:pt x="33144" y="11613"/>
                  </a:cubicBezTo>
                  <a:cubicBezTo>
                    <a:pt x="33939" y="11717"/>
                    <a:pt x="34588" y="12136"/>
                    <a:pt x="35194" y="12638"/>
                  </a:cubicBezTo>
                  <a:cubicBezTo>
                    <a:pt x="35843" y="13161"/>
                    <a:pt x="36324" y="13810"/>
                    <a:pt x="36826" y="14500"/>
                  </a:cubicBezTo>
                  <a:cubicBezTo>
                    <a:pt x="37119" y="14898"/>
                    <a:pt x="37119" y="15756"/>
                    <a:pt x="36847" y="16111"/>
                  </a:cubicBezTo>
                  <a:cubicBezTo>
                    <a:pt x="36764" y="16258"/>
                    <a:pt x="36596" y="16362"/>
                    <a:pt x="36471" y="16404"/>
                  </a:cubicBezTo>
                  <a:cubicBezTo>
                    <a:pt x="36324" y="16467"/>
                    <a:pt x="36178" y="16467"/>
                    <a:pt x="36052" y="16509"/>
                  </a:cubicBezTo>
                  <a:cubicBezTo>
                    <a:pt x="35864" y="16593"/>
                    <a:pt x="35676" y="16697"/>
                    <a:pt x="35529" y="16802"/>
                  </a:cubicBezTo>
                  <a:cubicBezTo>
                    <a:pt x="35341" y="16948"/>
                    <a:pt x="35257" y="17199"/>
                    <a:pt x="35341" y="17429"/>
                  </a:cubicBezTo>
                  <a:cubicBezTo>
                    <a:pt x="35424" y="17660"/>
                    <a:pt x="35592" y="17785"/>
                    <a:pt x="35864" y="17827"/>
                  </a:cubicBezTo>
                  <a:cubicBezTo>
                    <a:pt x="35989" y="17848"/>
                    <a:pt x="36157" y="17848"/>
                    <a:pt x="36282" y="17785"/>
                  </a:cubicBezTo>
                  <a:cubicBezTo>
                    <a:pt x="36596" y="17660"/>
                    <a:pt x="36847" y="17764"/>
                    <a:pt x="37057" y="17973"/>
                  </a:cubicBezTo>
                  <a:cubicBezTo>
                    <a:pt x="37475" y="18371"/>
                    <a:pt x="37935" y="18769"/>
                    <a:pt x="38249" y="19208"/>
                  </a:cubicBezTo>
                  <a:cubicBezTo>
                    <a:pt x="38668" y="19815"/>
                    <a:pt x="38772" y="20547"/>
                    <a:pt x="38668" y="21238"/>
                  </a:cubicBezTo>
                  <a:cubicBezTo>
                    <a:pt x="38626" y="21405"/>
                    <a:pt x="38479" y="21614"/>
                    <a:pt x="38333" y="21719"/>
                  </a:cubicBezTo>
                  <a:cubicBezTo>
                    <a:pt x="37935" y="21949"/>
                    <a:pt x="37517" y="22137"/>
                    <a:pt x="37119" y="22347"/>
                  </a:cubicBezTo>
                  <a:cubicBezTo>
                    <a:pt x="36785" y="22535"/>
                    <a:pt x="36617" y="22807"/>
                    <a:pt x="36701" y="23183"/>
                  </a:cubicBezTo>
                  <a:cubicBezTo>
                    <a:pt x="36722" y="23330"/>
                    <a:pt x="36805" y="23497"/>
                    <a:pt x="36889" y="23644"/>
                  </a:cubicBezTo>
                  <a:cubicBezTo>
                    <a:pt x="37349" y="24753"/>
                    <a:pt x="37559" y="25904"/>
                    <a:pt x="37517" y="27075"/>
                  </a:cubicBezTo>
                  <a:cubicBezTo>
                    <a:pt x="37517" y="27138"/>
                    <a:pt x="37475" y="27180"/>
                    <a:pt x="37433" y="27347"/>
                  </a:cubicBezTo>
                  <a:cubicBezTo>
                    <a:pt x="37015" y="27661"/>
                    <a:pt x="36512" y="27996"/>
                    <a:pt x="35989" y="28393"/>
                  </a:cubicBezTo>
                  <a:cubicBezTo>
                    <a:pt x="35968" y="28603"/>
                    <a:pt x="35968" y="28875"/>
                    <a:pt x="35885" y="29147"/>
                  </a:cubicBezTo>
                  <a:cubicBezTo>
                    <a:pt x="35822" y="29398"/>
                    <a:pt x="35780" y="29649"/>
                    <a:pt x="35780" y="29900"/>
                  </a:cubicBezTo>
                  <a:cubicBezTo>
                    <a:pt x="35780" y="29984"/>
                    <a:pt x="35738" y="30088"/>
                    <a:pt x="35676" y="30130"/>
                  </a:cubicBezTo>
                  <a:cubicBezTo>
                    <a:pt x="35341" y="30507"/>
                    <a:pt x="35090" y="30967"/>
                    <a:pt x="34588" y="31218"/>
                  </a:cubicBezTo>
                  <a:cubicBezTo>
                    <a:pt x="34357" y="31323"/>
                    <a:pt x="34148" y="31469"/>
                    <a:pt x="33897" y="31595"/>
                  </a:cubicBezTo>
                  <a:cubicBezTo>
                    <a:pt x="33583" y="31762"/>
                    <a:pt x="33248" y="31804"/>
                    <a:pt x="32914" y="31574"/>
                  </a:cubicBezTo>
                  <a:cubicBezTo>
                    <a:pt x="32914" y="31365"/>
                    <a:pt x="32935" y="31134"/>
                    <a:pt x="32935" y="30925"/>
                  </a:cubicBezTo>
                  <a:cubicBezTo>
                    <a:pt x="32955" y="30318"/>
                    <a:pt x="32809" y="29795"/>
                    <a:pt x="32474" y="29335"/>
                  </a:cubicBezTo>
                  <a:cubicBezTo>
                    <a:pt x="32202" y="28979"/>
                    <a:pt x="31888" y="28812"/>
                    <a:pt x="31470" y="28728"/>
                  </a:cubicBezTo>
                  <a:cubicBezTo>
                    <a:pt x="30633" y="28603"/>
                    <a:pt x="29817" y="28728"/>
                    <a:pt x="29085" y="29168"/>
                  </a:cubicBezTo>
                  <a:cubicBezTo>
                    <a:pt x="28917" y="29063"/>
                    <a:pt x="29022" y="28937"/>
                    <a:pt x="29043" y="28812"/>
                  </a:cubicBezTo>
                  <a:cubicBezTo>
                    <a:pt x="29147" y="28310"/>
                    <a:pt x="29252" y="27808"/>
                    <a:pt x="29357" y="27243"/>
                  </a:cubicBezTo>
                  <a:cubicBezTo>
                    <a:pt x="29545" y="27243"/>
                    <a:pt x="29712" y="27201"/>
                    <a:pt x="29901" y="27201"/>
                  </a:cubicBezTo>
                  <a:cubicBezTo>
                    <a:pt x="30214" y="27243"/>
                    <a:pt x="30528" y="27305"/>
                    <a:pt x="30842" y="27305"/>
                  </a:cubicBezTo>
                  <a:cubicBezTo>
                    <a:pt x="30947" y="27305"/>
                    <a:pt x="31051" y="27180"/>
                    <a:pt x="31261" y="27054"/>
                  </a:cubicBezTo>
                  <a:cubicBezTo>
                    <a:pt x="30947" y="26971"/>
                    <a:pt x="30800" y="26887"/>
                    <a:pt x="30612" y="26866"/>
                  </a:cubicBezTo>
                  <a:cubicBezTo>
                    <a:pt x="29545" y="26678"/>
                    <a:pt x="28624" y="26238"/>
                    <a:pt x="27871" y="25422"/>
                  </a:cubicBezTo>
                  <a:cubicBezTo>
                    <a:pt x="27306" y="24836"/>
                    <a:pt x="26846" y="24209"/>
                    <a:pt x="26574" y="23414"/>
                  </a:cubicBezTo>
                  <a:cubicBezTo>
                    <a:pt x="26532" y="23288"/>
                    <a:pt x="26448" y="23163"/>
                    <a:pt x="26344" y="23058"/>
                  </a:cubicBezTo>
                  <a:cubicBezTo>
                    <a:pt x="26260" y="22974"/>
                    <a:pt x="26134" y="22891"/>
                    <a:pt x="26051" y="22911"/>
                  </a:cubicBezTo>
                  <a:cubicBezTo>
                    <a:pt x="25486" y="23058"/>
                    <a:pt x="24858" y="22995"/>
                    <a:pt x="24419" y="23518"/>
                  </a:cubicBezTo>
                  <a:cubicBezTo>
                    <a:pt x="24209" y="23748"/>
                    <a:pt x="23916" y="23916"/>
                    <a:pt x="23686" y="24104"/>
                  </a:cubicBezTo>
                  <a:cubicBezTo>
                    <a:pt x="23372" y="24334"/>
                    <a:pt x="23059" y="24334"/>
                    <a:pt x="22745" y="24104"/>
                  </a:cubicBezTo>
                  <a:cubicBezTo>
                    <a:pt x="22180" y="23707"/>
                    <a:pt x="21699" y="23288"/>
                    <a:pt x="21427" y="22660"/>
                  </a:cubicBezTo>
                  <a:cubicBezTo>
                    <a:pt x="21134" y="22012"/>
                    <a:pt x="20924" y="21321"/>
                    <a:pt x="20673" y="20652"/>
                  </a:cubicBezTo>
                  <a:cubicBezTo>
                    <a:pt x="20569" y="20359"/>
                    <a:pt x="20485" y="20045"/>
                    <a:pt x="20359" y="19752"/>
                  </a:cubicBezTo>
                  <a:cubicBezTo>
                    <a:pt x="20067" y="19208"/>
                    <a:pt x="19606" y="19145"/>
                    <a:pt x="19146" y="19564"/>
                  </a:cubicBezTo>
                  <a:cubicBezTo>
                    <a:pt x="19041" y="19668"/>
                    <a:pt x="18979" y="19773"/>
                    <a:pt x="18874" y="19878"/>
                  </a:cubicBezTo>
                  <a:cubicBezTo>
                    <a:pt x="18790" y="19982"/>
                    <a:pt x="18707" y="20129"/>
                    <a:pt x="18623" y="20254"/>
                  </a:cubicBezTo>
                  <a:cubicBezTo>
                    <a:pt x="17556" y="21907"/>
                    <a:pt x="15673" y="21217"/>
                    <a:pt x="14961" y="20170"/>
                  </a:cubicBezTo>
                  <a:cubicBezTo>
                    <a:pt x="14292" y="19124"/>
                    <a:pt x="13852" y="18057"/>
                    <a:pt x="13957" y="16802"/>
                  </a:cubicBezTo>
                  <a:cubicBezTo>
                    <a:pt x="13978" y="16572"/>
                    <a:pt x="13957" y="16321"/>
                    <a:pt x="13957" y="16111"/>
                  </a:cubicBezTo>
                  <a:cubicBezTo>
                    <a:pt x="13957" y="15756"/>
                    <a:pt x="13915" y="15358"/>
                    <a:pt x="14166" y="15044"/>
                  </a:cubicBezTo>
                  <a:cubicBezTo>
                    <a:pt x="14208" y="14960"/>
                    <a:pt x="14271" y="14835"/>
                    <a:pt x="14271" y="14730"/>
                  </a:cubicBezTo>
                  <a:cubicBezTo>
                    <a:pt x="14333" y="14333"/>
                    <a:pt x="14124" y="14019"/>
                    <a:pt x="13769" y="13977"/>
                  </a:cubicBezTo>
                  <a:cubicBezTo>
                    <a:pt x="13455" y="13914"/>
                    <a:pt x="13162" y="14103"/>
                    <a:pt x="13057" y="14437"/>
                  </a:cubicBezTo>
                  <a:cubicBezTo>
                    <a:pt x="12973" y="14730"/>
                    <a:pt x="12932" y="15065"/>
                    <a:pt x="12806" y="15337"/>
                  </a:cubicBezTo>
                  <a:cubicBezTo>
                    <a:pt x="12346" y="16300"/>
                    <a:pt x="11551" y="16844"/>
                    <a:pt x="10567" y="17241"/>
                  </a:cubicBezTo>
                  <a:cubicBezTo>
                    <a:pt x="10232" y="17367"/>
                    <a:pt x="9898" y="17367"/>
                    <a:pt x="9584" y="17262"/>
                  </a:cubicBezTo>
                  <a:cubicBezTo>
                    <a:pt x="9061" y="17095"/>
                    <a:pt x="8559" y="16906"/>
                    <a:pt x="8056" y="16697"/>
                  </a:cubicBezTo>
                  <a:cubicBezTo>
                    <a:pt x="7680" y="16530"/>
                    <a:pt x="7387" y="16279"/>
                    <a:pt x="7157" y="15944"/>
                  </a:cubicBezTo>
                  <a:cubicBezTo>
                    <a:pt x="6550" y="14960"/>
                    <a:pt x="6069" y="13977"/>
                    <a:pt x="5859" y="12868"/>
                  </a:cubicBezTo>
                  <a:cubicBezTo>
                    <a:pt x="5797" y="12450"/>
                    <a:pt x="5755" y="12094"/>
                    <a:pt x="6110" y="11780"/>
                  </a:cubicBezTo>
                  <a:cubicBezTo>
                    <a:pt x="5943" y="11571"/>
                    <a:pt x="5755" y="11383"/>
                    <a:pt x="5734" y="11194"/>
                  </a:cubicBezTo>
                  <a:cubicBezTo>
                    <a:pt x="5692" y="10943"/>
                    <a:pt x="5713" y="10629"/>
                    <a:pt x="5755" y="10336"/>
                  </a:cubicBezTo>
                  <a:cubicBezTo>
                    <a:pt x="5901" y="9499"/>
                    <a:pt x="6027" y="8642"/>
                    <a:pt x="6215" y="7805"/>
                  </a:cubicBezTo>
                  <a:cubicBezTo>
                    <a:pt x="6424" y="6758"/>
                    <a:pt x="6989" y="5921"/>
                    <a:pt x="7931" y="5377"/>
                  </a:cubicBezTo>
                  <a:cubicBezTo>
                    <a:pt x="8015" y="5315"/>
                    <a:pt x="8056" y="5294"/>
                    <a:pt x="8140" y="5231"/>
                  </a:cubicBezTo>
                  <a:cubicBezTo>
                    <a:pt x="7805" y="4917"/>
                    <a:pt x="7429" y="5085"/>
                    <a:pt x="7073" y="5126"/>
                  </a:cubicBezTo>
                  <a:cubicBezTo>
                    <a:pt x="6738" y="5189"/>
                    <a:pt x="6487" y="5336"/>
                    <a:pt x="6278" y="5629"/>
                  </a:cubicBezTo>
                  <a:cubicBezTo>
                    <a:pt x="5755" y="6319"/>
                    <a:pt x="5315" y="7010"/>
                    <a:pt x="5127" y="7909"/>
                  </a:cubicBezTo>
                  <a:cubicBezTo>
                    <a:pt x="4897" y="8997"/>
                    <a:pt x="4667" y="10085"/>
                    <a:pt x="4604" y="11236"/>
                  </a:cubicBezTo>
                  <a:cubicBezTo>
                    <a:pt x="4353" y="11487"/>
                    <a:pt x="4018" y="11655"/>
                    <a:pt x="3641" y="11759"/>
                  </a:cubicBezTo>
                  <a:cubicBezTo>
                    <a:pt x="2972" y="11927"/>
                    <a:pt x="2365" y="12240"/>
                    <a:pt x="1842" y="12722"/>
                  </a:cubicBezTo>
                  <a:cubicBezTo>
                    <a:pt x="1737" y="12805"/>
                    <a:pt x="1612" y="12847"/>
                    <a:pt x="1445" y="12952"/>
                  </a:cubicBezTo>
                  <a:cubicBezTo>
                    <a:pt x="1089" y="12554"/>
                    <a:pt x="733" y="12199"/>
                    <a:pt x="398" y="11822"/>
                  </a:cubicBezTo>
                  <a:cubicBezTo>
                    <a:pt x="356" y="11780"/>
                    <a:pt x="273" y="11696"/>
                    <a:pt x="273" y="11613"/>
                  </a:cubicBezTo>
                  <a:cubicBezTo>
                    <a:pt x="189" y="11131"/>
                    <a:pt x="1" y="10629"/>
                    <a:pt x="64" y="10106"/>
                  </a:cubicBezTo>
                  <a:cubicBezTo>
                    <a:pt x="168" y="8851"/>
                    <a:pt x="461" y="7616"/>
                    <a:pt x="901" y="6445"/>
                  </a:cubicBezTo>
                  <a:cubicBezTo>
                    <a:pt x="1005" y="6173"/>
                    <a:pt x="1152" y="5942"/>
                    <a:pt x="1319" y="5712"/>
                  </a:cubicBezTo>
                  <a:cubicBezTo>
                    <a:pt x="1361" y="5608"/>
                    <a:pt x="1465" y="5545"/>
                    <a:pt x="1549" y="5440"/>
                  </a:cubicBezTo>
                  <a:cubicBezTo>
                    <a:pt x="2344" y="4394"/>
                    <a:pt x="3432" y="3766"/>
                    <a:pt x="4541" y="3180"/>
                  </a:cubicBezTo>
                  <a:cubicBezTo>
                    <a:pt x="4813" y="3013"/>
                    <a:pt x="5169" y="2908"/>
                    <a:pt x="5504" y="2825"/>
                  </a:cubicBezTo>
                  <a:cubicBezTo>
                    <a:pt x="6445" y="2657"/>
                    <a:pt x="7345" y="2595"/>
                    <a:pt x="8349" y="2616"/>
                  </a:cubicBezTo>
                  <a:close/>
                </a:path>
              </a:pathLst>
            </a:custGeom>
            <a:solidFill>
              <a:srgbClr val="E7BA4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" name="Google Shape;710;p45"/>
            <p:cNvSpPr/>
            <p:nvPr/>
          </p:nvSpPr>
          <p:spPr>
            <a:xfrm>
              <a:off x="6653775" y="2563188"/>
              <a:ext cx="768975" cy="662050"/>
            </a:xfrm>
            <a:custGeom>
              <a:avLst/>
              <a:gdLst/>
              <a:ahLst/>
              <a:cxnLst/>
              <a:rect l="l" t="t" r="r" b="b"/>
              <a:pathLst>
                <a:path w="30759" h="26482" extrusionOk="0">
                  <a:moveTo>
                    <a:pt x="7073" y="0"/>
                  </a:moveTo>
                  <a:cubicBezTo>
                    <a:pt x="6759" y="126"/>
                    <a:pt x="6529" y="272"/>
                    <a:pt x="6299" y="335"/>
                  </a:cubicBezTo>
                  <a:cubicBezTo>
                    <a:pt x="5671" y="544"/>
                    <a:pt x="5190" y="921"/>
                    <a:pt x="4750" y="1381"/>
                  </a:cubicBezTo>
                  <a:cubicBezTo>
                    <a:pt x="2763" y="3432"/>
                    <a:pt x="2407" y="3934"/>
                    <a:pt x="1152" y="6465"/>
                  </a:cubicBezTo>
                  <a:cubicBezTo>
                    <a:pt x="1152" y="6486"/>
                    <a:pt x="1110" y="6507"/>
                    <a:pt x="1110" y="6549"/>
                  </a:cubicBezTo>
                  <a:cubicBezTo>
                    <a:pt x="775" y="7114"/>
                    <a:pt x="587" y="7742"/>
                    <a:pt x="461" y="8390"/>
                  </a:cubicBezTo>
                  <a:cubicBezTo>
                    <a:pt x="377" y="8788"/>
                    <a:pt x="273" y="9186"/>
                    <a:pt x="231" y="9583"/>
                  </a:cubicBezTo>
                  <a:cubicBezTo>
                    <a:pt x="126" y="10462"/>
                    <a:pt x="1" y="11320"/>
                    <a:pt x="1" y="12219"/>
                  </a:cubicBezTo>
                  <a:cubicBezTo>
                    <a:pt x="1" y="13559"/>
                    <a:pt x="63" y="14919"/>
                    <a:pt x="126" y="16237"/>
                  </a:cubicBezTo>
                  <a:cubicBezTo>
                    <a:pt x="126" y="16509"/>
                    <a:pt x="147" y="16760"/>
                    <a:pt x="231" y="17011"/>
                  </a:cubicBezTo>
                  <a:cubicBezTo>
                    <a:pt x="880" y="19103"/>
                    <a:pt x="1905" y="20945"/>
                    <a:pt x="3516" y="22451"/>
                  </a:cubicBezTo>
                  <a:cubicBezTo>
                    <a:pt x="3621" y="22556"/>
                    <a:pt x="3725" y="22660"/>
                    <a:pt x="3872" y="22702"/>
                  </a:cubicBezTo>
                  <a:cubicBezTo>
                    <a:pt x="5483" y="23665"/>
                    <a:pt x="7115" y="24648"/>
                    <a:pt x="8998" y="25025"/>
                  </a:cubicBezTo>
                  <a:cubicBezTo>
                    <a:pt x="9061" y="25067"/>
                    <a:pt x="9144" y="25088"/>
                    <a:pt x="9228" y="25129"/>
                  </a:cubicBezTo>
                  <a:cubicBezTo>
                    <a:pt x="9751" y="25443"/>
                    <a:pt x="10358" y="25569"/>
                    <a:pt x="10923" y="25715"/>
                  </a:cubicBezTo>
                  <a:cubicBezTo>
                    <a:pt x="11446" y="25820"/>
                    <a:pt x="11969" y="25945"/>
                    <a:pt x="12471" y="26196"/>
                  </a:cubicBezTo>
                  <a:cubicBezTo>
                    <a:pt x="12618" y="26280"/>
                    <a:pt x="12785" y="26301"/>
                    <a:pt x="12973" y="26343"/>
                  </a:cubicBezTo>
                  <a:cubicBezTo>
                    <a:pt x="13681" y="26425"/>
                    <a:pt x="14401" y="26482"/>
                    <a:pt x="15124" y="26482"/>
                  </a:cubicBezTo>
                  <a:cubicBezTo>
                    <a:pt x="15321" y="26482"/>
                    <a:pt x="15518" y="26477"/>
                    <a:pt x="15714" y="26468"/>
                  </a:cubicBezTo>
                  <a:cubicBezTo>
                    <a:pt x="16021" y="26441"/>
                    <a:pt x="16323" y="26436"/>
                    <a:pt x="16624" y="26436"/>
                  </a:cubicBezTo>
                  <a:cubicBezTo>
                    <a:pt x="16774" y="26436"/>
                    <a:pt x="16924" y="26437"/>
                    <a:pt x="17074" y="26437"/>
                  </a:cubicBezTo>
                  <a:cubicBezTo>
                    <a:pt x="17524" y="26437"/>
                    <a:pt x="17974" y="26427"/>
                    <a:pt x="18434" y="26343"/>
                  </a:cubicBezTo>
                  <a:cubicBezTo>
                    <a:pt x="19606" y="26092"/>
                    <a:pt x="20820" y="25945"/>
                    <a:pt x="21991" y="25757"/>
                  </a:cubicBezTo>
                  <a:cubicBezTo>
                    <a:pt x="22598" y="25652"/>
                    <a:pt x="23142" y="25443"/>
                    <a:pt x="23686" y="25192"/>
                  </a:cubicBezTo>
                  <a:cubicBezTo>
                    <a:pt x="24419" y="24836"/>
                    <a:pt x="25151" y="24502"/>
                    <a:pt x="25862" y="24146"/>
                  </a:cubicBezTo>
                  <a:cubicBezTo>
                    <a:pt x="26218" y="23937"/>
                    <a:pt x="26616" y="23686"/>
                    <a:pt x="26908" y="23393"/>
                  </a:cubicBezTo>
                  <a:cubicBezTo>
                    <a:pt x="27515" y="22723"/>
                    <a:pt x="28143" y="22095"/>
                    <a:pt x="28624" y="21342"/>
                  </a:cubicBezTo>
                  <a:cubicBezTo>
                    <a:pt x="29147" y="20526"/>
                    <a:pt x="29566" y="19647"/>
                    <a:pt x="29733" y="18643"/>
                  </a:cubicBezTo>
                  <a:cubicBezTo>
                    <a:pt x="29775" y="18392"/>
                    <a:pt x="29817" y="18120"/>
                    <a:pt x="29942" y="17911"/>
                  </a:cubicBezTo>
                  <a:cubicBezTo>
                    <a:pt x="30256" y="17283"/>
                    <a:pt x="30382" y="16613"/>
                    <a:pt x="30549" y="15944"/>
                  </a:cubicBezTo>
                  <a:cubicBezTo>
                    <a:pt x="30654" y="15484"/>
                    <a:pt x="30758" y="15044"/>
                    <a:pt x="30675" y="14542"/>
                  </a:cubicBezTo>
                  <a:cubicBezTo>
                    <a:pt x="30570" y="14458"/>
                    <a:pt x="30445" y="14354"/>
                    <a:pt x="30340" y="14312"/>
                  </a:cubicBezTo>
                  <a:cubicBezTo>
                    <a:pt x="29649" y="13935"/>
                    <a:pt x="29168" y="13391"/>
                    <a:pt x="28750" y="12784"/>
                  </a:cubicBezTo>
                  <a:cubicBezTo>
                    <a:pt x="28582" y="12575"/>
                    <a:pt x="28478" y="12345"/>
                    <a:pt x="28352" y="12136"/>
                  </a:cubicBezTo>
                  <a:cubicBezTo>
                    <a:pt x="28274" y="12005"/>
                    <a:pt x="28171" y="11940"/>
                    <a:pt x="28053" y="11940"/>
                  </a:cubicBezTo>
                  <a:cubicBezTo>
                    <a:pt x="27983" y="11940"/>
                    <a:pt x="27908" y="11963"/>
                    <a:pt x="27829" y="12010"/>
                  </a:cubicBezTo>
                  <a:cubicBezTo>
                    <a:pt x="27662" y="12115"/>
                    <a:pt x="27536" y="12219"/>
                    <a:pt x="27411" y="12324"/>
                  </a:cubicBezTo>
                  <a:cubicBezTo>
                    <a:pt x="27181" y="12491"/>
                    <a:pt x="26971" y="12680"/>
                    <a:pt x="26720" y="12847"/>
                  </a:cubicBezTo>
                  <a:cubicBezTo>
                    <a:pt x="26333" y="13098"/>
                    <a:pt x="25983" y="13229"/>
                    <a:pt x="25637" y="13229"/>
                  </a:cubicBezTo>
                  <a:cubicBezTo>
                    <a:pt x="25292" y="13229"/>
                    <a:pt x="24952" y="13098"/>
                    <a:pt x="24586" y="12826"/>
                  </a:cubicBezTo>
                  <a:cubicBezTo>
                    <a:pt x="23833" y="12261"/>
                    <a:pt x="23163" y="11634"/>
                    <a:pt x="22828" y="10755"/>
                  </a:cubicBezTo>
                  <a:cubicBezTo>
                    <a:pt x="22619" y="10253"/>
                    <a:pt x="22473" y="9730"/>
                    <a:pt x="22243" y="9227"/>
                  </a:cubicBezTo>
                  <a:cubicBezTo>
                    <a:pt x="22201" y="9102"/>
                    <a:pt x="22222" y="8893"/>
                    <a:pt x="21929" y="8809"/>
                  </a:cubicBezTo>
                  <a:cubicBezTo>
                    <a:pt x="21761" y="8997"/>
                    <a:pt x="21594" y="9227"/>
                    <a:pt x="21385" y="9416"/>
                  </a:cubicBezTo>
                  <a:cubicBezTo>
                    <a:pt x="20832" y="9882"/>
                    <a:pt x="20209" y="10191"/>
                    <a:pt x="19479" y="10191"/>
                  </a:cubicBezTo>
                  <a:cubicBezTo>
                    <a:pt x="19324" y="10191"/>
                    <a:pt x="19164" y="10177"/>
                    <a:pt x="18999" y="10148"/>
                  </a:cubicBezTo>
                  <a:cubicBezTo>
                    <a:pt x="17890" y="9960"/>
                    <a:pt x="17012" y="9437"/>
                    <a:pt x="16447" y="8453"/>
                  </a:cubicBezTo>
                  <a:cubicBezTo>
                    <a:pt x="16279" y="8223"/>
                    <a:pt x="16175" y="7930"/>
                    <a:pt x="16028" y="7700"/>
                  </a:cubicBezTo>
                  <a:cubicBezTo>
                    <a:pt x="15589" y="7030"/>
                    <a:pt x="15421" y="6277"/>
                    <a:pt x="15401" y="5503"/>
                  </a:cubicBezTo>
                  <a:cubicBezTo>
                    <a:pt x="15401" y="5336"/>
                    <a:pt x="15484" y="5147"/>
                    <a:pt x="15233" y="5043"/>
                  </a:cubicBezTo>
                  <a:cubicBezTo>
                    <a:pt x="14919" y="5189"/>
                    <a:pt x="14710" y="5461"/>
                    <a:pt x="14438" y="5649"/>
                  </a:cubicBezTo>
                  <a:cubicBezTo>
                    <a:pt x="13863" y="6022"/>
                    <a:pt x="13254" y="6303"/>
                    <a:pt x="12610" y="6303"/>
                  </a:cubicBezTo>
                  <a:cubicBezTo>
                    <a:pt x="12387" y="6303"/>
                    <a:pt x="12159" y="6269"/>
                    <a:pt x="11927" y="6193"/>
                  </a:cubicBezTo>
                  <a:cubicBezTo>
                    <a:pt x="11216" y="5984"/>
                    <a:pt x="10504" y="5733"/>
                    <a:pt x="9835" y="5419"/>
                  </a:cubicBezTo>
                  <a:cubicBezTo>
                    <a:pt x="9375" y="5210"/>
                    <a:pt x="9019" y="4875"/>
                    <a:pt x="8747" y="4457"/>
                  </a:cubicBezTo>
                  <a:cubicBezTo>
                    <a:pt x="8098" y="3369"/>
                    <a:pt x="7491" y="2281"/>
                    <a:pt x="7282" y="1004"/>
                  </a:cubicBezTo>
                  <a:cubicBezTo>
                    <a:pt x="7240" y="691"/>
                    <a:pt x="7157" y="398"/>
                    <a:pt x="707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" name="Google Shape;711;p45"/>
            <p:cNvSpPr/>
            <p:nvPr/>
          </p:nvSpPr>
          <p:spPr>
            <a:xfrm>
              <a:off x="6821700" y="3230638"/>
              <a:ext cx="533575" cy="545600"/>
            </a:xfrm>
            <a:custGeom>
              <a:avLst/>
              <a:gdLst/>
              <a:ahLst/>
              <a:cxnLst/>
              <a:rect l="l" t="t" r="r" b="b"/>
              <a:pathLst>
                <a:path w="21343" h="21824" extrusionOk="0">
                  <a:moveTo>
                    <a:pt x="5231" y="419"/>
                  </a:moveTo>
                  <a:cubicBezTo>
                    <a:pt x="5608" y="461"/>
                    <a:pt x="5963" y="461"/>
                    <a:pt x="6340" y="503"/>
                  </a:cubicBezTo>
                  <a:cubicBezTo>
                    <a:pt x="7135" y="628"/>
                    <a:pt x="7972" y="733"/>
                    <a:pt x="8809" y="712"/>
                  </a:cubicBezTo>
                  <a:cubicBezTo>
                    <a:pt x="9311" y="712"/>
                    <a:pt x="9792" y="733"/>
                    <a:pt x="10274" y="796"/>
                  </a:cubicBezTo>
                  <a:cubicBezTo>
                    <a:pt x="11006" y="879"/>
                    <a:pt x="11697" y="628"/>
                    <a:pt x="12408" y="566"/>
                  </a:cubicBezTo>
                  <a:cubicBezTo>
                    <a:pt x="13621" y="398"/>
                    <a:pt x="14835" y="189"/>
                    <a:pt x="16028" y="1"/>
                  </a:cubicBezTo>
                  <a:cubicBezTo>
                    <a:pt x="16425" y="607"/>
                    <a:pt x="16760" y="1193"/>
                    <a:pt x="16906" y="1884"/>
                  </a:cubicBezTo>
                  <a:cubicBezTo>
                    <a:pt x="16948" y="2198"/>
                    <a:pt x="17053" y="2491"/>
                    <a:pt x="17220" y="2783"/>
                  </a:cubicBezTo>
                  <a:cubicBezTo>
                    <a:pt x="17681" y="3620"/>
                    <a:pt x="17869" y="4541"/>
                    <a:pt x="18120" y="5441"/>
                  </a:cubicBezTo>
                  <a:cubicBezTo>
                    <a:pt x="18748" y="7763"/>
                    <a:pt x="19417" y="10065"/>
                    <a:pt x="20045" y="12408"/>
                  </a:cubicBezTo>
                  <a:cubicBezTo>
                    <a:pt x="20150" y="12806"/>
                    <a:pt x="20191" y="13183"/>
                    <a:pt x="20275" y="13580"/>
                  </a:cubicBezTo>
                  <a:cubicBezTo>
                    <a:pt x="20296" y="13706"/>
                    <a:pt x="20296" y="13873"/>
                    <a:pt x="20359" y="13999"/>
                  </a:cubicBezTo>
                  <a:cubicBezTo>
                    <a:pt x="20798" y="15379"/>
                    <a:pt x="20924" y="16844"/>
                    <a:pt x="21238" y="18288"/>
                  </a:cubicBezTo>
                  <a:cubicBezTo>
                    <a:pt x="21300" y="18518"/>
                    <a:pt x="21321" y="18790"/>
                    <a:pt x="21342" y="19020"/>
                  </a:cubicBezTo>
                  <a:cubicBezTo>
                    <a:pt x="20631" y="19732"/>
                    <a:pt x="19794" y="20171"/>
                    <a:pt x="18957" y="20589"/>
                  </a:cubicBezTo>
                  <a:cubicBezTo>
                    <a:pt x="17576" y="21238"/>
                    <a:pt x="16090" y="21740"/>
                    <a:pt x="14521" y="21803"/>
                  </a:cubicBezTo>
                  <a:cubicBezTo>
                    <a:pt x="14375" y="21803"/>
                    <a:pt x="14228" y="21824"/>
                    <a:pt x="14103" y="21824"/>
                  </a:cubicBezTo>
                  <a:cubicBezTo>
                    <a:pt x="12178" y="21740"/>
                    <a:pt x="10274" y="21824"/>
                    <a:pt x="8370" y="21552"/>
                  </a:cubicBezTo>
                  <a:cubicBezTo>
                    <a:pt x="6633" y="21322"/>
                    <a:pt x="4896" y="21133"/>
                    <a:pt x="3160" y="20966"/>
                  </a:cubicBezTo>
                  <a:cubicBezTo>
                    <a:pt x="2553" y="20903"/>
                    <a:pt x="1988" y="20799"/>
                    <a:pt x="1402" y="20569"/>
                  </a:cubicBezTo>
                  <a:cubicBezTo>
                    <a:pt x="963" y="20380"/>
                    <a:pt x="461" y="20338"/>
                    <a:pt x="21" y="19983"/>
                  </a:cubicBezTo>
                  <a:cubicBezTo>
                    <a:pt x="21" y="19836"/>
                    <a:pt x="0" y="19648"/>
                    <a:pt x="21" y="19439"/>
                  </a:cubicBezTo>
                  <a:cubicBezTo>
                    <a:pt x="147" y="18183"/>
                    <a:pt x="314" y="16928"/>
                    <a:pt x="461" y="15672"/>
                  </a:cubicBezTo>
                  <a:cubicBezTo>
                    <a:pt x="523" y="15233"/>
                    <a:pt x="628" y="14752"/>
                    <a:pt x="733" y="14333"/>
                  </a:cubicBezTo>
                  <a:cubicBezTo>
                    <a:pt x="921" y="13643"/>
                    <a:pt x="1088" y="12952"/>
                    <a:pt x="1277" y="12283"/>
                  </a:cubicBezTo>
                  <a:cubicBezTo>
                    <a:pt x="1360" y="11927"/>
                    <a:pt x="1444" y="11592"/>
                    <a:pt x="1465" y="11258"/>
                  </a:cubicBezTo>
                  <a:cubicBezTo>
                    <a:pt x="1590" y="9625"/>
                    <a:pt x="2093" y="8119"/>
                    <a:pt x="2595" y="6592"/>
                  </a:cubicBezTo>
                  <a:cubicBezTo>
                    <a:pt x="3034" y="5211"/>
                    <a:pt x="3578" y="3851"/>
                    <a:pt x="4080" y="2491"/>
                  </a:cubicBezTo>
                  <a:cubicBezTo>
                    <a:pt x="4352" y="1737"/>
                    <a:pt x="4729" y="1089"/>
                    <a:pt x="5231" y="419"/>
                  </a:cubicBezTo>
                  <a:close/>
                </a:path>
              </a:pathLst>
            </a:custGeom>
            <a:solidFill>
              <a:srgbClr val="F1BA4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" name="Google Shape;712;p45"/>
            <p:cNvSpPr/>
            <p:nvPr/>
          </p:nvSpPr>
          <p:spPr>
            <a:xfrm>
              <a:off x="6780375" y="3744838"/>
              <a:ext cx="616750" cy="311800"/>
            </a:xfrm>
            <a:custGeom>
              <a:avLst/>
              <a:gdLst/>
              <a:ahLst/>
              <a:cxnLst/>
              <a:rect l="l" t="t" r="r" b="b"/>
              <a:pathLst>
                <a:path w="24670" h="12472" extrusionOk="0">
                  <a:moveTo>
                    <a:pt x="0" y="9395"/>
                  </a:moveTo>
                  <a:cubicBezTo>
                    <a:pt x="0" y="8872"/>
                    <a:pt x="42" y="8391"/>
                    <a:pt x="168" y="7910"/>
                  </a:cubicBezTo>
                  <a:cubicBezTo>
                    <a:pt x="398" y="7052"/>
                    <a:pt x="670" y="6215"/>
                    <a:pt x="1025" y="5399"/>
                  </a:cubicBezTo>
                  <a:cubicBezTo>
                    <a:pt x="1109" y="5231"/>
                    <a:pt x="1214" y="5043"/>
                    <a:pt x="1214" y="4834"/>
                  </a:cubicBezTo>
                  <a:cubicBezTo>
                    <a:pt x="1214" y="4185"/>
                    <a:pt x="1465" y="3599"/>
                    <a:pt x="1737" y="3034"/>
                  </a:cubicBezTo>
                  <a:cubicBezTo>
                    <a:pt x="1988" y="2407"/>
                    <a:pt x="2093" y="1716"/>
                    <a:pt x="2134" y="984"/>
                  </a:cubicBezTo>
                  <a:cubicBezTo>
                    <a:pt x="2302" y="984"/>
                    <a:pt x="2469" y="942"/>
                    <a:pt x="2574" y="984"/>
                  </a:cubicBezTo>
                  <a:cubicBezTo>
                    <a:pt x="3432" y="1423"/>
                    <a:pt x="4394" y="1402"/>
                    <a:pt x="5336" y="1549"/>
                  </a:cubicBezTo>
                  <a:cubicBezTo>
                    <a:pt x="7282" y="1779"/>
                    <a:pt x="9207" y="1988"/>
                    <a:pt x="11153" y="2198"/>
                  </a:cubicBezTo>
                  <a:cubicBezTo>
                    <a:pt x="11697" y="2239"/>
                    <a:pt x="12241" y="2239"/>
                    <a:pt x="12764" y="2281"/>
                  </a:cubicBezTo>
                  <a:cubicBezTo>
                    <a:pt x="13433" y="2302"/>
                    <a:pt x="14082" y="2344"/>
                    <a:pt x="14730" y="2323"/>
                  </a:cubicBezTo>
                  <a:cubicBezTo>
                    <a:pt x="15337" y="2323"/>
                    <a:pt x="15944" y="2302"/>
                    <a:pt x="16530" y="2198"/>
                  </a:cubicBezTo>
                  <a:cubicBezTo>
                    <a:pt x="17555" y="2030"/>
                    <a:pt x="18559" y="1821"/>
                    <a:pt x="19522" y="1444"/>
                  </a:cubicBezTo>
                  <a:cubicBezTo>
                    <a:pt x="20505" y="1026"/>
                    <a:pt x="21531" y="628"/>
                    <a:pt x="22451" y="42"/>
                  </a:cubicBezTo>
                  <a:cubicBezTo>
                    <a:pt x="22535" y="1"/>
                    <a:pt x="22598" y="21"/>
                    <a:pt x="22681" y="21"/>
                  </a:cubicBezTo>
                  <a:cubicBezTo>
                    <a:pt x="22702" y="42"/>
                    <a:pt x="22744" y="63"/>
                    <a:pt x="22744" y="105"/>
                  </a:cubicBezTo>
                  <a:cubicBezTo>
                    <a:pt x="23100" y="2030"/>
                    <a:pt x="23435" y="3976"/>
                    <a:pt x="23811" y="5901"/>
                  </a:cubicBezTo>
                  <a:cubicBezTo>
                    <a:pt x="23895" y="6319"/>
                    <a:pt x="24000" y="6738"/>
                    <a:pt x="24041" y="7156"/>
                  </a:cubicBezTo>
                  <a:cubicBezTo>
                    <a:pt x="24146" y="7826"/>
                    <a:pt x="24376" y="8412"/>
                    <a:pt x="24334" y="9102"/>
                  </a:cubicBezTo>
                  <a:cubicBezTo>
                    <a:pt x="24313" y="9479"/>
                    <a:pt x="24460" y="9876"/>
                    <a:pt x="24565" y="10274"/>
                  </a:cubicBezTo>
                  <a:cubicBezTo>
                    <a:pt x="24669" y="10693"/>
                    <a:pt x="24669" y="11048"/>
                    <a:pt x="24251" y="11299"/>
                  </a:cubicBezTo>
                  <a:cubicBezTo>
                    <a:pt x="23916" y="11885"/>
                    <a:pt x="23330" y="11948"/>
                    <a:pt x="22702" y="11990"/>
                  </a:cubicBezTo>
                  <a:cubicBezTo>
                    <a:pt x="22054" y="12032"/>
                    <a:pt x="21342" y="11990"/>
                    <a:pt x="20715" y="12366"/>
                  </a:cubicBezTo>
                  <a:cubicBezTo>
                    <a:pt x="20568" y="12471"/>
                    <a:pt x="20338" y="12471"/>
                    <a:pt x="20150" y="12471"/>
                  </a:cubicBezTo>
                  <a:cubicBezTo>
                    <a:pt x="19731" y="12450"/>
                    <a:pt x="19292" y="12387"/>
                    <a:pt x="18873" y="12345"/>
                  </a:cubicBezTo>
                  <a:cubicBezTo>
                    <a:pt x="17995" y="12241"/>
                    <a:pt x="17576" y="11885"/>
                    <a:pt x="17409" y="11027"/>
                  </a:cubicBezTo>
                  <a:cubicBezTo>
                    <a:pt x="17346" y="10776"/>
                    <a:pt x="17304" y="10525"/>
                    <a:pt x="17137" y="10316"/>
                  </a:cubicBezTo>
                  <a:cubicBezTo>
                    <a:pt x="17116" y="10295"/>
                    <a:pt x="17116" y="10274"/>
                    <a:pt x="17095" y="10253"/>
                  </a:cubicBezTo>
                  <a:cubicBezTo>
                    <a:pt x="16990" y="9793"/>
                    <a:pt x="16907" y="9353"/>
                    <a:pt x="16781" y="8914"/>
                  </a:cubicBezTo>
                  <a:cubicBezTo>
                    <a:pt x="16676" y="8516"/>
                    <a:pt x="16383" y="8182"/>
                    <a:pt x="16383" y="7700"/>
                  </a:cubicBezTo>
                  <a:cubicBezTo>
                    <a:pt x="16383" y="7177"/>
                    <a:pt x="16153" y="6717"/>
                    <a:pt x="15756" y="6319"/>
                  </a:cubicBezTo>
                  <a:cubicBezTo>
                    <a:pt x="15672" y="6236"/>
                    <a:pt x="15588" y="6131"/>
                    <a:pt x="15484" y="6089"/>
                  </a:cubicBezTo>
                  <a:cubicBezTo>
                    <a:pt x="15023" y="5859"/>
                    <a:pt x="14542" y="5545"/>
                    <a:pt x="14019" y="5399"/>
                  </a:cubicBezTo>
                  <a:cubicBezTo>
                    <a:pt x="13245" y="5190"/>
                    <a:pt x="12429" y="5022"/>
                    <a:pt x="11571" y="5252"/>
                  </a:cubicBezTo>
                  <a:cubicBezTo>
                    <a:pt x="10295" y="5587"/>
                    <a:pt x="10295" y="5566"/>
                    <a:pt x="9772" y="6738"/>
                  </a:cubicBezTo>
                  <a:cubicBezTo>
                    <a:pt x="9688" y="6926"/>
                    <a:pt x="9562" y="7073"/>
                    <a:pt x="9458" y="7240"/>
                  </a:cubicBezTo>
                  <a:cubicBezTo>
                    <a:pt x="9165" y="7680"/>
                    <a:pt x="8830" y="8098"/>
                    <a:pt x="8684" y="8684"/>
                  </a:cubicBezTo>
                  <a:cubicBezTo>
                    <a:pt x="8642" y="8956"/>
                    <a:pt x="8412" y="9228"/>
                    <a:pt x="8223" y="9479"/>
                  </a:cubicBezTo>
                  <a:cubicBezTo>
                    <a:pt x="8014" y="9835"/>
                    <a:pt x="7826" y="10169"/>
                    <a:pt x="7700" y="10567"/>
                  </a:cubicBezTo>
                  <a:cubicBezTo>
                    <a:pt x="7491" y="11090"/>
                    <a:pt x="7156" y="11550"/>
                    <a:pt x="6863" y="12053"/>
                  </a:cubicBezTo>
                  <a:cubicBezTo>
                    <a:pt x="6759" y="12241"/>
                    <a:pt x="6570" y="12262"/>
                    <a:pt x="6424" y="12157"/>
                  </a:cubicBezTo>
                  <a:cubicBezTo>
                    <a:pt x="6068" y="11948"/>
                    <a:pt x="5691" y="11864"/>
                    <a:pt x="5294" y="11781"/>
                  </a:cubicBezTo>
                  <a:cubicBezTo>
                    <a:pt x="5085" y="11739"/>
                    <a:pt x="4875" y="11571"/>
                    <a:pt x="4687" y="11467"/>
                  </a:cubicBezTo>
                  <a:cubicBezTo>
                    <a:pt x="4164" y="11153"/>
                    <a:pt x="3662" y="10839"/>
                    <a:pt x="3034" y="10776"/>
                  </a:cubicBezTo>
                  <a:cubicBezTo>
                    <a:pt x="2909" y="10734"/>
                    <a:pt x="2762" y="10693"/>
                    <a:pt x="2658" y="10609"/>
                  </a:cubicBezTo>
                  <a:cubicBezTo>
                    <a:pt x="1946" y="10190"/>
                    <a:pt x="1193" y="9960"/>
                    <a:pt x="461" y="9667"/>
                  </a:cubicBezTo>
                  <a:cubicBezTo>
                    <a:pt x="314" y="9646"/>
                    <a:pt x="168" y="9521"/>
                    <a:pt x="0" y="9395"/>
                  </a:cubicBezTo>
                  <a:close/>
                </a:path>
              </a:pathLst>
            </a:custGeom>
            <a:solidFill>
              <a:srgbClr val="68844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" name="Google Shape;713;p45"/>
            <p:cNvSpPr/>
            <p:nvPr/>
          </p:nvSpPr>
          <p:spPr>
            <a:xfrm>
              <a:off x="7388725" y="2996813"/>
              <a:ext cx="128700" cy="125575"/>
            </a:xfrm>
            <a:custGeom>
              <a:avLst/>
              <a:gdLst/>
              <a:ahLst/>
              <a:cxnLst/>
              <a:rect l="l" t="t" r="r" b="b"/>
              <a:pathLst>
                <a:path w="5148" h="5023" extrusionOk="0">
                  <a:moveTo>
                    <a:pt x="0" y="4750"/>
                  </a:moveTo>
                  <a:cubicBezTo>
                    <a:pt x="126" y="4081"/>
                    <a:pt x="398" y="3495"/>
                    <a:pt x="816" y="3035"/>
                  </a:cubicBezTo>
                  <a:cubicBezTo>
                    <a:pt x="1130" y="2658"/>
                    <a:pt x="1360" y="2302"/>
                    <a:pt x="1402" y="1821"/>
                  </a:cubicBezTo>
                  <a:cubicBezTo>
                    <a:pt x="1465" y="1486"/>
                    <a:pt x="1653" y="1256"/>
                    <a:pt x="1904" y="1068"/>
                  </a:cubicBezTo>
                  <a:cubicBezTo>
                    <a:pt x="2093" y="942"/>
                    <a:pt x="2302" y="817"/>
                    <a:pt x="2428" y="649"/>
                  </a:cubicBezTo>
                  <a:cubicBezTo>
                    <a:pt x="2846" y="210"/>
                    <a:pt x="3453" y="189"/>
                    <a:pt x="3976" y="43"/>
                  </a:cubicBezTo>
                  <a:cubicBezTo>
                    <a:pt x="4227" y="1"/>
                    <a:pt x="4478" y="105"/>
                    <a:pt x="4645" y="315"/>
                  </a:cubicBezTo>
                  <a:cubicBezTo>
                    <a:pt x="5001" y="712"/>
                    <a:pt x="5148" y="1089"/>
                    <a:pt x="5064" y="1654"/>
                  </a:cubicBezTo>
                  <a:cubicBezTo>
                    <a:pt x="4917" y="2721"/>
                    <a:pt x="4917" y="2742"/>
                    <a:pt x="4164" y="3495"/>
                  </a:cubicBezTo>
                  <a:cubicBezTo>
                    <a:pt x="3955" y="3704"/>
                    <a:pt x="3767" y="3913"/>
                    <a:pt x="3557" y="4102"/>
                  </a:cubicBezTo>
                  <a:cubicBezTo>
                    <a:pt x="3327" y="4290"/>
                    <a:pt x="3055" y="4520"/>
                    <a:pt x="2762" y="4604"/>
                  </a:cubicBezTo>
                  <a:cubicBezTo>
                    <a:pt x="1904" y="4730"/>
                    <a:pt x="1026" y="5022"/>
                    <a:pt x="0" y="475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" name="Google Shape;714;p45"/>
            <p:cNvSpPr/>
            <p:nvPr/>
          </p:nvSpPr>
          <p:spPr>
            <a:xfrm>
              <a:off x="7334850" y="4285713"/>
              <a:ext cx="156425" cy="60700"/>
            </a:xfrm>
            <a:custGeom>
              <a:avLst/>
              <a:gdLst/>
              <a:ahLst/>
              <a:cxnLst/>
              <a:rect l="l" t="t" r="r" b="b"/>
              <a:pathLst>
                <a:path w="6257" h="2428" extrusionOk="0">
                  <a:moveTo>
                    <a:pt x="6173" y="1402"/>
                  </a:moveTo>
                  <a:cubicBezTo>
                    <a:pt x="6256" y="1674"/>
                    <a:pt x="6256" y="1905"/>
                    <a:pt x="6068" y="2051"/>
                  </a:cubicBezTo>
                  <a:cubicBezTo>
                    <a:pt x="5943" y="2198"/>
                    <a:pt x="5712" y="2260"/>
                    <a:pt x="5524" y="2260"/>
                  </a:cubicBezTo>
                  <a:cubicBezTo>
                    <a:pt x="4562" y="2260"/>
                    <a:pt x="3599" y="2428"/>
                    <a:pt x="2616" y="2239"/>
                  </a:cubicBezTo>
                  <a:cubicBezTo>
                    <a:pt x="1821" y="2114"/>
                    <a:pt x="1088" y="1800"/>
                    <a:pt x="377" y="1402"/>
                  </a:cubicBezTo>
                  <a:cubicBezTo>
                    <a:pt x="42" y="1214"/>
                    <a:pt x="0" y="879"/>
                    <a:pt x="293" y="628"/>
                  </a:cubicBezTo>
                  <a:cubicBezTo>
                    <a:pt x="607" y="335"/>
                    <a:pt x="942" y="126"/>
                    <a:pt x="1423" y="105"/>
                  </a:cubicBezTo>
                  <a:cubicBezTo>
                    <a:pt x="1988" y="63"/>
                    <a:pt x="2553" y="1"/>
                    <a:pt x="3118" y="42"/>
                  </a:cubicBezTo>
                  <a:cubicBezTo>
                    <a:pt x="4290" y="168"/>
                    <a:pt x="5336" y="566"/>
                    <a:pt x="6173" y="1402"/>
                  </a:cubicBezTo>
                  <a:close/>
                </a:path>
              </a:pathLst>
            </a:custGeom>
            <a:solidFill>
              <a:srgbClr val="F1754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" name="Google Shape;715;p45"/>
            <p:cNvSpPr/>
            <p:nvPr/>
          </p:nvSpPr>
          <p:spPr>
            <a:xfrm>
              <a:off x="6642275" y="2566313"/>
              <a:ext cx="80050" cy="125050"/>
            </a:xfrm>
            <a:custGeom>
              <a:avLst/>
              <a:gdLst/>
              <a:ahLst/>
              <a:cxnLst/>
              <a:rect l="l" t="t" r="r" b="b"/>
              <a:pathLst>
                <a:path w="3202" h="5002" extrusionOk="0">
                  <a:moveTo>
                    <a:pt x="649" y="5001"/>
                  </a:moveTo>
                  <a:cubicBezTo>
                    <a:pt x="84" y="4457"/>
                    <a:pt x="126" y="3746"/>
                    <a:pt x="63" y="3118"/>
                  </a:cubicBezTo>
                  <a:cubicBezTo>
                    <a:pt x="0" y="2365"/>
                    <a:pt x="168" y="1570"/>
                    <a:pt x="565" y="900"/>
                  </a:cubicBezTo>
                  <a:cubicBezTo>
                    <a:pt x="837" y="398"/>
                    <a:pt x="1193" y="1"/>
                    <a:pt x="1821" y="42"/>
                  </a:cubicBezTo>
                  <a:cubicBezTo>
                    <a:pt x="1925" y="42"/>
                    <a:pt x="2072" y="42"/>
                    <a:pt x="2135" y="105"/>
                  </a:cubicBezTo>
                  <a:cubicBezTo>
                    <a:pt x="2574" y="482"/>
                    <a:pt x="2992" y="838"/>
                    <a:pt x="3181" y="1423"/>
                  </a:cubicBezTo>
                  <a:cubicBezTo>
                    <a:pt x="3202" y="1549"/>
                    <a:pt x="3181" y="1675"/>
                    <a:pt x="3139" y="1842"/>
                  </a:cubicBezTo>
                  <a:cubicBezTo>
                    <a:pt x="3139" y="1884"/>
                    <a:pt x="3097" y="1947"/>
                    <a:pt x="3076" y="1988"/>
                  </a:cubicBezTo>
                  <a:cubicBezTo>
                    <a:pt x="2846" y="2407"/>
                    <a:pt x="1130" y="4541"/>
                    <a:pt x="649" y="500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" name="Google Shape;716;p45"/>
            <p:cNvSpPr/>
            <p:nvPr/>
          </p:nvSpPr>
          <p:spPr>
            <a:xfrm>
              <a:off x="6623450" y="4256413"/>
              <a:ext cx="137600" cy="45550"/>
            </a:xfrm>
            <a:custGeom>
              <a:avLst/>
              <a:gdLst/>
              <a:ahLst/>
              <a:cxnLst/>
              <a:rect l="l" t="t" r="r" b="b"/>
              <a:pathLst>
                <a:path w="5504" h="1822" extrusionOk="0">
                  <a:moveTo>
                    <a:pt x="5503" y="377"/>
                  </a:moveTo>
                  <a:cubicBezTo>
                    <a:pt x="5398" y="880"/>
                    <a:pt x="5106" y="1068"/>
                    <a:pt x="4771" y="1193"/>
                  </a:cubicBezTo>
                  <a:cubicBezTo>
                    <a:pt x="3515" y="1696"/>
                    <a:pt x="2197" y="1821"/>
                    <a:pt x="900" y="1549"/>
                  </a:cubicBezTo>
                  <a:cubicBezTo>
                    <a:pt x="565" y="1507"/>
                    <a:pt x="293" y="1277"/>
                    <a:pt x="0" y="1005"/>
                  </a:cubicBezTo>
                  <a:cubicBezTo>
                    <a:pt x="398" y="461"/>
                    <a:pt x="942" y="252"/>
                    <a:pt x="1528" y="168"/>
                  </a:cubicBezTo>
                  <a:cubicBezTo>
                    <a:pt x="2176" y="64"/>
                    <a:pt x="2825" y="1"/>
                    <a:pt x="3494" y="147"/>
                  </a:cubicBezTo>
                  <a:cubicBezTo>
                    <a:pt x="4143" y="252"/>
                    <a:pt x="4792" y="294"/>
                    <a:pt x="5503" y="377"/>
                  </a:cubicBezTo>
                  <a:close/>
                </a:path>
              </a:pathLst>
            </a:custGeom>
            <a:solidFill>
              <a:srgbClr val="F1754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" name="Google Shape;717;p45"/>
            <p:cNvSpPr/>
            <p:nvPr/>
          </p:nvSpPr>
          <p:spPr>
            <a:xfrm>
              <a:off x="6860925" y="2977988"/>
              <a:ext cx="272025" cy="162175"/>
            </a:xfrm>
            <a:custGeom>
              <a:avLst/>
              <a:gdLst/>
              <a:ahLst/>
              <a:cxnLst/>
              <a:rect l="l" t="t" r="r" b="b"/>
              <a:pathLst>
                <a:path w="10881" h="6487" extrusionOk="0">
                  <a:moveTo>
                    <a:pt x="10881" y="63"/>
                  </a:moveTo>
                  <a:cubicBezTo>
                    <a:pt x="10797" y="963"/>
                    <a:pt x="10672" y="1779"/>
                    <a:pt x="10358" y="2553"/>
                  </a:cubicBezTo>
                  <a:cubicBezTo>
                    <a:pt x="10044" y="3369"/>
                    <a:pt x="9688" y="4122"/>
                    <a:pt x="9270" y="4855"/>
                  </a:cubicBezTo>
                  <a:cubicBezTo>
                    <a:pt x="8767" y="5713"/>
                    <a:pt x="7889" y="6027"/>
                    <a:pt x="7073" y="6403"/>
                  </a:cubicBezTo>
                  <a:cubicBezTo>
                    <a:pt x="6884" y="6487"/>
                    <a:pt x="6675" y="6445"/>
                    <a:pt x="6466" y="6424"/>
                  </a:cubicBezTo>
                  <a:cubicBezTo>
                    <a:pt x="5734" y="6340"/>
                    <a:pt x="4980" y="6299"/>
                    <a:pt x="4248" y="6194"/>
                  </a:cubicBezTo>
                  <a:cubicBezTo>
                    <a:pt x="3662" y="6110"/>
                    <a:pt x="3139" y="5901"/>
                    <a:pt x="2700" y="5503"/>
                  </a:cubicBezTo>
                  <a:cubicBezTo>
                    <a:pt x="2386" y="5231"/>
                    <a:pt x="2009" y="4980"/>
                    <a:pt x="1674" y="4708"/>
                  </a:cubicBezTo>
                  <a:cubicBezTo>
                    <a:pt x="942" y="4122"/>
                    <a:pt x="419" y="3390"/>
                    <a:pt x="168" y="2470"/>
                  </a:cubicBezTo>
                  <a:cubicBezTo>
                    <a:pt x="21" y="2009"/>
                    <a:pt x="0" y="1507"/>
                    <a:pt x="84" y="1047"/>
                  </a:cubicBezTo>
                  <a:cubicBezTo>
                    <a:pt x="126" y="628"/>
                    <a:pt x="377" y="482"/>
                    <a:pt x="796" y="524"/>
                  </a:cubicBezTo>
                  <a:cubicBezTo>
                    <a:pt x="837" y="524"/>
                    <a:pt x="900" y="545"/>
                    <a:pt x="963" y="545"/>
                  </a:cubicBezTo>
                  <a:cubicBezTo>
                    <a:pt x="2616" y="879"/>
                    <a:pt x="4269" y="649"/>
                    <a:pt x="5922" y="461"/>
                  </a:cubicBezTo>
                  <a:cubicBezTo>
                    <a:pt x="6591" y="377"/>
                    <a:pt x="7282" y="335"/>
                    <a:pt x="7951" y="252"/>
                  </a:cubicBezTo>
                  <a:cubicBezTo>
                    <a:pt x="8182" y="231"/>
                    <a:pt x="8433" y="231"/>
                    <a:pt x="8642" y="168"/>
                  </a:cubicBezTo>
                  <a:cubicBezTo>
                    <a:pt x="9395" y="1"/>
                    <a:pt x="10107" y="42"/>
                    <a:pt x="10881" y="63"/>
                  </a:cubicBezTo>
                  <a:close/>
                </a:path>
              </a:pathLst>
            </a:custGeom>
            <a:solidFill>
              <a:srgbClr val="FB657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" name="Google Shape;718;p45"/>
            <p:cNvSpPr/>
            <p:nvPr/>
          </p:nvSpPr>
          <p:spPr>
            <a:xfrm>
              <a:off x="7148625" y="2932488"/>
              <a:ext cx="177350" cy="206125"/>
            </a:xfrm>
            <a:custGeom>
              <a:avLst/>
              <a:gdLst/>
              <a:ahLst/>
              <a:cxnLst/>
              <a:rect l="l" t="t" r="r" b="b"/>
              <a:pathLst>
                <a:path w="7094" h="8245" extrusionOk="0">
                  <a:moveTo>
                    <a:pt x="6968" y="3494"/>
                  </a:moveTo>
                  <a:cubicBezTo>
                    <a:pt x="6968" y="2867"/>
                    <a:pt x="6780" y="2197"/>
                    <a:pt x="6382" y="1674"/>
                  </a:cubicBezTo>
                  <a:cubicBezTo>
                    <a:pt x="5524" y="502"/>
                    <a:pt x="3871" y="0"/>
                    <a:pt x="2532" y="419"/>
                  </a:cubicBezTo>
                  <a:cubicBezTo>
                    <a:pt x="2156" y="440"/>
                    <a:pt x="1758" y="544"/>
                    <a:pt x="1528" y="816"/>
                  </a:cubicBezTo>
                  <a:cubicBezTo>
                    <a:pt x="1277" y="1067"/>
                    <a:pt x="1151" y="1297"/>
                    <a:pt x="1109" y="1465"/>
                  </a:cubicBezTo>
                  <a:cubicBezTo>
                    <a:pt x="1109" y="1486"/>
                    <a:pt x="1068" y="1486"/>
                    <a:pt x="1068" y="1528"/>
                  </a:cubicBezTo>
                  <a:cubicBezTo>
                    <a:pt x="0" y="3118"/>
                    <a:pt x="335" y="5545"/>
                    <a:pt x="1863" y="6759"/>
                  </a:cubicBezTo>
                  <a:cubicBezTo>
                    <a:pt x="3767" y="8244"/>
                    <a:pt x="6298" y="7051"/>
                    <a:pt x="6926" y="4834"/>
                  </a:cubicBezTo>
                  <a:cubicBezTo>
                    <a:pt x="7094" y="4373"/>
                    <a:pt x="7073" y="3913"/>
                    <a:pt x="6968" y="3494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" name="Google Shape;719;p45"/>
            <p:cNvSpPr/>
            <p:nvPr/>
          </p:nvSpPr>
          <p:spPr>
            <a:xfrm>
              <a:off x="6630775" y="2850888"/>
              <a:ext cx="204025" cy="190425"/>
            </a:xfrm>
            <a:custGeom>
              <a:avLst/>
              <a:gdLst/>
              <a:ahLst/>
              <a:cxnLst/>
              <a:rect l="l" t="t" r="r" b="b"/>
              <a:pathLst>
                <a:path w="8161" h="7617" extrusionOk="0">
                  <a:moveTo>
                    <a:pt x="7302" y="1779"/>
                  </a:moveTo>
                  <a:cubicBezTo>
                    <a:pt x="6612" y="732"/>
                    <a:pt x="5189" y="0"/>
                    <a:pt x="3996" y="502"/>
                  </a:cubicBezTo>
                  <a:cubicBezTo>
                    <a:pt x="2783" y="607"/>
                    <a:pt x="1569" y="1256"/>
                    <a:pt x="1067" y="2364"/>
                  </a:cubicBezTo>
                  <a:cubicBezTo>
                    <a:pt x="0" y="4687"/>
                    <a:pt x="2511" y="7449"/>
                    <a:pt x="4771" y="7554"/>
                  </a:cubicBezTo>
                  <a:cubicBezTo>
                    <a:pt x="5838" y="7616"/>
                    <a:pt x="6800" y="6675"/>
                    <a:pt x="7386" y="5859"/>
                  </a:cubicBezTo>
                  <a:cubicBezTo>
                    <a:pt x="8160" y="4771"/>
                    <a:pt x="8014" y="2908"/>
                    <a:pt x="7302" y="1779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" name="Google Shape;720;p45"/>
            <p:cNvSpPr/>
            <p:nvPr/>
          </p:nvSpPr>
          <p:spPr>
            <a:xfrm>
              <a:off x="6877150" y="3366113"/>
              <a:ext cx="415350" cy="84775"/>
            </a:xfrm>
            <a:custGeom>
              <a:avLst/>
              <a:gdLst/>
              <a:ahLst/>
              <a:cxnLst/>
              <a:rect l="l" t="t" r="r" b="b"/>
              <a:pathLst>
                <a:path w="16614" h="3391" extrusionOk="0">
                  <a:moveTo>
                    <a:pt x="16488" y="1758"/>
                  </a:moveTo>
                  <a:cubicBezTo>
                    <a:pt x="16111" y="712"/>
                    <a:pt x="14960" y="1235"/>
                    <a:pt x="14124" y="1131"/>
                  </a:cubicBezTo>
                  <a:cubicBezTo>
                    <a:pt x="12596" y="963"/>
                    <a:pt x="10504" y="1842"/>
                    <a:pt x="9039" y="1173"/>
                  </a:cubicBezTo>
                  <a:cubicBezTo>
                    <a:pt x="7784" y="608"/>
                    <a:pt x="7198" y="1"/>
                    <a:pt x="5733" y="503"/>
                  </a:cubicBezTo>
                  <a:cubicBezTo>
                    <a:pt x="5105" y="712"/>
                    <a:pt x="4520" y="1047"/>
                    <a:pt x="3913" y="1256"/>
                  </a:cubicBezTo>
                  <a:cubicBezTo>
                    <a:pt x="3013" y="1570"/>
                    <a:pt x="2092" y="817"/>
                    <a:pt x="1339" y="461"/>
                  </a:cubicBezTo>
                  <a:cubicBezTo>
                    <a:pt x="712" y="189"/>
                    <a:pt x="0" y="775"/>
                    <a:pt x="377" y="1445"/>
                  </a:cubicBezTo>
                  <a:cubicBezTo>
                    <a:pt x="942" y="2449"/>
                    <a:pt x="2239" y="3160"/>
                    <a:pt x="3390" y="3244"/>
                  </a:cubicBezTo>
                  <a:cubicBezTo>
                    <a:pt x="4708" y="3349"/>
                    <a:pt x="6277" y="1800"/>
                    <a:pt x="7470" y="2554"/>
                  </a:cubicBezTo>
                  <a:cubicBezTo>
                    <a:pt x="8704" y="3390"/>
                    <a:pt x="9918" y="3390"/>
                    <a:pt x="11383" y="3265"/>
                  </a:cubicBezTo>
                  <a:cubicBezTo>
                    <a:pt x="12303" y="3181"/>
                    <a:pt x="13182" y="3077"/>
                    <a:pt x="14103" y="3139"/>
                  </a:cubicBezTo>
                  <a:cubicBezTo>
                    <a:pt x="14814" y="3181"/>
                    <a:pt x="15421" y="3223"/>
                    <a:pt x="16007" y="2826"/>
                  </a:cubicBezTo>
                  <a:cubicBezTo>
                    <a:pt x="16404" y="2616"/>
                    <a:pt x="16613" y="2177"/>
                    <a:pt x="16488" y="1758"/>
                  </a:cubicBezTo>
                  <a:close/>
                </a:path>
              </a:pathLst>
            </a:custGeom>
            <a:solidFill>
              <a:srgbClr val="F1754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" name="Google Shape;721;p45"/>
            <p:cNvSpPr/>
            <p:nvPr/>
          </p:nvSpPr>
          <p:spPr>
            <a:xfrm>
              <a:off x="6834775" y="3481213"/>
              <a:ext cx="483875" cy="102550"/>
            </a:xfrm>
            <a:custGeom>
              <a:avLst/>
              <a:gdLst/>
              <a:ahLst/>
              <a:cxnLst/>
              <a:rect l="l" t="t" r="r" b="b"/>
              <a:pathLst>
                <a:path w="19355" h="4102" extrusionOk="0">
                  <a:moveTo>
                    <a:pt x="18434" y="1214"/>
                  </a:moveTo>
                  <a:cubicBezTo>
                    <a:pt x="17011" y="732"/>
                    <a:pt x="15254" y="816"/>
                    <a:pt x="13894" y="1548"/>
                  </a:cubicBezTo>
                  <a:cubicBezTo>
                    <a:pt x="13768" y="1632"/>
                    <a:pt x="13140" y="1779"/>
                    <a:pt x="13370" y="1967"/>
                  </a:cubicBezTo>
                  <a:cubicBezTo>
                    <a:pt x="13098" y="1737"/>
                    <a:pt x="12973" y="1360"/>
                    <a:pt x="12617" y="1172"/>
                  </a:cubicBezTo>
                  <a:cubicBezTo>
                    <a:pt x="11843" y="837"/>
                    <a:pt x="11215" y="795"/>
                    <a:pt x="10441" y="1067"/>
                  </a:cubicBezTo>
                  <a:cubicBezTo>
                    <a:pt x="8474" y="1758"/>
                    <a:pt x="7135" y="1590"/>
                    <a:pt x="5420" y="481"/>
                  </a:cubicBezTo>
                  <a:cubicBezTo>
                    <a:pt x="4876" y="105"/>
                    <a:pt x="3997" y="126"/>
                    <a:pt x="3411" y="398"/>
                  </a:cubicBezTo>
                  <a:cubicBezTo>
                    <a:pt x="3055" y="544"/>
                    <a:pt x="2699" y="816"/>
                    <a:pt x="2302" y="858"/>
                  </a:cubicBezTo>
                  <a:cubicBezTo>
                    <a:pt x="2176" y="900"/>
                    <a:pt x="1570" y="314"/>
                    <a:pt x="1423" y="188"/>
                  </a:cubicBezTo>
                  <a:cubicBezTo>
                    <a:pt x="1214" y="0"/>
                    <a:pt x="900" y="21"/>
                    <a:pt x="733" y="272"/>
                  </a:cubicBezTo>
                  <a:cubicBezTo>
                    <a:pt x="0" y="1465"/>
                    <a:pt x="1549" y="3034"/>
                    <a:pt x="2804" y="2720"/>
                  </a:cubicBezTo>
                  <a:cubicBezTo>
                    <a:pt x="3264" y="2595"/>
                    <a:pt x="3683" y="2385"/>
                    <a:pt x="4122" y="2197"/>
                  </a:cubicBezTo>
                  <a:cubicBezTo>
                    <a:pt x="4415" y="2092"/>
                    <a:pt x="5231" y="2804"/>
                    <a:pt x="5461" y="2929"/>
                  </a:cubicBezTo>
                  <a:cubicBezTo>
                    <a:pt x="6298" y="3369"/>
                    <a:pt x="7303" y="3515"/>
                    <a:pt x="8244" y="3578"/>
                  </a:cubicBezTo>
                  <a:cubicBezTo>
                    <a:pt x="9060" y="3641"/>
                    <a:pt x="10127" y="3515"/>
                    <a:pt x="10839" y="3118"/>
                  </a:cubicBezTo>
                  <a:cubicBezTo>
                    <a:pt x="11718" y="2615"/>
                    <a:pt x="11969" y="3662"/>
                    <a:pt x="12847" y="3892"/>
                  </a:cubicBezTo>
                  <a:cubicBezTo>
                    <a:pt x="13684" y="4101"/>
                    <a:pt x="14647" y="3327"/>
                    <a:pt x="15400" y="3055"/>
                  </a:cubicBezTo>
                  <a:cubicBezTo>
                    <a:pt x="16425" y="2720"/>
                    <a:pt x="17367" y="3055"/>
                    <a:pt x="18392" y="2908"/>
                  </a:cubicBezTo>
                  <a:cubicBezTo>
                    <a:pt x="19355" y="2720"/>
                    <a:pt x="19208" y="1465"/>
                    <a:pt x="18434" y="1214"/>
                  </a:cubicBezTo>
                  <a:close/>
                </a:path>
              </a:pathLst>
            </a:custGeom>
            <a:solidFill>
              <a:srgbClr val="F1754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06" name="Google Shape;722;p45"/>
            <p:cNvGrpSpPr/>
            <p:nvPr/>
          </p:nvGrpSpPr>
          <p:grpSpPr>
            <a:xfrm>
              <a:off x="7653400" y="2205913"/>
              <a:ext cx="296625" cy="308125"/>
              <a:chOff x="7653400" y="2205913"/>
              <a:chExt cx="296625" cy="308125"/>
            </a:xfrm>
          </p:grpSpPr>
          <p:sp>
            <p:nvSpPr>
              <p:cNvPr id="107" name="Google Shape;723;p45"/>
              <p:cNvSpPr/>
              <p:nvPr/>
            </p:nvSpPr>
            <p:spPr>
              <a:xfrm>
                <a:off x="7774250" y="2463788"/>
                <a:ext cx="175775" cy="50250"/>
              </a:xfrm>
              <a:custGeom>
                <a:avLst/>
                <a:gdLst/>
                <a:ahLst/>
                <a:cxnLst/>
                <a:rect l="l" t="t" r="r" b="b"/>
                <a:pathLst>
                  <a:path w="7031" h="2010" extrusionOk="0">
                    <a:moveTo>
                      <a:pt x="1088" y="2009"/>
                    </a:moveTo>
                    <a:cubicBezTo>
                      <a:pt x="795" y="1967"/>
                      <a:pt x="565" y="1905"/>
                      <a:pt x="293" y="1842"/>
                    </a:cubicBezTo>
                    <a:cubicBezTo>
                      <a:pt x="105" y="1779"/>
                      <a:pt x="0" y="1654"/>
                      <a:pt x="0" y="1444"/>
                    </a:cubicBezTo>
                    <a:cubicBezTo>
                      <a:pt x="0" y="1256"/>
                      <a:pt x="167" y="1047"/>
                      <a:pt x="377" y="1047"/>
                    </a:cubicBezTo>
                    <a:cubicBezTo>
                      <a:pt x="900" y="1068"/>
                      <a:pt x="1360" y="858"/>
                      <a:pt x="1862" y="754"/>
                    </a:cubicBezTo>
                    <a:cubicBezTo>
                      <a:pt x="2051" y="712"/>
                      <a:pt x="2260" y="649"/>
                      <a:pt x="2469" y="691"/>
                    </a:cubicBezTo>
                    <a:cubicBezTo>
                      <a:pt x="3013" y="733"/>
                      <a:pt x="3557" y="607"/>
                      <a:pt x="4059" y="440"/>
                    </a:cubicBezTo>
                    <a:cubicBezTo>
                      <a:pt x="4687" y="273"/>
                      <a:pt x="5336" y="210"/>
                      <a:pt x="5963" y="84"/>
                    </a:cubicBezTo>
                    <a:cubicBezTo>
                      <a:pt x="6256" y="1"/>
                      <a:pt x="6549" y="105"/>
                      <a:pt x="6779" y="231"/>
                    </a:cubicBezTo>
                    <a:cubicBezTo>
                      <a:pt x="6947" y="335"/>
                      <a:pt x="7030" y="503"/>
                      <a:pt x="6989" y="649"/>
                    </a:cubicBezTo>
                    <a:cubicBezTo>
                      <a:pt x="6926" y="796"/>
                      <a:pt x="6821" y="921"/>
                      <a:pt x="6717" y="963"/>
                    </a:cubicBezTo>
                    <a:cubicBezTo>
                      <a:pt x="6445" y="1068"/>
                      <a:pt x="6131" y="1172"/>
                      <a:pt x="5817" y="1172"/>
                    </a:cubicBezTo>
                    <a:cubicBezTo>
                      <a:pt x="5043" y="1214"/>
                      <a:pt x="4373" y="1486"/>
                      <a:pt x="3641" y="1591"/>
                    </a:cubicBezTo>
                    <a:cubicBezTo>
                      <a:pt x="3432" y="1633"/>
                      <a:pt x="3243" y="1695"/>
                      <a:pt x="3055" y="1695"/>
                    </a:cubicBezTo>
                    <a:cubicBezTo>
                      <a:pt x="2490" y="1675"/>
                      <a:pt x="1946" y="1758"/>
                      <a:pt x="1381" y="1947"/>
                    </a:cubicBezTo>
                    <a:close/>
                  </a:path>
                </a:pathLst>
              </a:custGeom>
              <a:solidFill>
                <a:srgbClr val="1D312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8" name="Google Shape;724;p45"/>
              <p:cNvSpPr/>
              <p:nvPr/>
            </p:nvSpPr>
            <p:spPr>
              <a:xfrm>
                <a:off x="7747575" y="2299013"/>
                <a:ext cx="115100" cy="84250"/>
              </a:xfrm>
              <a:custGeom>
                <a:avLst/>
                <a:gdLst/>
                <a:ahLst/>
                <a:cxnLst/>
                <a:rect l="l" t="t" r="r" b="b"/>
                <a:pathLst>
                  <a:path w="4604" h="3370" extrusionOk="0">
                    <a:moveTo>
                      <a:pt x="3955" y="1"/>
                    </a:moveTo>
                    <a:cubicBezTo>
                      <a:pt x="4143" y="22"/>
                      <a:pt x="4268" y="63"/>
                      <a:pt x="4373" y="84"/>
                    </a:cubicBezTo>
                    <a:cubicBezTo>
                      <a:pt x="4499" y="105"/>
                      <a:pt x="4603" y="315"/>
                      <a:pt x="4520" y="419"/>
                    </a:cubicBezTo>
                    <a:cubicBezTo>
                      <a:pt x="4247" y="838"/>
                      <a:pt x="4038" y="1340"/>
                      <a:pt x="3536" y="1570"/>
                    </a:cubicBezTo>
                    <a:cubicBezTo>
                      <a:pt x="3348" y="1654"/>
                      <a:pt x="3159" y="1737"/>
                      <a:pt x="3013" y="1863"/>
                    </a:cubicBezTo>
                    <a:cubicBezTo>
                      <a:pt x="2427" y="2428"/>
                      <a:pt x="1653" y="2700"/>
                      <a:pt x="1004" y="3160"/>
                    </a:cubicBezTo>
                    <a:cubicBezTo>
                      <a:pt x="900" y="3244"/>
                      <a:pt x="732" y="3307"/>
                      <a:pt x="607" y="3328"/>
                    </a:cubicBezTo>
                    <a:cubicBezTo>
                      <a:pt x="418" y="3369"/>
                      <a:pt x="272" y="3328"/>
                      <a:pt x="126" y="3160"/>
                    </a:cubicBezTo>
                    <a:cubicBezTo>
                      <a:pt x="21" y="3014"/>
                      <a:pt x="0" y="2825"/>
                      <a:pt x="105" y="2700"/>
                    </a:cubicBezTo>
                    <a:cubicBezTo>
                      <a:pt x="377" y="2407"/>
                      <a:pt x="628" y="2072"/>
                      <a:pt x="962" y="1884"/>
                    </a:cubicBezTo>
                    <a:cubicBezTo>
                      <a:pt x="1423" y="1633"/>
                      <a:pt x="1883" y="1382"/>
                      <a:pt x="2260" y="1047"/>
                    </a:cubicBezTo>
                    <a:cubicBezTo>
                      <a:pt x="2615" y="712"/>
                      <a:pt x="3118" y="607"/>
                      <a:pt x="3431" y="210"/>
                    </a:cubicBezTo>
                    <a:cubicBezTo>
                      <a:pt x="3578" y="84"/>
                      <a:pt x="3829" y="63"/>
                      <a:pt x="3955" y="1"/>
                    </a:cubicBezTo>
                    <a:close/>
                  </a:path>
                </a:pathLst>
              </a:custGeom>
              <a:solidFill>
                <a:srgbClr val="1D312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9" name="Google Shape;725;p45"/>
              <p:cNvSpPr/>
              <p:nvPr/>
            </p:nvSpPr>
            <p:spPr>
              <a:xfrm>
                <a:off x="7653400" y="2205913"/>
                <a:ext cx="36650" cy="138125"/>
              </a:xfrm>
              <a:custGeom>
                <a:avLst/>
                <a:gdLst/>
                <a:ahLst/>
                <a:cxnLst/>
                <a:rect l="l" t="t" r="r" b="b"/>
                <a:pathLst>
                  <a:path w="1466" h="5525" extrusionOk="0">
                    <a:moveTo>
                      <a:pt x="1444" y="1277"/>
                    </a:moveTo>
                    <a:cubicBezTo>
                      <a:pt x="1319" y="2365"/>
                      <a:pt x="1214" y="3536"/>
                      <a:pt x="1047" y="4687"/>
                    </a:cubicBezTo>
                    <a:cubicBezTo>
                      <a:pt x="1026" y="4875"/>
                      <a:pt x="942" y="5085"/>
                      <a:pt x="838" y="5231"/>
                    </a:cubicBezTo>
                    <a:cubicBezTo>
                      <a:pt x="754" y="5399"/>
                      <a:pt x="587" y="5524"/>
                      <a:pt x="419" y="5461"/>
                    </a:cubicBezTo>
                    <a:cubicBezTo>
                      <a:pt x="294" y="5399"/>
                      <a:pt x="126" y="5231"/>
                      <a:pt x="84" y="5106"/>
                    </a:cubicBezTo>
                    <a:cubicBezTo>
                      <a:pt x="1" y="4938"/>
                      <a:pt x="1" y="4708"/>
                      <a:pt x="22" y="4499"/>
                    </a:cubicBezTo>
                    <a:cubicBezTo>
                      <a:pt x="105" y="3808"/>
                      <a:pt x="168" y="3097"/>
                      <a:pt x="273" y="2386"/>
                    </a:cubicBezTo>
                    <a:cubicBezTo>
                      <a:pt x="336" y="1842"/>
                      <a:pt x="419" y="1318"/>
                      <a:pt x="503" y="774"/>
                    </a:cubicBezTo>
                    <a:cubicBezTo>
                      <a:pt x="524" y="670"/>
                      <a:pt x="524" y="523"/>
                      <a:pt x="545" y="419"/>
                    </a:cubicBezTo>
                    <a:cubicBezTo>
                      <a:pt x="628" y="168"/>
                      <a:pt x="817" y="0"/>
                      <a:pt x="1026" y="0"/>
                    </a:cubicBezTo>
                    <a:cubicBezTo>
                      <a:pt x="1235" y="0"/>
                      <a:pt x="1382" y="210"/>
                      <a:pt x="1424" y="482"/>
                    </a:cubicBezTo>
                    <a:cubicBezTo>
                      <a:pt x="1465" y="754"/>
                      <a:pt x="1444" y="963"/>
                      <a:pt x="1444" y="1277"/>
                    </a:cubicBezTo>
                    <a:close/>
                  </a:path>
                </a:pathLst>
              </a:custGeom>
              <a:solidFill>
                <a:srgbClr val="1D312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10" name="Google Shape;726;p45"/>
            <p:cNvSpPr/>
            <p:nvPr/>
          </p:nvSpPr>
          <p:spPr>
            <a:xfrm>
              <a:off x="6368700" y="2230488"/>
              <a:ext cx="1345400" cy="2147850"/>
            </a:xfrm>
            <a:custGeom>
              <a:avLst/>
              <a:gdLst/>
              <a:ahLst/>
              <a:cxnLst/>
              <a:rect l="l" t="t" r="r" b="b"/>
              <a:pathLst>
                <a:path w="53816" h="85914" extrusionOk="0">
                  <a:moveTo>
                    <a:pt x="16928" y="81791"/>
                  </a:moveTo>
                  <a:cubicBezTo>
                    <a:pt x="16593" y="82544"/>
                    <a:pt x="16028" y="82984"/>
                    <a:pt x="15316" y="83277"/>
                  </a:cubicBezTo>
                  <a:cubicBezTo>
                    <a:pt x="13873" y="83842"/>
                    <a:pt x="12366" y="83988"/>
                    <a:pt x="10839" y="83695"/>
                  </a:cubicBezTo>
                  <a:cubicBezTo>
                    <a:pt x="10190" y="83570"/>
                    <a:pt x="9688" y="83193"/>
                    <a:pt x="9249" y="82733"/>
                  </a:cubicBezTo>
                  <a:cubicBezTo>
                    <a:pt x="8851" y="82314"/>
                    <a:pt x="8914" y="81645"/>
                    <a:pt x="9311" y="81226"/>
                  </a:cubicBezTo>
                  <a:cubicBezTo>
                    <a:pt x="9981" y="80557"/>
                    <a:pt x="10839" y="80138"/>
                    <a:pt x="11822" y="80054"/>
                  </a:cubicBezTo>
                  <a:cubicBezTo>
                    <a:pt x="12680" y="79971"/>
                    <a:pt x="13538" y="80013"/>
                    <a:pt x="14375" y="80138"/>
                  </a:cubicBezTo>
                  <a:cubicBezTo>
                    <a:pt x="15233" y="80264"/>
                    <a:pt x="16132" y="80326"/>
                    <a:pt x="17053" y="80431"/>
                  </a:cubicBezTo>
                  <a:cubicBezTo>
                    <a:pt x="17116" y="80243"/>
                    <a:pt x="17200" y="80075"/>
                    <a:pt x="17241" y="79929"/>
                  </a:cubicBezTo>
                  <a:cubicBezTo>
                    <a:pt x="17283" y="79657"/>
                    <a:pt x="17304" y="79427"/>
                    <a:pt x="17346" y="79176"/>
                  </a:cubicBezTo>
                  <a:cubicBezTo>
                    <a:pt x="17472" y="77816"/>
                    <a:pt x="17723" y="76497"/>
                    <a:pt x="18225" y="75242"/>
                  </a:cubicBezTo>
                  <a:cubicBezTo>
                    <a:pt x="18246" y="75200"/>
                    <a:pt x="18288" y="75137"/>
                    <a:pt x="18288" y="75096"/>
                  </a:cubicBezTo>
                  <a:cubicBezTo>
                    <a:pt x="18309" y="74217"/>
                    <a:pt x="18748" y="73443"/>
                    <a:pt x="18936" y="72606"/>
                  </a:cubicBezTo>
                  <a:cubicBezTo>
                    <a:pt x="18936" y="72543"/>
                    <a:pt x="18936" y="72501"/>
                    <a:pt x="18915" y="72438"/>
                  </a:cubicBezTo>
                  <a:cubicBezTo>
                    <a:pt x="18246" y="71915"/>
                    <a:pt x="17409" y="71769"/>
                    <a:pt x="16656" y="71434"/>
                  </a:cubicBezTo>
                  <a:cubicBezTo>
                    <a:pt x="16321" y="71267"/>
                    <a:pt x="15965" y="71141"/>
                    <a:pt x="15630" y="71015"/>
                  </a:cubicBezTo>
                  <a:cubicBezTo>
                    <a:pt x="15316" y="70869"/>
                    <a:pt x="15191" y="70639"/>
                    <a:pt x="15254" y="70325"/>
                  </a:cubicBezTo>
                  <a:cubicBezTo>
                    <a:pt x="15316" y="69676"/>
                    <a:pt x="15316" y="68986"/>
                    <a:pt x="15505" y="68358"/>
                  </a:cubicBezTo>
                  <a:cubicBezTo>
                    <a:pt x="15735" y="67479"/>
                    <a:pt x="16091" y="66642"/>
                    <a:pt x="16363" y="65743"/>
                  </a:cubicBezTo>
                  <a:cubicBezTo>
                    <a:pt x="16446" y="65533"/>
                    <a:pt x="16593" y="65324"/>
                    <a:pt x="16593" y="65094"/>
                  </a:cubicBezTo>
                  <a:cubicBezTo>
                    <a:pt x="16635" y="64445"/>
                    <a:pt x="16865" y="63860"/>
                    <a:pt x="17158" y="63295"/>
                  </a:cubicBezTo>
                  <a:cubicBezTo>
                    <a:pt x="17472" y="62646"/>
                    <a:pt x="17534" y="61935"/>
                    <a:pt x="17639" y="61181"/>
                  </a:cubicBezTo>
                  <a:cubicBezTo>
                    <a:pt x="17576" y="61119"/>
                    <a:pt x="17472" y="61077"/>
                    <a:pt x="17388" y="60993"/>
                  </a:cubicBezTo>
                  <a:cubicBezTo>
                    <a:pt x="17011" y="60721"/>
                    <a:pt x="16886" y="60386"/>
                    <a:pt x="16948" y="59947"/>
                  </a:cubicBezTo>
                  <a:cubicBezTo>
                    <a:pt x="17053" y="59026"/>
                    <a:pt x="17158" y="58106"/>
                    <a:pt x="17220" y="57206"/>
                  </a:cubicBezTo>
                  <a:cubicBezTo>
                    <a:pt x="17262" y="56850"/>
                    <a:pt x="17304" y="56515"/>
                    <a:pt x="17367" y="56181"/>
                  </a:cubicBezTo>
                  <a:cubicBezTo>
                    <a:pt x="17430" y="55344"/>
                    <a:pt x="17597" y="54528"/>
                    <a:pt x="17827" y="53753"/>
                  </a:cubicBezTo>
                  <a:cubicBezTo>
                    <a:pt x="18162" y="52603"/>
                    <a:pt x="18518" y="51452"/>
                    <a:pt x="18581" y="50217"/>
                  </a:cubicBezTo>
                  <a:cubicBezTo>
                    <a:pt x="18622" y="49904"/>
                    <a:pt x="18727" y="49590"/>
                    <a:pt x="18790" y="49297"/>
                  </a:cubicBezTo>
                  <a:cubicBezTo>
                    <a:pt x="19250" y="47497"/>
                    <a:pt x="19836" y="45740"/>
                    <a:pt x="20547" y="43982"/>
                  </a:cubicBezTo>
                  <a:cubicBezTo>
                    <a:pt x="20652" y="43710"/>
                    <a:pt x="20840" y="43438"/>
                    <a:pt x="20819" y="43124"/>
                  </a:cubicBezTo>
                  <a:cubicBezTo>
                    <a:pt x="20631" y="42999"/>
                    <a:pt x="20526" y="43124"/>
                    <a:pt x="20401" y="43187"/>
                  </a:cubicBezTo>
                  <a:cubicBezTo>
                    <a:pt x="20024" y="43333"/>
                    <a:pt x="19689" y="43543"/>
                    <a:pt x="19292" y="43710"/>
                  </a:cubicBezTo>
                  <a:cubicBezTo>
                    <a:pt x="18769" y="43940"/>
                    <a:pt x="18225" y="44087"/>
                    <a:pt x="17639" y="44087"/>
                  </a:cubicBezTo>
                  <a:cubicBezTo>
                    <a:pt x="17430" y="44087"/>
                    <a:pt x="17262" y="44129"/>
                    <a:pt x="17053" y="44170"/>
                  </a:cubicBezTo>
                  <a:cubicBezTo>
                    <a:pt x="16321" y="44296"/>
                    <a:pt x="15547" y="44275"/>
                    <a:pt x="14814" y="44191"/>
                  </a:cubicBezTo>
                  <a:cubicBezTo>
                    <a:pt x="14647" y="44170"/>
                    <a:pt x="14479" y="44129"/>
                    <a:pt x="14333" y="44129"/>
                  </a:cubicBezTo>
                  <a:cubicBezTo>
                    <a:pt x="13433" y="44170"/>
                    <a:pt x="12701" y="43773"/>
                    <a:pt x="11990" y="43333"/>
                  </a:cubicBezTo>
                  <a:cubicBezTo>
                    <a:pt x="10483" y="42392"/>
                    <a:pt x="8998" y="41450"/>
                    <a:pt x="7575" y="40362"/>
                  </a:cubicBezTo>
                  <a:cubicBezTo>
                    <a:pt x="7324" y="40153"/>
                    <a:pt x="7073" y="39881"/>
                    <a:pt x="6905" y="39588"/>
                  </a:cubicBezTo>
                  <a:cubicBezTo>
                    <a:pt x="6382" y="38751"/>
                    <a:pt x="5775" y="37998"/>
                    <a:pt x="5085" y="37328"/>
                  </a:cubicBezTo>
                  <a:cubicBezTo>
                    <a:pt x="4457" y="36701"/>
                    <a:pt x="4018" y="35906"/>
                    <a:pt x="3662" y="35090"/>
                  </a:cubicBezTo>
                  <a:cubicBezTo>
                    <a:pt x="3264" y="34211"/>
                    <a:pt x="2930" y="33290"/>
                    <a:pt x="2553" y="32370"/>
                  </a:cubicBezTo>
                  <a:cubicBezTo>
                    <a:pt x="2448" y="32118"/>
                    <a:pt x="2407" y="31826"/>
                    <a:pt x="2323" y="31512"/>
                  </a:cubicBezTo>
                  <a:cubicBezTo>
                    <a:pt x="2051" y="31491"/>
                    <a:pt x="1779" y="31470"/>
                    <a:pt x="1507" y="31428"/>
                  </a:cubicBezTo>
                  <a:cubicBezTo>
                    <a:pt x="1088" y="31386"/>
                    <a:pt x="837" y="31156"/>
                    <a:pt x="691" y="30758"/>
                  </a:cubicBezTo>
                  <a:cubicBezTo>
                    <a:pt x="586" y="30361"/>
                    <a:pt x="482" y="30005"/>
                    <a:pt x="210" y="29691"/>
                  </a:cubicBezTo>
                  <a:cubicBezTo>
                    <a:pt x="42" y="29503"/>
                    <a:pt x="0" y="29294"/>
                    <a:pt x="63" y="29022"/>
                  </a:cubicBezTo>
                  <a:cubicBezTo>
                    <a:pt x="126" y="28813"/>
                    <a:pt x="168" y="28771"/>
                    <a:pt x="649" y="28540"/>
                  </a:cubicBezTo>
                  <a:cubicBezTo>
                    <a:pt x="1067" y="28917"/>
                    <a:pt x="1151" y="29608"/>
                    <a:pt x="1674" y="30026"/>
                  </a:cubicBezTo>
                  <a:cubicBezTo>
                    <a:pt x="1695" y="29901"/>
                    <a:pt x="1737" y="29817"/>
                    <a:pt x="1716" y="29733"/>
                  </a:cubicBezTo>
                  <a:cubicBezTo>
                    <a:pt x="1674" y="29377"/>
                    <a:pt x="1591" y="29001"/>
                    <a:pt x="1528" y="28645"/>
                  </a:cubicBezTo>
                  <a:cubicBezTo>
                    <a:pt x="1507" y="28289"/>
                    <a:pt x="1360" y="28038"/>
                    <a:pt x="1193" y="27766"/>
                  </a:cubicBezTo>
                  <a:cubicBezTo>
                    <a:pt x="1067" y="27557"/>
                    <a:pt x="963" y="27390"/>
                    <a:pt x="1130" y="27139"/>
                  </a:cubicBezTo>
                  <a:cubicBezTo>
                    <a:pt x="1298" y="26888"/>
                    <a:pt x="1549" y="26908"/>
                    <a:pt x="1800" y="26992"/>
                  </a:cubicBezTo>
                  <a:lnTo>
                    <a:pt x="2114" y="27097"/>
                  </a:lnTo>
                  <a:cubicBezTo>
                    <a:pt x="2197" y="27390"/>
                    <a:pt x="2323" y="27724"/>
                    <a:pt x="2386" y="28038"/>
                  </a:cubicBezTo>
                  <a:cubicBezTo>
                    <a:pt x="2448" y="28352"/>
                    <a:pt x="2386" y="28708"/>
                    <a:pt x="2616" y="29105"/>
                  </a:cubicBezTo>
                  <a:cubicBezTo>
                    <a:pt x="2762" y="28708"/>
                    <a:pt x="2720" y="28436"/>
                    <a:pt x="2700" y="28143"/>
                  </a:cubicBezTo>
                  <a:cubicBezTo>
                    <a:pt x="2658" y="27850"/>
                    <a:pt x="2637" y="27557"/>
                    <a:pt x="2825" y="27327"/>
                  </a:cubicBezTo>
                  <a:cubicBezTo>
                    <a:pt x="2867" y="27243"/>
                    <a:pt x="2972" y="27222"/>
                    <a:pt x="3139" y="27139"/>
                  </a:cubicBezTo>
                  <a:cubicBezTo>
                    <a:pt x="3348" y="27850"/>
                    <a:pt x="3599" y="28478"/>
                    <a:pt x="3474" y="29210"/>
                  </a:cubicBezTo>
                  <a:cubicBezTo>
                    <a:pt x="3369" y="29963"/>
                    <a:pt x="3285" y="30758"/>
                    <a:pt x="3244" y="31512"/>
                  </a:cubicBezTo>
                  <a:cubicBezTo>
                    <a:pt x="3223" y="31700"/>
                    <a:pt x="3264" y="31909"/>
                    <a:pt x="3348" y="32098"/>
                  </a:cubicBezTo>
                  <a:cubicBezTo>
                    <a:pt x="3662" y="32767"/>
                    <a:pt x="3997" y="33416"/>
                    <a:pt x="4290" y="34106"/>
                  </a:cubicBezTo>
                  <a:cubicBezTo>
                    <a:pt x="4750" y="35236"/>
                    <a:pt x="5378" y="36240"/>
                    <a:pt x="6277" y="37077"/>
                  </a:cubicBezTo>
                  <a:cubicBezTo>
                    <a:pt x="6801" y="37579"/>
                    <a:pt x="7219" y="38186"/>
                    <a:pt x="7575" y="38793"/>
                  </a:cubicBezTo>
                  <a:cubicBezTo>
                    <a:pt x="7826" y="39170"/>
                    <a:pt x="8140" y="39525"/>
                    <a:pt x="8516" y="39776"/>
                  </a:cubicBezTo>
                  <a:lnTo>
                    <a:pt x="12847" y="42601"/>
                  </a:lnTo>
                  <a:cubicBezTo>
                    <a:pt x="13308" y="42915"/>
                    <a:pt x="13810" y="43082"/>
                    <a:pt x="14375" y="43082"/>
                  </a:cubicBezTo>
                  <a:cubicBezTo>
                    <a:pt x="14647" y="43082"/>
                    <a:pt x="14898" y="43124"/>
                    <a:pt x="15149" y="43187"/>
                  </a:cubicBezTo>
                  <a:cubicBezTo>
                    <a:pt x="15672" y="43250"/>
                    <a:pt x="16153" y="43250"/>
                    <a:pt x="16676" y="43187"/>
                  </a:cubicBezTo>
                  <a:cubicBezTo>
                    <a:pt x="16948" y="43124"/>
                    <a:pt x="17200" y="43082"/>
                    <a:pt x="17451" y="43103"/>
                  </a:cubicBezTo>
                  <a:cubicBezTo>
                    <a:pt x="18120" y="43103"/>
                    <a:pt x="18727" y="42894"/>
                    <a:pt x="19334" y="42601"/>
                  </a:cubicBezTo>
                  <a:cubicBezTo>
                    <a:pt x="19689" y="42455"/>
                    <a:pt x="20066" y="42266"/>
                    <a:pt x="20401" y="42078"/>
                  </a:cubicBezTo>
                  <a:cubicBezTo>
                    <a:pt x="20589" y="41973"/>
                    <a:pt x="20736" y="41869"/>
                    <a:pt x="20903" y="41743"/>
                  </a:cubicBezTo>
                  <a:cubicBezTo>
                    <a:pt x="21175" y="41513"/>
                    <a:pt x="21447" y="41241"/>
                    <a:pt x="21698" y="40990"/>
                  </a:cubicBezTo>
                  <a:cubicBezTo>
                    <a:pt x="21907" y="40781"/>
                    <a:pt x="22096" y="40572"/>
                    <a:pt x="22096" y="40258"/>
                  </a:cubicBezTo>
                  <a:cubicBezTo>
                    <a:pt x="21656" y="40111"/>
                    <a:pt x="21217" y="39965"/>
                    <a:pt x="20798" y="39839"/>
                  </a:cubicBezTo>
                  <a:cubicBezTo>
                    <a:pt x="19459" y="39463"/>
                    <a:pt x="18183" y="38940"/>
                    <a:pt x="16948" y="38333"/>
                  </a:cubicBezTo>
                  <a:cubicBezTo>
                    <a:pt x="16091" y="37956"/>
                    <a:pt x="15296" y="37433"/>
                    <a:pt x="14479" y="36952"/>
                  </a:cubicBezTo>
                  <a:cubicBezTo>
                    <a:pt x="14417" y="36910"/>
                    <a:pt x="14333" y="36868"/>
                    <a:pt x="14270" y="36805"/>
                  </a:cubicBezTo>
                  <a:cubicBezTo>
                    <a:pt x="13517" y="35989"/>
                    <a:pt x="12701" y="35236"/>
                    <a:pt x="12136" y="34232"/>
                  </a:cubicBezTo>
                  <a:cubicBezTo>
                    <a:pt x="11508" y="33165"/>
                    <a:pt x="10964" y="32056"/>
                    <a:pt x="10588" y="30884"/>
                  </a:cubicBezTo>
                  <a:cubicBezTo>
                    <a:pt x="10504" y="30591"/>
                    <a:pt x="10399" y="30277"/>
                    <a:pt x="10399" y="29963"/>
                  </a:cubicBezTo>
                  <a:cubicBezTo>
                    <a:pt x="10337" y="28436"/>
                    <a:pt x="10253" y="26888"/>
                    <a:pt x="10253" y="25339"/>
                  </a:cubicBezTo>
                  <a:cubicBezTo>
                    <a:pt x="10253" y="24460"/>
                    <a:pt x="10378" y="23561"/>
                    <a:pt x="10504" y="22703"/>
                  </a:cubicBezTo>
                  <a:cubicBezTo>
                    <a:pt x="10650" y="21803"/>
                    <a:pt x="10881" y="20924"/>
                    <a:pt x="11090" y="19962"/>
                  </a:cubicBezTo>
                  <a:cubicBezTo>
                    <a:pt x="10902" y="19606"/>
                    <a:pt x="10671" y="19167"/>
                    <a:pt x="10441" y="18748"/>
                  </a:cubicBezTo>
                  <a:cubicBezTo>
                    <a:pt x="9960" y="17974"/>
                    <a:pt x="9939" y="17137"/>
                    <a:pt x="9960" y="16258"/>
                  </a:cubicBezTo>
                  <a:cubicBezTo>
                    <a:pt x="9960" y="15924"/>
                    <a:pt x="10023" y="15589"/>
                    <a:pt x="10086" y="15254"/>
                  </a:cubicBezTo>
                  <a:cubicBezTo>
                    <a:pt x="10337" y="14145"/>
                    <a:pt x="10881" y="13287"/>
                    <a:pt x="11843" y="12701"/>
                  </a:cubicBezTo>
                  <a:cubicBezTo>
                    <a:pt x="11969" y="12639"/>
                    <a:pt x="12178" y="12659"/>
                    <a:pt x="12345" y="12597"/>
                  </a:cubicBezTo>
                  <a:cubicBezTo>
                    <a:pt x="12534" y="12555"/>
                    <a:pt x="12701" y="12471"/>
                    <a:pt x="12889" y="12387"/>
                  </a:cubicBezTo>
                  <a:cubicBezTo>
                    <a:pt x="12701" y="10400"/>
                    <a:pt x="13182" y="8600"/>
                    <a:pt x="13852" y="6822"/>
                  </a:cubicBezTo>
                  <a:cubicBezTo>
                    <a:pt x="13935" y="6592"/>
                    <a:pt x="14103" y="6382"/>
                    <a:pt x="14270" y="6173"/>
                  </a:cubicBezTo>
                  <a:cubicBezTo>
                    <a:pt x="14689" y="5692"/>
                    <a:pt x="15149" y="5232"/>
                    <a:pt x="15588" y="4792"/>
                  </a:cubicBezTo>
                  <a:cubicBezTo>
                    <a:pt x="15798" y="4583"/>
                    <a:pt x="16028" y="4416"/>
                    <a:pt x="16258" y="4269"/>
                  </a:cubicBezTo>
                  <a:cubicBezTo>
                    <a:pt x="16656" y="4018"/>
                    <a:pt x="17074" y="3809"/>
                    <a:pt x="17451" y="3558"/>
                  </a:cubicBezTo>
                  <a:cubicBezTo>
                    <a:pt x="18309" y="2972"/>
                    <a:pt x="19271" y="2763"/>
                    <a:pt x="20275" y="2637"/>
                  </a:cubicBezTo>
                  <a:cubicBezTo>
                    <a:pt x="20694" y="2595"/>
                    <a:pt x="21133" y="2553"/>
                    <a:pt x="21552" y="2532"/>
                  </a:cubicBezTo>
                  <a:cubicBezTo>
                    <a:pt x="22284" y="2491"/>
                    <a:pt x="22284" y="2491"/>
                    <a:pt x="23016" y="2742"/>
                  </a:cubicBezTo>
                  <a:cubicBezTo>
                    <a:pt x="23351" y="2344"/>
                    <a:pt x="23749" y="1968"/>
                    <a:pt x="24083" y="1549"/>
                  </a:cubicBezTo>
                  <a:cubicBezTo>
                    <a:pt x="24397" y="1172"/>
                    <a:pt x="24732" y="921"/>
                    <a:pt x="25213" y="775"/>
                  </a:cubicBezTo>
                  <a:lnTo>
                    <a:pt x="25443" y="712"/>
                  </a:lnTo>
                  <a:cubicBezTo>
                    <a:pt x="26490" y="231"/>
                    <a:pt x="27557" y="22"/>
                    <a:pt x="28708" y="43"/>
                  </a:cubicBezTo>
                  <a:cubicBezTo>
                    <a:pt x="29210" y="43"/>
                    <a:pt x="29691" y="1"/>
                    <a:pt x="30172" y="1"/>
                  </a:cubicBezTo>
                  <a:cubicBezTo>
                    <a:pt x="31700" y="22"/>
                    <a:pt x="33039" y="545"/>
                    <a:pt x="34315" y="1298"/>
                  </a:cubicBezTo>
                  <a:cubicBezTo>
                    <a:pt x="35403" y="1968"/>
                    <a:pt x="36177" y="2867"/>
                    <a:pt x="36721" y="3976"/>
                  </a:cubicBezTo>
                  <a:cubicBezTo>
                    <a:pt x="37328" y="3997"/>
                    <a:pt x="37914" y="3976"/>
                    <a:pt x="38521" y="4018"/>
                  </a:cubicBezTo>
                  <a:cubicBezTo>
                    <a:pt x="40613" y="4206"/>
                    <a:pt x="42413" y="5043"/>
                    <a:pt x="44024" y="6403"/>
                  </a:cubicBezTo>
                  <a:cubicBezTo>
                    <a:pt x="44798" y="7094"/>
                    <a:pt x="45384" y="7952"/>
                    <a:pt x="45928" y="8810"/>
                  </a:cubicBezTo>
                  <a:cubicBezTo>
                    <a:pt x="46074" y="9040"/>
                    <a:pt x="46116" y="9291"/>
                    <a:pt x="46074" y="9542"/>
                  </a:cubicBezTo>
                  <a:cubicBezTo>
                    <a:pt x="46032" y="10086"/>
                    <a:pt x="45949" y="10609"/>
                    <a:pt x="45865" y="11195"/>
                  </a:cubicBezTo>
                  <a:cubicBezTo>
                    <a:pt x="46032" y="11425"/>
                    <a:pt x="46325" y="11341"/>
                    <a:pt x="46555" y="11383"/>
                  </a:cubicBezTo>
                  <a:cubicBezTo>
                    <a:pt x="47748" y="11446"/>
                    <a:pt x="48773" y="11927"/>
                    <a:pt x="49694" y="12659"/>
                  </a:cubicBezTo>
                  <a:cubicBezTo>
                    <a:pt x="50154" y="13015"/>
                    <a:pt x="50552" y="13496"/>
                    <a:pt x="50970" y="13936"/>
                  </a:cubicBezTo>
                  <a:cubicBezTo>
                    <a:pt x="51096" y="14103"/>
                    <a:pt x="51200" y="14250"/>
                    <a:pt x="51347" y="14417"/>
                  </a:cubicBezTo>
                  <a:cubicBezTo>
                    <a:pt x="52330" y="15463"/>
                    <a:pt x="52288" y="16614"/>
                    <a:pt x="51724" y="17828"/>
                  </a:cubicBezTo>
                  <a:cubicBezTo>
                    <a:pt x="51703" y="17890"/>
                    <a:pt x="51703" y="17932"/>
                    <a:pt x="51682" y="18037"/>
                  </a:cubicBezTo>
                  <a:cubicBezTo>
                    <a:pt x="51912" y="18288"/>
                    <a:pt x="52184" y="18560"/>
                    <a:pt x="52435" y="18811"/>
                  </a:cubicBezTo>
                  <a:cubicBezTo>
                    <a:pt x="53146" y="19439"/>
                    <a:pt x="53586" y="20192"/>
                    <a:pt x="53711" y="21154"/>
                  </a:cubicBezTo>
                  <a:cubicBezTo>
                    <a:pt x="53774" y="21657"/>
                    <a:pt x="53816" y="22117"/>
                    <a:pt x="53753" y="22598"/>
                  </a:cubicBezTo>
                  <a:cubicBezTo>
                    <a:pt x="53690" y="22954"/>
                    <a:pt x="53565" y="23247"/>
                    <a:pt x="53251" y="23456"/>
                  </a:cubicBezTo>
                  <a:cubicBezTo>
                    <a:pt x="52853" y="23749"/>
                    <a:pt x="52456" y="24000"/>
                    <a:pt x="51996" y="24314"/>
                  </a:cubicBezTo>
                  <a:cubicBezTo>
                    <a:pt x="52100" y="24795"/>
                    <a:pt x="52247" y="25318"/>
                    <a:pt x="52330" y="25841"/>
                  </a:cubicBezTo>
                  <a:cubicBezTo>
                    <a:pt x="52435" y="26448"/>
                    <a:pt x="52519" y="27013"/>
                    <a:pt x="52560" y="27620"/>
                  </a:cubicBezTo>
                  <a:cubicBezTo>
                    <a:pt x="52602" y="27871"/>
                    <a:pt x="52560" y="28143"/>
                    <a:pt x="52540" y="28373"/>
                  </a:cubicBezTo>
                  <a:cubicBezTo>
                    <a:pt x="52519" y="28771"/>
                    <a:pt x="52330" y="29085"/>
                    <a:pt x="52016" y="29315"/>
                  </a:cubicBezTo>
                  <a:cubicBezTo>
                    <a:pt x="51619" y="29608"/>
                    <a:pt x="51263" y="29921"/>
                    <a:pt x="50824" y="30256"/>
                  </a:cubicBezTo>
                  <a:cubicBezTo>
                    <a:pt x="50761" y="31219"/>
                    <a:pt x="50217" y="32056"/>
                    <a:pt x="49527" y="32746"/>
                  </a:cubicBezTo>
                  <a:cubicBezTo>
                    <a:pt x="49045" y="33248"/>
                    <a:pt x="48376" y="33625"/>
                    <a:pt x="47685" y="33792"/>
                  </a:cubicBezTo>
                  <a:cubicBezTo>
                    <a:pt x="47371" y="33876"/>
                    <a:pt x="46995" y="33792"/>
                    <a:pt x="46576" y="33792"/>
                  </a:cubicBezTo>
                  <a:cubicBezTo>
                    <a:pt x="46137" y="34253"/>
                    <a:pt x="45614" y="34755"/>
                    <a:pt x="45133" y="35278"/>
                  </a:cubicBezTo>
                  <a:cubicBezTo>
                    <a:pt x="44819" y="35613"/>
                    <a:pt x="44421" y="35885"/>
                    <a:pt x="44024" y="36073"/>
                  </a:cubicBezTo>
                  <a:cubicBezTo>
                    <a:pt x="43856" y="36136"/>
                    <a:pt x="43710" y="36219"/>
                    <a:pt x="43542" y="36240"/>
                  </a:cubicBezTo>
                  <a:cubicBezTo>
                    <a:pt x="42496" y="36408"/>
                    <a:pt x="41450" y="36659"/>
                    <a:pt x="40404" y="36387"/>
                  </a:cubicBezTo>
                  <a:cubicBezTo>
                    <a:pt x="40320" y="36345"/>
                    <a:pt x="40257" y="36387"/>
                    <a:pt x="40090" y="36387"/>
                  </a:cubicBezTo>
                  <a:cubicBezTo>
                    <a:pt x="39944" y="36533"/>
                    <a:pt x="39755" y="36722"/>
                    <a:pt x="39588" y="36910"/>
                  </a:cubicBezTo>
                  <a:cubicBezTo>
                    <a:pt x="39044" y="37579"/>
                    <a:pt x="38374" y="38103"/>
                    <a:pt x="37579" y="38479"/>
                  </a:cubicBezTo>
                  <a:cubicBezTo>
                    <a:pt x="36951" y="38751"/>
                    <a:pt x="36345" y="39065"/>
                    <a:pt x="35717" y="39358"/>
                  </a:cubicBezTo>
                  <a:lnTo>
                    <a:pt x="35194" y="39630"/>
                  </a:lnTo>
                  <a:cubicBezTo>
                    <a:pt x="35403" y="39797"/>
                    <a:pt x="35591" y="39944"/>
                    <a:pt x="35759" y="40069"/>
                  </a:cubicBezTo>
                  <a:cubicBezTo>
                    <a:pt x="36449" y="40676"/>
                    <a:pt x="37140" y="41262"/>
                    <a:pt x="37851" y="41848"/>
                  </a:cubicBezTo>
                  <a:cubicBezTo>
                    <a:pt x="38060" y="42036"/>
                    <a:pt x="38291" y="42204"/>
                    <a:pt x="38542" y="42350"/>
                  </a:cubicBezTo>
                  <a:cubicBezTo>
                    <a:pt x="39462" y="42789"/>
                    <a:pt x="40257" y="43417"/>
                    <a:pt x="41011" y="44066"/>
                  </a:cubicBezTo>
                  <a:cubicBezTo>
                    <a:pt x="41659" y="44610"/>
                    <a:pt x="42350" y="45175"/>
                    <a:pt x="43082" y="45614"/>
                  </a:cubicBezTo>
                  <a:cubicBezTo>
                    <a:pt x="43354" y="45802"/>
                    <a:pt x="43647" y="46012"/>
                    <a:pt x="43919" y="46221"/>
                  </a:cubicBezTo>
                  <a:cubicBezTo>
                    <a:pt x="44568" y="46765"/>
                    <a:pt x="45237" y="47288"/>
                    <a:pt x="45970" y="47748"/>
                  </a:cubicBezTo>
                  <a:cubicBezTo>
                    <a:pt x="46283" y="47958"/>
                    <a:pt x="46576" y="48209"/>
                    <a:pt x="46848" y="48460"/>
                  </a:cubicBezTo>
                  <a:cubicBezTo>
                    <a:pt x="47518" y="49108"/>
                    <a:pt x="48167" y="49799"/>
                    <a:pt x="48878" y="50427"/>
                  </a:cubicBezTo>
                  <a:cubicBezTo>
                    <a:pt x="49485" y="50950"/>
                    <a:pt x="49903" y="51577"/>
                    <a:pt x="50112" y="52352"/>
                  </a:cubicBezTo>
                  <a:cubicBezTo>
                    <a:pt x="50154" y="52519"/>
                    <a:pt x="50217" y="52665"/>
                    <a:pt x="50301" y="52854"/>
                  </a:cubicBezTo>
                  <a:cubicBezTo>
                    <a:pt x="50782" y="52854"/>
                    <a:pt x="51159" y="53084"/>
                    <a:pt x="51452" y="53481"/>
                  </a:cubicBezTo>
                  <a:cubicBezTo>
                    <a:pt x="51598" y="53691"/>
                    <a:pt x="51786" y="53879"/>
                    <a:pt x="51996" y="54005"/>
                  </a:cubicBezTo>
                  <a:cubicBezTo>
                    <a:pt x="52540" y="54360"/>
                    <a:pt x="52707" y="54946"/>
                    <a:pt x="52853" y="55553"/>
                  </a:cubicBezTo>
                  <a:cubicBezTo>
                    <a:pt x="52916" y="55720"/>
                    <a:pt x="52832" y="55909"/>
                    <a:pt x="52644" y="55971"/>
                  </a:cubicBezTo>
                  <a:cubicBezTo>
                    <a:pt x="52519" y="56013"/>
                    <a:pt x="52351" y="55992"/>
                    <a:pt x="52247" y="55971"/>
                  </a:cubicBezTo>
                  <a:cubicBezTo>
                    <a:pt x="51996" y="55867"/>
                    <a:pt x="51828" y="55657"/>
                    <a:pt x="51765" y="55406"/>
                  </a:cubicBezTo>
                  <a:cubicBezTo>
                    <a:pt x="51661" y="55134"/>
                    <a:pt x="51452" y="54946"/>
                    <a:pt x="51242" y="54758"/>
                  </a:cubicBezTo>
                  <a:cubicBezTo>
                    <a:pt x="50970" y="54528"/>
                    <a:pt x="50761" y="54277"/>
                    <a:pt x="50531" y="54005"/>
                  </a:cubicBezTo>
                  <a:cubicBezTo>
                    <a:pt x="50343" y="53816"/>
                    <a:pt x="50196" y="53649"/>
                    <a:pt x="49819" y="53712"/>
                  </a:cubicBezTo>
                  <a:cubicBezTo>
                    <a:pt x="50468" y="54297"/>
                    <a:pt x="50531" y="55051"/>
                    <a:pt x="50677" y="55762"/>
                  </a:cubicBezTo>
                  <a:cubicBezTo>
                    <a:pt x="50761" y="56055"/>
                    <a:pt x="50761" y="56390"/>
                    <a:pt x="50761" y="56704"/>
                  </a:cubicBezTo>
                  <a:cubicBezTo>
                    <a:pt x="50782" y="57038"/>
                    <a:pt x="50384" y="57269"/>
                    <a:pt x="50071" y="57101"/>
                  </a:cubicBezTo>
                  <a:cubicBezTo>
                    <a:pt x="49757" y="56913"/>
                    <a:pt x="49610" y="56620"/>
                    <a:pt x="49610" y="56222"/>
                  </a:cubicBezTo>
                  <a:cubicBezTo>
                    <a:pt x="49610" y="56055"/>
                    <a:pt x="49589" y="55846"/>
                    <a:pt x="49547" y="55657"/>
                  </a:cubicBezTo>
                  <a:cubicBezTo>
                    <a:pt x="49506" y="55385"/>
                    <a:pt x="49443" y="55113"/>
                    <a:pt x="49380" y="54758"/>
                  </a:cubicBezTo>
                  <a:cubicBezTo>
                    <a:pt x="49024" y="55113"/>
                    <a:pt x="48899" y="55427"/>
                    <a:pt x="48857" y="55783"/>
                  </a:cubicBezTo>
                  <a:cubicBezTo>
                    <a:pt x="48815" y="55992"/>
                    <a:pt x="48794" y="56181"/>
                    <a:pt x="48711" y="56369"/>
                  </a:cubicBezTo>
                  <a:cubicBezTo>
                    <a:pt x="48648" y="56578"/>
                    <a:pt x="48439" y="56683"/>
                    <a:pt x="48250" y="56641"/>
                  </a:cubicBezTo>
                  <a:cubicBezTo>
                    <a:pt x="48041" y="56620"/>
                    <a:pt x="47874" y="56474"/>
                    <a:pt x="47853" y="56264"/>
                  </a:cubicBezTo>
                  <a:cubicBezTo>
                    <a:pt x="47811" y="55804"/>
                    <a:pt x="47853" y="55385"/>
                    <a:pt x="48020" y="55009"/>
                  </a:cubicBezTo>
                  <a:cubicBezTo>
                    <a:pt x="48334" y="54235"/>
                    <a:pt x="48606" y="53461"/>
                    <a:pt x="49171" y="52812"/>
                  </a:cubicBezTo>
                  <a:cubicBezTo>
                    <a:pt x="49003" y="52226"/>
                    <a:pt x="48690" y="51766"/>
                    <a:pt x="48271" y="51368"/>
                  </a:cubicBezTo>
                  <a:cubicBezTo>
                    <a:pt x="47811" y="50950"/>
                    <a:pt x="47350" y="50510"/>
                    <a:pt x="46911" y="50050"/>
                  </a:cubicBezTo>
                  <a:cubicBezTo>
                    <a:pt x="46200" y="49359"/>
                    <a:pt x="45405" y="48753"/>
                    <a:pt x="44610" y="48146"/>
                  </a:cubicBezTo>
                  <a:cubicBezTo>
                    <a:pt x="43375" y="47204"/>
                    <a:pt x="42120" y="46326"/>
                    <a:pt x="40906" y="45363"/>
                  </a:cubicBezTo>
                  <a:cubicBezTo>
                    <a:pt x="40341" y="44945"/>
                    <a:pt x="39818" y="44505"/>
                    <a:pt x="39295" y="44087"/>
                  </a:cubicBezTo>
                  <a:cubicBezTo>
                    <a:pt x="39065" y="43919"/>
                    <a:pt x="38814" y="43731"/>
                    <a:pt x="38521" y="43564"/>
                  </a:cubicBezTo>
                  <a:cubicBezTo>
                    <a:pt x="37893" y="43250"/>
                    <a:pt x="37349" y="42831"/>
                    <a:pt x="36868" y="42350"/>
                  </a:cubicBezTo>
                  <a:cubicBezTo>
                    <a:pt x="36679" y="42162"/>
                    <a:pt x="36470" y="42036"/>
                    <a:pt x="36240" y="41827"/>
                  </a:cubicBezTo>
                  <a:cubicBezTo>
                    <a:pt x="36198" y="42204"/>
                    <a:pt x="36345" y="42455"/>
                    <a:pt x="36470" y="42706"/>
                  </a:cubicBezTo>
                  <a:cubicBezTo>
                    <a:pt x="36742" y="43145"/>
                    <a:pt x="36889" y="43647"/>
                    <a:pt x="37035" y="44150"/>
                  </a:cubicBezTo>
                  <a:cubicBezTo>
                    <a:pt x="37767" y="46786"/>
                    <a:pt x="38500" y="49464"/>
                    <a:pt x="39232" y="52100"/>
                  </a:cubicBezTo>
                  <a:cubicBezTo>
                    <a:pt x="39337" y="52519"/>
                    <a:pt x="39400" y="52937"/>
                    <a:pt x="39483" y="53356"/>
                  </a:cubicBezTo>
                  <a:cubicBezTo>
                    <a:pt x="39504" y="53502"/>
                    <a:pt x="39546" y="53691"/>
                    <a:pt x="39588" y="53837"/>
                  </a:cubicBezTo>
                  <a:cubicBezTo>
                    <a:pt x="40006" y="55260"/>
                    <a:pt x="40174" y="56704"/>
                    <a:pt x="40488" y="58126"/>
                  </a:cubicBezTo>
                  <a:cubicBezTo>
                    <a:pt x="40592" y="58650"/>
                    <a:pt x="40613" y="59215"/>
                    <a:pt x="40697" y="59759"/>
                  </a:cubicBezTo>
                  <a:cubicBezTo>
                    <a:pt x="40529" y="59947"/>
                    <a:pt x="40404" y="60072"/>
                    <a:pt x="40216" y="60282"/>
                  </a:cubicBezTo>
                  <a:cubicBezTo>
                    <a:pt x="40425" y="61223"/>
                    <a:pt x="40655" y="62186"/>
                    <a:pt x="40864" y="63190"/>
                  </a:cubicBezTo>
                  <a:cubicBezTo>
                    <a:pt x="41157" y="64696"/>
                    <a:pt x="41429" y="66224"/>
                    <a:pt x="41701" y="67751"/>
                  </a:cubicBezTo>
                  <a:cubicBezTo>
                    <a:pt x="41764" y="68044"/>
                    <a:pt x="41848" y="68316"/>
                    <a:pt x="41910" y="68588"/>
                  </a:cubicBezTo>
                  <a:cubicBezTo>
                    <a:pt x="41973" y="68756"/>
                    <a:pt x="42057" y="68944"/>
                    <a:pt x="42015" y="69090"/>
                  </a:cubicBezTo>
                  <a:cubicBezTo>
                    <a:pt x="41952" y="69990"/>
                    <a:pt x="42287" y="70785"/>
                    <a:pt x="42392" y="71622"/>
                  </a:cubicBezTo>
                  <a:cubicBezTo>
                    <a:pt x="42413" y="71831"/>
                    <a:pt x="42433" y="72020"/>
                    <a:pt x="42433" y="72229"/>
                  </a:cubicBezTo>
                  <a:cubicBezTo>
                    <a:pt x="42433" y="72564"/>
                    <a:pt x="42287" y="72815"/>
                    <a:pt x="41952" y="72940"/>
                  </a:cubicBezTo>
                  <a:cubicBezTo>
                    <a:pt x="41429" y="73129"/>
                    <a:pt x="40969" y="73547"/>
                    <a:pt x="40404" y="73652"/>
                  </a:cubicBezTo>
                  <a:cubicBezTo>
                    <a:pt x="40236" y="73673"/>
                    <a:pt x="40069" y="73798"/>
                    <a:pt x="39902" y="73756"/>
                  </a:cubicBezTo>
                  <a:cubicBezTo>
                    <a:pt x="39253" y="73610"/>
                    <a:pt x="38667" y="73966"/>
                    <a:pt x="38039" y="73882"/>
                  </a:cubicBezTo>
                  <a:cubicBezTo>
                    <a:pt x="38039" y="74196"/>
                    <a:pt x="37998" y="74489"/>
                    <a:pt x="38039" y="74719"/>
                  </a:cubicBezTo>
                  <a:cubicBezTo>
                    <a:pt x="38228" y="75263"/>
                    <a:pt x="38123" y="75786"/>
                    <a:pt x="38102" y="76330"/>
                  </a:cubicBezTo>
                  <a:cubicBezTo>
                    <a:pt x="38081" y="76832"/>
                    <a:pt x="38102" y="77313"/>
                    <a:pt x="38102" y="77795"/>
                  </a:cubicBezTo>
                  <a:cubicBezTo>
                    <a:pt x="38102" y="77899"/>
                    <a:pt x="38123" y="78046"/>
                    <a:pt x="38123" y="78150"/>
                  </a:cubicBezTo>
                  <a:cubicBezTo>
                    <a:pt x="37998" y="79343"/>
                    <a:pt x="38332" y="80473"/>
                    <a:pt x="38521" y="81707"/>
                  </a:cubicBezTo>
                  <a:cubicBezTo>
                    <a:pt x="38667" y="81645"/>
                    <a:pt x="38814" y="81624"/>
                    <a:pt x="38918" y="81561"/>
                  </a:cubicBezTo>
                  <a:cubicBezTo>
                    <a:pt x="39253" y="81394"/>
                    <a:pt x="39588" y="81289"/>
                    <a:pt x="39985" y="81289"/>
                  </a:cubicBezTo>
                  <a:cubicBezTo>
                    <a:pt x="40341" y="81289"/>
                    <a:pt x="40718" y="81122"/>
                    <a:pt x="41094" y="81142"/>
                  </a:cubicBezTo>
                  <a:cubicBezTo>
                    <a:pt x="41743" y="81184"/>
                    <a:pt x="42413" y="81205"/>
                    <a:pt x="43040" y="81394"/>
                  </a:cubicBezTo>
                  <a:cubicBezTo>
                    <a:pt x="43731" y="81561"/>
                    <a:pt x="44421" y="81749"/>
                    <a:pt x="44986" y="82272"/>
                  </a:cubicBezTo>
                  <a:cubicBezTo>
                    <a:pt x="45195" y="82461"/>
                    <a:pt x="45446" y="82607"/>
                    <a:pt x="45656" y="82795"/>
                  </a:cubicBezTo>
                  <a:cubicBezTo>
                    <a:pt x="45990" y="83067"/>
                    <a:pt x="46179" y="83402"/>
                    <a:pt x="46116" y="83842"/>
                  </a:cubicBezTo>
                  <a:cubicBezTo>
                    <a:pt x="46053" y="84114"/>
                    <a:pt x="46053" y="84365"/>
                    <a:pt x="46032" y="84595"/>
                  </a:cubicBezTo>
                  <a:cubicBezTo>
                    <a:pt x="46011" y="85013"/>
                    <a:pt x="45760" y="85285"/>
                    <a:pt x="45384" y="85411"/>
                  </a:cubicBezTo>
                  <a:cubicBezTo>
                    <a:pt x="44861" y="85599"/>
                    <a:pt x="44358" y="85829"/>
                    <a:pt x="43814" y="85704"/>
                  </a:cubicBezTo>
                  <a:cubicBezTo>
                    <a:pt x="43668" y="85683"/>
                    <a:pt x="43521" y="85704"/>
                    <a:pt x="43396" y="85725"/>
                  </a:cubicBezTo>
                  <a:cubicBezTo>
                    <a:pt x="41764" y="85913"/>
                    <a:pt x="40257" y="85599"/>
                    <a:pt x="38814" y="84846"/>
                  </a:cubicBezTo>
                  <a:cubicBezTo>
                    <a:pt x="38604" y="84741"/>
                    <a:pt x="38416" y="84595"/>
                    <a:pt x="38228" y="84469"/>
                  </a:cubicBezTo>
                  <a:cubicBezTo>
                    <a:pt x="38081" y="84323"/>
                    <a:pt x="37893" y="84135"/>
                    <a:pt x="37809" y="83946"/>
                  </a:cubicBezTo>
                  <a:cubicBezTo>
                    <a:pt x="37600" y="83319"/>
                    <a:pt x="37370" y="82712"/>
                    <a:pt x="37370" y="82042"/>
                  </a:cubicBezTo>
                  <a:cubicBezTo>
                    <a:pt x="37370" y="81603"/>
                    <a:pt x="37265" y="81122"/>
                    <a:pt x="37182" y="80682"/>
                  </a:cubicBezTo>
                  <a:cubicBezTo>
                    <a:pt x="37056" y="79887"/>
                    <a:pt x="36868" y="79113"/>
                    <a:pt x="37035" y="78297"/>
                  </a:cubicBezTo>
                  <a:cubicBezTo>
                    <a:pt x="36847" y="77418"/>
                    <a:pt x="36972" y="76539"/>
                    <a:pt x="37056" y="75660"/>
                  </a:cubicBezTo>
                  <a:cubicBezTo>
                    <a:pt x="37077" y="75242"/>
                    <a:pt x="36972" y="74824"/>
                    <a:pt x="36931" y="74342"/>
                  </a:cubicBezTo>
                  <a:cubicBezTo>
                    <a:pt x="36512" y="74196"/>
                    <a:pt x="36052" y="74175"/>
                    <a:pt x="35612" y="74112"/>
                  </a:cubicBezTo>
                  <a:cubicBezTo>
                    <a:pt x="35298" y="74070"/>
                    <a:pt x="34985" y="74028"/>
                    <a:pt x="34671" y="74008"/>
                  </a:cubicBezTo>
                  <a:cubicBezTo>
                    <a:pt x="34169" y="73987"/>
                    <a:pt x="33792" y="73756"/>
                    <a:pt x="33541" y="73338"/>
                  </a:cubicBezTo>
                  <a:cubicBezTo>
                    <a:pt x="33311" y="72940"/>
                    <a:pt x="33018" y="72543"/>
                    <a:pt x="32955" y="72124"/>
                  </a:cubicBezTo>
                  <a:cubicBezTo>
                    <a:pt x="32830" y="71413"/>
                    <a:pt x="32390" y="70785"/>
                    <a:pt x="32432" y="70053"/>
                  </a:cubicBezTo>
                  <a:cubicBezTo>
                    <a:pt x="32432" y="69948"/>
                    <a:pt x="32369" y="69844"/>
                    <a:pt x="32327" y="69739"/>
                  </a:cubicBezTo>
                  <a:cubicBezTo>
                    <a:pt x="32118" y="69362"/>
                    <a:pt x="31993" y="68965"/>
                    <a:pt x="31951" y="68526"/>
                  </a:cubicBezTo>
                  <a:cubicBezTo>
                    <a:pt x="31930" y="68274"/>
                    <a:pt x="31804" y="68023"/>
                    <a:pt x="31721" y="67814"/>
                  </a:cubicBezTo>
                  <a:cubicBezTo>
                    <a:pt x="31428" y="67647"/>
                    <a:pt x="31135" y="67521"/>
                    <a:pt x="30884" y="67375"/>
                  </a:cubicBezTo>
                  <a:cubicBezTo>
                    <a:pt x="30381" y="67061"/>
                    <a:pt x="29837" y="66914"/>
                    <a:pt x="29252" y="66873"/>
                  </a:cubicBezTo>
                  <a:cubicBezTo>
                    <a:pt x="28791" y="66831"/>
                    <a:pt x="28352" y="66956"/>
                    <a:pt x="27954" y="67186"/>
                  </a:cubicBezTo>
                  <a:cubicBezTo>
                    <a:pt x="27766" y="67291"/>
                    <a:pt x="27578" y="67479"/>
                    <a:pt x="27515" y="67689"/>
                  </a:cubicBezTo>
                  <a:cubicBezTo>
                    <a:pt x="27368" y="68065"/>
                    <a:pt x="27138" y="68379"/>
                    <a:pt x="26908" y="68693"/>
                  </a:cubicBezTo>
                  <a:cubicBezTo>
                    <a:pt x="26699" y="68965"/>
                    <a:pt x="26532" y="69279"/>
                    <a:pt x="26469" y="69614"/>
                  </a:cubicBezTo>
                  <a:cubicBezTo>
                    <a:pt x="26385" y="69927"/>
                    <a:pt x="26176" y="70241"/>
                    <a:pt x="25987" y="70534"/>
                  </a:cubicBezTo>
                  <a:cubicBezTo>
                    <a:pt x="25778" y="70890"/>
                    <a:pt x="25590" y="71267"/>
                    <a:pt x="25423" y="71685"/>
                  </a:cubicBezTo>
                  <a:cubicBezTo>
                    <a:pt x="25130" y="72396"/>
                    <a:pt x="24711" y="73045"/>
                    <a:pt x="24293" y="73694"/>
                  </a:cubicBezTo>
                  <a:cubicBezTo>
                    <a:pt x="24104" y="74008"/>
                    <a:pt x="23749" y="74112"/>
                    <a:pt x="23372" y="74070"/>
                  </a:cubicBezTo>
                  <a:cubicBezTo>
                    <a:pt x="23267" y="74070"/>
                    <a:pt x="23142" y="74070"/>
                    <a:pt x="23037" y="74008"/>
                  </a:cubicBezTo>
                  <a:cubicBezTo>
                    <a:pt x="22242" y="73673"/>
                    <a:pt x="21363" y="73652"/>
                    <a:pt x="20652" y="73087"/>
                  </a:cubicBezTo>
                  <a:cubicBezTo>
                    <a:pt x="20547" y="73024"/>
                    <a:pt x="20422" y="72961"/>
                    <a:pt x="20254" y="72919"/>
                  </a:cubicBezTo>
                  <a:cubicBezTo>
                    <a:pt x="20087" y="73443"/>
                    <a:pt x="19836" y="73903"/>
                    <a:pt x="19773" y="74405"/>
                  </a:cubicBezTo>
                  <a:cubicBezTo>
                    <a:pt x="19606" y="75556"/>
                    <a:pt x="19062" y="76581"/>
                    <a:pt x="18873" y="77732"/>
                  </a:cubicBezTo>
                  <a:cubicBezTo>
                    <a:pt x="18769" y="78464"/>
                    <a:pt x="18622" y="79197"/>
                    <a:pt x="18560" y="79929"/>
                  </a:cubicBezTo>
                  <a:cubicBezTo>
                    <a:pt x="18518" y="80473"/>
                    <a:pt x="18329" y="80975"/>
                    <a:pt x="18120" y="81456"/>
                  </a:cubicBezTo>
                  <a:cubicBezTo>
                    <a:pt x="17953" y="81812"/>
                    <a:pt x="17744" y="81958"/>
                    <a:pt x="17388" y="81917"/>
                  </a:cubicBezTo>
                  <a:cubicBezTo>
                    <a:pt x="17137" y="81791"/>
                    <a:pt x="17011" y="81791"/>
                    <a:pt x="16928" y="81791"/>
                  </a:cubicBezTo>
                  <a:close/>
                  <a:moveTo>
                    <a:pt x="22200" y="3600"/>
                  </a:moveTo>
                  <a:cubicBezTo>
                    <a:pt x="21217" y="3579"/>
                    <a:pt x="20296" y="3620"/>
                    <a:pt x="19397" y="3892"/>
                  </a:cubicBezTo>
                  <a:cubicBezTo>
                    <a:pt x="19062" y="3997"/>
                    <a:pt x="18727" y="4081"/>
                    <a:pt x="18434" y="4227"/>
                  </a:cubicBezTo>
                  <a:cubicBezTo>
                    <a:pt x="17304" y="4834"/>
                    <a:pt x="16237" y="5462"/>
                    <a:pt x="15442" y="6508"/>
                  </a:cubicBezTo>
                  <a:cubicBezTo>
                    <a:pt x="15379" y="6592"/>
                    <a:pt x="15275" y="6654"/>
                    <a:pt x="15212" y="6759"/>
                  </a:cubicBezTo>
                  <a:cubicBezTo>
                    <a:pt x="15065" y="7010"/>
                    <a:pt x="14898" y="7240"/>
                    <a:pt x="14793" y="7512"/>
                  </a:cubicBezTo>
                  <a:cubicBezTo>
                    <a:pt x="14354" y="8684"/>
                    <a:pt x="14061" y="9898"/>
                    <a:pt x="13956" y="11174"/>
                  </a:cubicBezTo>
                  <a:cubicBezTo>
                    <a:pt x="13915" y="11697"/>
                    <a:pt x="14082" y="12178"/>
                    <a:pt x="14166" y="12680"/>
                  </a:cubicBezTo>
                  <a:cubicBezTo>
                    <a:pt x="14166" y="12764"/>
                    <a:pt x="14249" y="12848"/>
                    <a:pt x="14291" y="12890"/>
                  </a:cubicBezTo>
                  <a:cubicBezTo>
                    <a:pt x="14647" y="13266"/>
                    <a:pt x="14982" y="13622"/>
                    <a:pt x="15337" y="14020"/>
                  </a:cubicBezTo>
                  <a:cubicBezTo>
                    <a:pt x="15505" y="13936"/>
                    <a:pt x="15630" y="13894"/>
                    <a:pt x="15735" y="13789"/>
                  </a:cubicBezTo>
                  <a:cubicBezTo>
                    <a:pt x="16258" y="13329"/>
                    <a:pt x="16865" y="13015"/>
                    <a:pt x="17534" y="12806"/>
                  </a:cubicBezTo>
                  <a:cubicBezTo>
                    <a:pt x="17911" y="12701"/>
                    <a:pt x="18225" y="12555"/>
                    <a:pt x="18518" y="12283"/>
                  </a:cubicBezTo>
                  <a:cubicBezTo>
                    <a:pt x="18560" y="11132"/>
                    <a:pt x="18790" y="10065"/>
                    <a:pt x="19041" y="8977"/>
                  </a:cubicBezTo>
                  <a:cubicBezTo>
                    <a:pt x="19208" y="8077"/>
                    <a:pt x="19689" y="7408"/>
                    <a:pt x="20192" y="6696"/>
                  </a:cubicBezTo>
                  <a:cubicBezTo>
                    <a:pt x="20401" y="6424"/>
                    <a:pt x="20631" y="6278"/>
                    <a:pt x="20966" y="6194"/>
                  </a:cubicBezTo>
                  <a:cubicBezTo>
                    <a:pt x="21342" y="6152"/>
                    <a:pt x="21698" y="5985"/>
                    <a:pt x="22033" y="6299"/>
                  </a:cubicBezTo>
                  <a:cubicBezTo>
                    <a:pt x="21970" y="6361"/>
                    <a:pt x="21886" y="6382"/>
                    <a:pt x="21824" y="6424"/>
                  </a:cubicBezTo>
                  <a:cubicBezTo>
                    <a:pt x="20882" y="6989"/>
                    <a:pt x="20317" y="7784"/>
                    <a:pt x="20108" y="8872"/>
                  </a:cubicBezTo>
                  <a:cubicBezTo>
                    <a:pt x="19920" y="9709"/>
                    <a:pt x="19794" y="10567"/>
                    <a:pt x="19669" y="11404"/>
                  </a:cubicBezTo>
                  <a:cubicBezTo>
                    <a:pt x="19606" y="11697"/>
                    <a:pt x="19585" y="11969"/>
                    <a:pt x="19627" y="12262"/>
                  </a:cubicBezTo>
                  <a:cubicBezTo>
                    <a:pt x="19689" y="12471"/>
                    <a:pt x="19878" y="12639"/>
                    <a:pt x="20003" y="12848"/>
                  </a:cubicBezTo>
                  <a:cubicBezTo>
                    <a:pt x="19627" y="13162"/>
                    <a:pt x="19689" y="13538"/>
                    <a:pt x="19773" y="13936"/>
                  </a:cubicBezTo>
                  <a:cubicBezTo>
                    <a:pt x="19982" y="15066"/>
                    <a:pt x="20464" y="16049"/>
                    <a:pt x="21050" y="16991"/>
                  </a:cubicBezTo>
                  <a:cubicBezTo>
                    <a:pt x="21259" y="17346"/>
                    <a:pt x="21573" y="17597"/>
                    <a:pt x="21970" y="17765"/>
                  </a:cubicBezTo>
                  <a:cubicBezTo>
                    <a:pt x="22451" y="17932"/>
                    <a:pt x="22974" y="18141"/>
                    <a:pt x="23477" y="18330"/>
                  </a:cubicBezTo>
                  <a:cubicBezTo>
                    <a:pt x="23811" y="18434"/>
                    <a:pt x="24125" y="18455"/>
                    <a:pt x="24481" y="18309"/>
                  </a:cubicBezTo>
                  <a:cubicBezTo>
                    <a:pt x="25423" y="17911"/>
                    <a:pt x="26218" y="17346"/>
                    <a:pt x="26699" y="16405"/>
                  </a:cubicBezTo>
                  <a:cubicBezTo>
                    <a:pt x="26824" y="16112"/>
                    <a:pt x="26887" y="15798"/>
                    <a:pt x="26950" y="15505"/>
                  </a:cubicBezTo>
                  <a:cubicBezTo>
                    <a:pt x="27055" y="15170"/>
                    <a:pt x="27348" y="14982"/>
                    <a:pt x="27661" y="15045"/>
                  </a:cubicBezTo>
                  <a:cubicBezTo>
                    <a:pt x="28038" y="15108"/>
                    <a:pt x="28247" y="15421"/>
                    <a:pt x="28164" y="15798"/>
                  </a:cubicBezTo>
                  <a:cubicBezTo>
                    <a:pt x="28143" y="15903"/>
                    <a:pt x="28101" y="16028"/>
                    <a:pt x="28059" y="16112"/>
                  </a:cubicBezTo>
                  <a:cubicBezTo>
                    <a:pt x="27829" y="16426"/>
                    <a:pt x="27829" y="16823"/>
                    <a:pt x="27850" y="17179"/>
                  </a:cubicBezTo>
                  <a:cubicBezTo>
                    <a:pt x="27850" y="17409"/>
                    <a:pt x="27871" y="17660"/>
                    <a:pt x="27850" y="17869"/>
                  </a:cubicBezTo>
                  <a:cubicBezTo>
                    <a:pt x="27745" y="19125"/>
                    <a:pt x="28184" y="20213"/>
                    <a:pt x="28875" y="21238"/>
                  </a:cubicBezTo>
                  <a:cubicBezTo>
                    <a:pt x="29545" y="22284"/>
                    <a:pt x="31449" y="22996"/>
                    <a:pt x="32537" y="21322"/>
                  </a:cubicBezTo>
                  <a:cubicBezTo>
                    <a:pt x="32599" y="21175"/>
                    <a:pt x="32683" y="21071"/>
                    <a:pt x="32767" y="20945"/>
                  </a:cubicBezTo>
                  <a:cubicBezTo>
                    <a:pt x="32850" y="20841"/>
                    <a:pt x="32955" y="20715"/>
                    <a:pt x="33060" y="20631"/>
                  </a:cubicBezTo>
                  <a:cubicBezTo>
                    <a:pt x="33499" y="20213"/>
                    <a:pt x="33959" y="20276"/>
                    <a:pt x="34252" y="20820"/>
                  </a:cubicBezTo>
                  <a:cubicBezTo>
                    <a:pt x="34420" y="21071"/>
                    <a:pt x="34462" y="21426"/>
                    <a:pt x="34566" y="21698"/>
                  </a:cubicBezTo>
                  <a:cubicBezTo>
                    <a:pt x="34796" y="22389"/>
                    <a:pt x="35047" y="23059"/>
                    <a:pt x="35319" y="23728"/>
                  </a:cubicBezTo>
                  <a:cubicBezTo>
                    <a:pt x="35591" y="24356"/>
                    <a:pt x="36094" y="24795"/>
                    <a:pt x="36638" y="25151"/>
                  </a:cubicBezTo>
                  <a:cubicBezTo>
                    <a:pt x="36951" y="25402"/>
                    <a:pt x="37286" y="25360"/>
                    <a:pt x="37579" y="25151"/>
                  </a:cubicBezTo>
                  <a:cubicBezTo>
                    <a:pt x="37830" y="24983"/>
                    <a:pt x="38123" y="24816"/>
                    <a:pt x="38311" y="24586"/>
                  </a:cubicBezTo>
                  <a:cubicBezTo>
                    <a:pt x="38751" y="24063"/>
                    <a:pt x="39379" y="24147"/>
                    <a:pt x="39964" y="23979"/>
                  </a:cubicBezTo>
                  <a:cubicBezTo>
                    <a:pt x="40027" y="23958"/>
                    <a:pt x="40195" y="24042"/>
                    <a:pt x="40236" y="24105"/>
                  </a:cubicBezTo>
                  <a:cubicBezTo>
                    <a:pt x="40341" y="24209"/>
                    <a:pt x="40425" y="24356"/>
                    <a:pt x="40488" y="24481"/>
                  </a:cubicBezTo>
                  <a:cubicBezTo>
                    <a:pt x="40739" y="25235"/>
                    <a:pt x="41220" y="25862"/>
                    <a:pt x="41764" y="26490"/>
                  </a:cubicBezTo>
                  <a:cubicBezTo>
                    <a:pt x="42517" y="27327"/>
                    <a:pt x="43438" y="27745"/>
                    <a:pt x="44505" y="27934"/>
                  </a:cubicBezTo>
                  <a:cubicBezTo>
                    <a:pt x="44693" y="27955"/>
                    <a:pt x="44882" y="28038"/>
                    <a:pt x="45154" y="28101"/>
                  </a:cubicBezTo>
                  <a:cubicBezTo>
                    <a:pt x="44944" y="28248"/>
                    <a:pt x="44840" y="28373"/>
                    <a:pt x="44735" y="28373"/>
                  </a:cubicBezTo>
                  <a:cubicBezTo>
                    <a:pt x="44421" y="28373"/>
                    <a:pt x="44107" y="28289"/>
                    <a:pt x="43793" y="28268"/>
                  </a:cubicBezTo>
                  <a:cubicBezTo>
                    <a:pt x="43626" y="28248"/>
                    <a:pt x="43417" y="28289"/>
                    <a:pt x="43249" y="28289"/>
                  </a:cubicBezTo>
                  <a:cubicBezTo>
                    <a:pt x="43145" y="28833"/>
                    <a:pt x="43040" y="29357"/>
                    <a:pt x="42936" y="29859"/>
                  </a:cubicBezTo>
                  <a:cubicBezTo>
                    <a:pt x="42915" y="29984"/>
                    <a:pt x="42810" y="30131"/>
                    <a:pt x="42998" y="30235"/>
                  </a:cubicBezTo>
                  <a:cubicBezTo>
                    <a:pt x="43731" y="29796"/>
                    <a:pt x="44505" y="29649"/>
                    <a:pt x="45363" y="29796"/>
                  </a:cubicBezTo>
                  <a:cubicBezTo>
                    <a:pt x="45781" y="29859"/>
                    <a:pt x="46137" y="30047"/>
                    <a:pt x="46367" y="30382"/>
                  </a:cubicBezTo>
                  <a:cubicBezTo>
                    <a:pt x="46702" y="30863"/>
                    <a:pt x="46890" y="31407"/>
                    <a:pt x="46827" y="31993"/>
                  </a:cubicBezTo>
                  <a:cubicBezTo>
                    <a:pt x="46806" y="32223"/>
                    <a:pt x="46806" y="32432"/>
                    <a:pt x="46806" y="32642"/>
                  </a:cubicBezTo>
                  <a:cubicBezTo>
                    <a:pt x="47183" y="32872"/>
                    <a:pt x="47497" y="32809"/>
                    <a:pt x="47811" y="32662"/>
                  </a:cubicBezTo>
                  <a:cubicBezTo>
                    <a:pt x="48041" y="32537"/>
                    <a:pt x="48250" y="32411"/>
                    <a:pt x="48480" y="32265"/>
                  </a:cubicBezTo>
                  <a:cubicBezTo>
                    <a:pt x="48962" y="32035"/>
                    <a:pt x="49213" y="31574"/>
                    <a:pt x="49589" y="31198"/>
                  </a:cubicBezTo>
                  <a:cubicBezTo>
                    <a:pt x="49631" y="31156"/>
                    <a:pt x="49694" y="31051"/>
                    <a:pt x="49694" y="30968"/>
                  </a:cubicBezTo>
                  <a:cubicBezTo>
                    <a:pt x="49694" y="30696"/>
                    <a:pt x="49715" y="30465"/>
                    <a:pt x="49799" y="30193"/>
                  </a:cubicBezTo>
                  <a:cubicBezTo>
                    <a:pt x="49861" y="29942"/>
                    <a:pt x="49861" y="29649"/>
                    <a:pt x="49903" y="29440"/>
                  </a:cubicBezTo>
                  <a:cubicBezTo>
                    <a:pt x="50426" y="29043"/>
                    <a:pt x="50908" y="28708"/>
                    <a:pt x="51326" y="28394"/>
                  </a:cubicBezTo>
                  <a:cubicBezTo>
                    <a:pt x="51368" y="28268"/>
                    <a:pt x="51389" y="28227"/>
                    <a:pt x="51410" y="28143"/>
                  </a:cubicBezTo>
                  <a:cubicBezTo>
                    <a:pt x="51472" y="26950"/>
                    <a:pt x="51263" y="25799"/>
                    <a:pt x="50782" y="24711"/>
                  </a:cubicBezTo>
                  <a:cubicBezTo>
                    <a:pt x="50698" y="24565"/>
                    <a:pt x="50636" y="24398"/>
                    <a:pt x="50594" y="24230"/>
                  </a:cubicBezTo>
                  <a:cubicBezTo>
                    <a:pt x="50531" y="23875"/>
                    <a:pt x="50677" y="23582"/>
                    <a:pt x="51012" y="23393"/>
                  </a:cubicBezTo>
                  <a:cubicBezTo>
                    <a:pt x="51431" y="23184"/>
                    <a:pt x="51849" y="23017"/>
                    <a:pt x="52226" y="22766"/>
                  </a:cubicBezTo>
                  <a:cubicBezTo>
                    <a:pt x="52372" y="22661"/>
                    <a:pt x="52540" y="22494"/>
                    <a:pt x="52560" y="22305"/>
                  </a:cubicBezTo>
                  <a:cubicBezTo>
                    <a:pt x="52665" y="21573"/>
                    <a:pt x="52560" y="20862"/>
                    <a:pt x="52142" y="20255"/>
                  </a:cubicBezTo>
                  <a:cubicBezTo>
                    <a:pt x="51807" y="19794"/>
                    <a:pt x="51368" y="19418"/>
                    <a:pt x="50970" y="19041"/>
                  </a:cubicBezTo>
                  <a:cubicBezTo>
                    <a:pt x="50761" y="18832"/>
                    <a:pt x="50489" y="18748"/>
                    <a:pt x="50175" y="18853"/>
                  </a:cubicBezTo>
                  <a:cubicBezTo>
                    <a:pt x="50050" y="18895"/>
                    <a:pt x="49903" y="18895"/>
                    <a:pt x="49757" y="18874"/>
                  </a:cubicBezTo>
                  <a:cubicBezTo>
                    <a:pt x="49527" y="18853"/>
                    <a:pt x="49338" y="18727"/>
                    <a:pt x="49234" y="18476"/>
                  </a:cubicBezTo>
                  <a:cubicBezTo>
                    <a:pt x="49171" y="18246"/>
                    <a:pt x="49234" y="18016"/>
                    <a:pt x="49422" y="17849"/>
                  </a:cubicBezTo>
                  <a:cubicBezTo>
                    <a:pt x="49589" y="17723"/>
                    <a:pt x="49757" y="17639"/>
                    <a:pt x="49945" y="17577"/>
                  </a:cubicBezTo>
                  <a:cubicBezTo>
                    <a:pt x="50071" y="17514"/>
                    <a:pt x="50238" y="17514"/>
                    <a:pt x="50363" y="17472"/>
                  </a:cubicBezTo>
                  <a:cubicBezTo>
                    <a:pt x="50531" y="17388"/>
                    <a:pt x="50677" y="17284"/>
                    <a:pt x="50761" y="17179"/>
                  </a:cubicBezTo>
                  <a:cubicBezTo>
                    <a:pt x="51054" y="16781"/>
                    <a:pt x="51012" y="15944"/>
                    <a:pt x="50740" y="15547"/>
                  </a:cubicBezTo>
                  <a:cubicBezTo>
                    <a:pt x="50238" y="14877"/>
                    <a:pt x="49715" y="14229"/>
                    <a:pt x="49087" y="13706"/>
                  </a:cubicBezTo>
                  <a:cubicBezTo>
                    <a:pt x="48480" y="13203"/>
                    <a:pt x="47832" y="12764"/>
                    <a:pt x="47037" y="12680"/>
                  </a:cubicBezTo>
                  <a:cubicBezTo>
                    <a:pt x="46283" y="12597"/>
                    <a:pt x="45530" y="12346"/>
                    <a:pt x="44777" y="12639"/>
                  </a:cubicBezTo>
                  <a:cubicBezTo>
                    <a:pt x="44484" y="12743"/>
                    <a:pt x="44170" y="12534"/>
                    <a:pt x="44065" y="12283"/>
                  </a:cubicBezTo>
                  <a:cubicBezTo>
                    <a:pt x="43961" y="12032"/>
                    <a:pt x="44003" y="11760"/>
                    <a:pt x="44254" y="11613"/>
                  </a:cubicBezTo>
                  <a:cubicBezTo>
                    <a:pt x="44568" y="11404"/>
                    <a:pt x="44693" y="11090"/>
                    <a:pt x="44798" y="10776"/>
                  </a:cubicBezTo>
                  <a:cubicBezTo>
                    <a:pt x="44882" y="10421"/>
                    <a:pt x="44944" y="10086"/>
                    <a:pt x="44986" y="9751"/>
                  </a:cubicBezTo>
                  <a:cubicBezTo>
                    <a:pt x="45007" y="9605"/>
                    <a:pt x="44944" y="9416"/>
                    <a:pt x="44882" y="9249"/>
                  </a:cubicBezTo>
                  <a:cubicBezTo>
                    <a:pt x="44149" y="7910"/>
                    <a:pt x="43040" y="6905"/>
                    <a:pt x="41743" y="6173"/>
                  </a:cubicBezTo>
                  <a:cubicBezTo>
                    <a:pt x="40550" y="5504"/>
                    <a:pt x="39274" y="5232"/>
                    <a:pt x="37977" y="5127"/>
                  </a:cubicBezTo>
                  <a:cubicBezTo>
                    <a:pt x="37516" y="5085"/>
                    <a:pt x="37098" y="5169"/>
                    <a:pt x="36763" y="5462"/>
                  </a:cubicBezTo>
                  <a:cubicBezTo>
                    <a:pt x="36638" y="5566"/>
                    <a:pt x="36512" y="5671"/>
                    <a:pt x="36345" y="5776"/>
                  </a:cubicBezTo>
                  <a:cubicBezTo>
                    <a:pt x="35905" y="6027"/>
                    <a:pt x="35466" y="5817"/>
                    <a:pt x="35424" y="5294"/>
                  </a:cubicBezTo>
                  <a:cubicBezTo>
                    <a:pt x="35424" y="4981"/>
                    <a:pt x="35487" y="4667"/>
                    <a:pt x="35487" y="4353"/>
                  </a:cubicBezTo>
                  <a:cubicBezTo>
                    <a:pt x="35487" y="4206"/>
                    <a:pt x="35487" y="3997"/>
                    <a:pt x="35403" y="3872"/>
                  </a:cubicBezTo>
                  <a:cubicBezTo>
                    <a:pt x="35110" y="3474"/>
                    <a:pt x="34838" y="3056"/>
                    <a:pt x="34462" y="2763"/>
                  </a:cubicBezTo>
                  <a:cubicBezTo>
                    <a:pt x="33750" y="2219"/>
                    <a:pt x="32976" y="1779"/>
                    <a:pt x="32139" y="1507"/>
                  </a:cubicBezTo>
                  <a:cubicBezTo>
                    <a:pt x="31114" y="1172"/>
                    <a:pt x="30068" y="1089"/>
                    <a:pt x="29000" y="1172"/>
                  </a:cubicBezTo>
                  <a:cubicBezTo>
                    <a:pt x="28394" y="1214"/>
                    <a:pt x="27766" y="1193"/>
                    <a:pt x="27201" y="1361"/>
                  </a:cubicBezTo>
                  <a:cubicBezTo>
                    <a:pt x="26155" y="1633"/>
                    <a:pt x="25067" y="1926"/>
                    <a:pt x="24439" y="2951"/>
                  </a:cubicBezTo>
                  <a:cubicBezTo>
                    <a:pt x="24335" y="3097"/>
                    <a:pt x="24188" y="3265"/>
                    <a:pt x="24063" y="3390"/>
                  </a:cubicBezTo>
                  <a:cubicBezTo>
                    <a:pt x="23707" y="3704"/>
                    <a:pt x="23372" y="3997"/>
                    <a:pt x="23351" y="4520"/>
                  </a:cubicBezTo>
                  <a:cubicBezTo>
                    <a:pt x="23330" y="4750"/>
                    <a:pt x="23121" y="4918"/>
                    <a:pt x="22849" y="4918"/>
                  </a:cubicBezTo>
                  <a:cubicBezTo>
                    <a:pt x="22598" y="4918"/>
                    <a:pt x="22347" y="4729"/>
                    <a:pt x="22305" y="4436"/>
                  </a:cubicBezTo>
                  <a:cubicBezTo>
                    <a:pt x="22221" y="4164"/>
                    <a:pt x="22221" y="3913"/>
                    <a:pt x="22200" y="3600"/>
                  </a:cubicBezTo>
                  <a:close/>
                  <a:moveTo>
                    <a:pt x="18518" y="13266"/>
                  </a:moveTo>
                  <a:cubicBezTo>
                    <a:pt x="18204" y="13392"/>
                    <a:pt x="17974" y="13517"/>
                    <a:pt x="17723" y="13601"/>
                  </a:cubicBezTo>
                  <a:cubicBezTo>
                    <a:pt x="17095" y="13810"/>
                    <a:pt x="16635" y="14166"/>
                    <a:pt x="16195" y="14647"/>
                  </a:cubicBezTo>
                  <a:cubicBezTo>
                    <a:pt x="14207" y="16677"/>
                    <a:pt x="13831" y="17179"/>
                    <a:pt x="12575" y="19711"/>
                  </a:cubicBezTo>
                  <a:cubicBezTo>
                    <a:pt x="12575" y="19753"/>
                    <a:pt x="12555" y="19773"/>
                    <a:pt x="12555" y="19794"/>
                  </a:cubicBezTo>
                  <a:cubicBezTo>
                    <a:pt x="12220" y="20380"/>
                    <a:pt x="12031" y="21008"/>
                    <a:pt x="11906" y="21657"/>
                  </a:cubicBezTo>
                  <a:cubicBezTo>
                    <a:pt x="11822" y="22054"/>
                    <a:pt x="11718" y="22431"/>
                    <a:pt x="11655" y="22828"/>
                  </a:cubicBezTo>
                  <a:cubicBezTo>
                    <a:pt x="11550" y="23728"/>
                    <a:pt x="11425" y="24586"/>
                    <a:pt x="11425" y="25465"/>
                  </a:cubicBezTo>
                  <a:cubicBezTo>
                    <a:pt x="11425" y="26804"/>
                    <a:pt x="11508" y="28164"/>
                    <a:pt x="11550" y="29503"/>
                  </a:cubicBezTo>
                  <a:cubicBezTo>
                    <a:pt x="11550" y="29754"/>
                    <a:pt x="11592" y="30026"/>
                    <a:pt x="11655" y="30256"/>
                  </a:cubicBezTo>
                  <a:cubicBezTo>
                    <a:pt x="12324" y="32349"/>
                    <a:pt x="13329" y="34211"/>
                    <a:pt x="14961" y="35696"/>
                  </a:cubicBezTo>
                  <a:cubicBezTo>
                    <a:pt x="15065" y="35801"/>
                    <a:pt x="15170" y="35906"/>
                    <a:pt x="15296" y="35968"/>
                  </a:cubicBezTo>
                  <a:cubicBezTo>
                    <a:pt x="16928" y="36931"/>
                    <a:pt x="18539" y="37893"/>
                    <a:pt x="20422" y="38291"/>
                  </a:cubicBezTo>
                  <a:cubicBezTo>
                    <a:pt x="20505" y="38312"/>
                    <a:pt x="20589" y="38333"/>
                    <a:pt x="20652" y="38396"/>
                  </a:cubicBezTo>
                  <a:cubicBezTo>
                    <a:pt x="21175" y="38709"/>
                    <a:pt x="21782" y="38835"/>
                    <a:pt x="22368" y="38960"/>
                  </a:cubicBezTo>
                  <a:cubicBezTo>
                    <a:pt x="22891" y="39065"/>
                    <a:pt x="23414" y="39191"/>
                    <a:pt x="23895" y="39463"/>
                  </a:cubicBezTo>
                  <a:cubicBezTo>
                    <a:pt x="24063" y="39546"/>
                    <a:pt x="24209" y="39567"/>
                    <a:pt x="24397" y="39588"/>
                  </a:cubicBezTo>
                  <a:cubicBezTo>
                    <a:pt x="25318" y="39693"/>
                    <a:pt x="26239" y="39776"/>
                    <a:pt x="27138" y="39714"/>
                  </a:cubicBezTo>
                  <a:cubicBezTo>
                    <a:pt x="28059" y="39651"/>
                    <a:pt x="28959" y="39776"/>
                    <a:pt x="29858" y="39588"/>
                  </a:cubicBezTo>
                  <a:cubicBezTo>
                    <a:pt x="31051" y="39358"/>
                    <a:pt x="32244" y="39191"/>
                    <a:pt x="33415" y="39023"/>
                  </a:cubicBezTo>
                  <a:cubicBezTo>
                    <a:pt x="34022" y="38919"/>
                    <a:pt x="34566" y="38709"/>
                    <a:pt x="35131" y="38437"/>
                  </a:cubicBezTo>
                  <a:cubicBezTo>
                    <a:pt x="35863" y="38103"/>
                    <a:pt x="36596" y="37768"/>
                    <a:pt x="37286" y="37391"/>
                  </a:cubicBezTo>
                  <a:cubicBezTo>
                    <a:pt x="37663" y="37182"/>
                    <a:pt x="38060" y="36952"/>
                    <a:pt x="38332" y="36638"/>
                  </a:cubicBezTo>
                  <a:cubicBezTo>
                    <a:pt x="38939" y="35989"/>
                    <a:pt x="39567" y="35362"/>
                    <a:pt x="40069" y="34608"/>
                  </a:cubicBezTo>
                  <a:cubicBezTo>
                    <a:pt x="40592" y="33792"/>
                    <a:pt x="41011" y="32893"/>
                    <a:pt x="41157" y="31909"/>
                  </a:cubicBezTo>
                  <a:cubicBezTo>
                    <a:pt x="41220" y="31637"/>
                    <a:pt x="41241" y="31386"/>
                    <a:pt x="41366" y="31177"/>
                  </a:cubicBezTo>
                  <a:cubicBezTo>
                    <a:pt x="41680" y="30549"/>
                    <a:pt x="41827" y="29859"/>
                    <a:pt x="41973" y="29210"/>
                  </a:cubicBezTo>
                  <a:cubicBezTo>
                    <a:pt x="42078" y="28771"/>
                    <a:pt x="42182" y="28310"/>
                    <a:pt x="42141" y="27829"/>
                  </a:cubicBezTo>
                  <a:cubicBezTo>
                    <a:pt x="42036" y="27745"/>
                    <a:pt x="41889" y="27641"/>
                    <a:pt x="41785" y="27578"/>
                  </a:cubicBezTo>
                  <a:cubicBezTo>
                    <a:pt x="41115" y="27222"/>
                    <a:pt x="40613" y="26678"/>
                    <a:pt x="40195" y="26072"/>
                  </a:cubicBezTo>
                  <a:cubicBezTo>
                    <a:pt x="40048" y="25862"/>
                    <a:pt x="39944" y="25632"/>
                    <a:pt x="39797" y="25423"/>
                  </a:cubicBezTo>
                  <a:cubicBezTo>
                    <a:pt x="39672" y="25214"/>
                    <a:pt x="39483" y="25151"/>
                    <a:pt x="39274" y="25276"/>
                  </a:cubicBezTo>
                  <a:cubicBezTo>
                    <a:pt x="39128" y="25381"/>
                    <a:pt x="39002" y="25486"/>
                    <a:pt x="38856" y="25590"/>
                  </a:cubicBezTo>
                  <a:cubicBezTo>
                    <a:pt x="38625" y="25779"/>
                    <a:pt x="38416" y="25967"/>
                    <a:pt x="38186" y="26113"/>
                  </a:cubicBezTo>
                  <a:cubicBezTo>
                    <a:pt x="37391" y="26616"/>
                    <a:pt x="36763" y="26636"/>
                    <a:pt x="36031" y="26092"/>
                  </a:cubicBezTo>
                  <a:cubicBezTo>
                    <a:pt x="35278" y="25548"/>
                    <a:pt x="34629" y="24921"/>
                    <a:pt x="34273" y="24021"/>
                  </a:cubicBezTo>
                  <a:cubicBezTo>
                    <a:pt x="34064" y="23540"/>
                    <a:pt x="33918" y="23017"/>
                    <a:pt x="33708" y="22514"/>
                  </a:cubicBezTo>
                  <a:cubicBezTo>
                    <a:pt x="33646" y="22389"/>
                    <a:pt x="33687" y="22180"/>
                    <a:pt x="33394" y="22096"/>
                  </a:cubicBezTo>
                  <a:cubicBezTo>
                    <a:pt x="33206" y="22284"/>
                    <a:pt x="33060" y="22514"/>
                    <a:pt x="32850" y="22703"/>
                  </a:cubicBezTo>
                  <a:cubicBezTo>
                    <a:pt x="32160" y="23268"/>
                    <a:pt x="31407" y="23582"/>
                    <a:pt x="30465" y="23435"/>
                  </a:cubicBezTo>
                  <a:cubicBezTo>
                    <a:pt x="29335" y="23247"/>
                    <a:pt x="28477" y="22724"/>
                    <a:pt x="27892" y="21719"/>
                  </a:cubicBezTo>
                  <a:cubicBezTo>
                    <a:pt x="27745" y="21489"/>
                    <a:pt x="27640" y="21196"/>
                    <a:pt x="27473" y="20966"/>
                  </a:cubicBezTo>
                  <a:cubicBezTo>
                    <a:pt x="27034" y="20318"/>
                    <a:pt x="26887" y="19564"/>
                    <a:pt x="26845" y="18769"/>
                  </a:cubicBezTo>
                  <a:cubicBezTo>
                    <a:pt x="26845" y="18623"/>
                    <a:pt x="26929" y="18434"/>
                    <a:pt x="26699" y="18330"/>
                  </a:cubicBezTo>
                  <a:cubicBezTo>
                    <a:pt x="26385" y="18455"/>
                    <a:pt x="26176" y="18748"/>
                    <a:pt x="25883" y="18937"/>
                  </a:cubicBezTo>
                  <a:cubicBezTo>
                    <a:pt x="25130" y="19418"/>
                    <a:pt x="24293" y="19773"/>
                    <a:pt x="23372" y="19481"/>
                  </a:cubicBezTo>
                  <a:cubicBezTo>
                    <a:pt x="22661" y="19271"/>
                    <a:pt x="21970" y="18999"/>
                    <a:pt x="21280" y="18685"/>
                  </a:cubicBezTo>
                  <a:cubicBezTo>
                    <a:pt x="20840" y="18476"/>
                    <a:pt x="20464" y="18141"/>
                    <a:pt x="20213" y="17723"/>
                  </a:cubicBezTo>
                  <a:cubicBezTo>
                    <a:pt x="19564" y="16656"/>
                    <a:pt x="18957" y="15547"/>
                    <a:pt x="18748" y="14271"/>
                  </a:cubicBezTo>
                  <a:cubicBezTo>
                    <a:pt x="18706" y="13957"/>
                    <a:pt x="18581" y="13643"/>
                    <a:pt x="18518" y="13266"/>
                  </a:cubicBezTo>
                  <a:close/>
                  <a:moveTo>
                    <a:pt x="23351" y="40425"/>
                  </a:moveTo>
                  <a:cubicBezTo>
                    <a:pt x="22849" y="41095"/>
                    <a:pt x="22430" y="41743"/>
                    <a:pt x="22179" y="42476"/>
                  </a:cubicBezTo>
                  <a:cubicBezTo>
                    <a:pt x="21677" y="43857"/>
                    <a:pt x="21133" y="45196"/>
                    <a:pt x="20673" y="46577"/>
                  </a:cubicBezTo>
                  <a:cubicBezTo>
                    <a:pt x="20192" y="48104"/>
                    <a:pt x="19689" y="49631"/>
                    <a:pt x="19564" y="51243"/>
                  </a:cubicBezTo>
                  <a:cubicBezTo>
                    <a:pt x="19543" y="51577"/>
                    <a:pt x="19459" y="51912"/>
                    <a:pt x="19376" y="52247"/>
                  </a:cubicBezTo>
                  <a:cubicBezTo>
                    <a:pt x="19187" y="52958"/>
                    <a:pt x="18978" y="53649"/>
                    <a:pt x="18832" y="54318"/>
                  </a:cubicBezTo>
                  <a:cubicBezTo>
                    <a:pt x="18727" y="54758"/>
                    <a:pt x="18622" y="55197"/>
                    <a:pt x="18560" y="55657"/>
                  </a:cubicBezTo>
                  <a:cubicBezTo>
                    <a:pt x="18413" y="56913"/>
                    <a:pt x="18246" y="58168"/>
                    <a:pt x="18120" y="59424"/>
                  </a:cubicBezTo>
                  <a:cubicBezTo>
                    <a:pt x="18099" y="59591"/>
                    <a:pt x="18120" y="59821"/>
                    <a:pt x="18120" y="59968"/>
                  </a:cubicBezTo>
                  <a:cubicBezTo>
                    <a:pt x="18560" y="60303"/>
                    <a:pt x="19062" y="60365"/>
                    <a:pt x="19501" y="60554"/>
                  </a:cubicBezTo>
                  <a:cubicBezTo>
                    <a:pt x="20087" y="60784"/>
                    <a:pt x="20652" y="60867"/>
                    <a:pt x="21259" y="60930"/>
                  </a:cubicBezTo>
                  <a:cubicBezTo>
                    <a:pt x="22974" y="61119"/>
                    <a:pt x="24732" y="61286"/>
                    <a:pt x="26469" y="61537"/>
                  </a:cubicBezTo>
                  <a:cubicBezTo>
                    <a:pt x="28373" y="61809"/>
                    <a:pt x="30277" y="61725"/>
                    <a:pt x="32181" y="61809"/>
                  </a:cubicBezTo>
                  <a:cubicBezTo>
                    <a:pt x="32327" y="61809"/>
                    <a:pt x="32474" y="61809"/>
                    <a:pt x="32599" y="61767"/>
                  </a:cubicBezTo>
                  <a:cubicBezTo>
                    <a:pt x="34169" y="61725"/>
                    <a:pt x="35675" y="61223"/>
                    <a:pt x="37056" y="60575"/>
                  </a:cubicBezTo>
                  <a:cubicBezTo>
                    <a:pt x="37893" y="60177"/>
                    <a:pt x="38730" y="59696"/>
                    <a:pt x="39441" y="59005"/>
                  </a:cubicBezTo>
                  <a:cubicBezTo>
                    <a:pt x="39400" y="58775"/>
                    <a:pt x="39379" y="58524"/>
                    <a:pt x="39337" y="58273"/>
                  </a:cubicBezTo>
                  <a:cubicBezTo>
                    <a:pt x="39002" y="56850"/>
                    <a:pt x="38856" y="55385"/>
                    <a:pt x="38437" y="53984"/>
                  </a:cubicBezTo>
                  <a:cubicBezTo>
                    <a:pt x="38395" y="53837"/>
                    <a:pt x="38416" y="53691"/>
                    <a:pt x="38374" y="53565"/>
                  </a:cubicBezTo>
                  <a:cubicBezTo>
                    <a:pt x="38291" y="53168"/>
                    <a:pt x="38228" y="52770"/>
                    <a:pt x="38123" y="52372"/>
                  </a:cubicBezTo>
                  <a:cubicBezTo>
                    <a:pt x="37495" y="50050"/>
                    <a:pt x="36868" y="47748"/>
                    <a:pt x="36219" y="45426"/>
                  </a:cubicBezTo>
                  <a:cubicBezTo>
                    <a:pt x="35968" y="44505"/>
                    <a:pt x="35780" y="43585"/>
                    <a:pt x="35298" y="42748"/>
                  </a:cubicBezTo>
                  <a:cubicBezTo>
                    <a:pt x="35152" y="42497"/>
                    <a:pt x="35047" y="42183"/>
                    <a:pt x="34985" y="41869"/>
                  </a:cubicBezTo>
                  <a:cubicBezTo>
                    <a:pt x="34880" y="41157"/>
                    <a:pt x="34524" y="40592"/>
                    <a:pt x="34127" y="39986"/>
                  </a:cubicBezTo>
                  <a:cubicBezTo>
                    <a:pt x="32934" y="40174"/>
                    <a:pt x="31721" y="40383"/>
                    <a:pt x="30486" y="40530"/>
                  </a:cubicBezTo>
                  <a:cubicBezTo>
                    <a:pt x="29796" y="40613"/>
                    <a:pt x="29105" y="40844"/>
                    <a:pt x="28373" y="40760"/>
                  </a:cubicBezTo>
                  <a:cubicBezTo>
                    <a:pt x="27912" y="40718"/>
                    <a:pt x="27410" y="40697"/>
                    <a:pt x="26908" y="40697"/>
                  </a:cubicBezTo>
                  <a:cubicBezTo>
                    <a:pt x="26071" y="40718"/>
                    <a:pt x="25255" y="40613"/>
                    <a:pt x="24418" y="40488"/>
                  </a:cubicBezTo>
                  <a:cubicBezTo>
                    <a:pt x="24083" y="40467"/>
                    <a:pt x="23728" y="40467"/>
                    <a:pt x="23351" y="40425"/>
                  </a:cubicBezTo>
                  <a:close/>
                  <a:moveTo>
                    <a:pt x="16467" y="69969"/>
                  </a:moveTo>
                  <a:cubicBezTo>
                    <a:pt x="16635" y="70053"/>
                    <a:pt x="16781" y="70220"/>
                    <a:pt x="16969" y="70283"/>
                  </a:cubicBezTo>
                  <a:cubicBezTo>
                    <a:pt x="17702" y="70555"/>
                    <a:pt x="18455" y="70806"/>
                    <a:pt x="19166" y="71225"/>
                  </a:cubicBezTo>
                  <a:cubicBezTo>
                    <a:pt x="19292" y="71287"/>
                    <a:pt x="19438" y="71350"/>
                    <a:pt x="19564" y="71371"/>
                  </a:cubicBezTo>
                  <a:cubicBezTo>
                    <a:pt x="20192" y="71455"/>
                    <a:pt x="20673" y="71769"/>
                    <a:pt x="21196" y="72083"/>
                  </a:cubicBezTo>
                  <a:cubicBezTo>
                    <a:pt x="21384" y="72208"/>
                    <a:pt x="21594" y="72375"/>
                    <a:pt x="21803" y="72396"/>
                  </a:cubicBezTo>
                  <a:cubicBezTo>
                    <a:pt x="22200" y="72480"/>
                    <a:pt x="22598" y="72543"/>
                    <a:pt x="22933" y="72752"/>
                  </a:cubicBezTo>
                  <a:cubicBezTo>
                    <a:pt x="23079" y="72857"/>
                    <a:pt x="23267" y="72815"/>
                    <a:pt x="23372" y="72647"/>
                  </a:cubicBezTo>
                  <a:cubicBezTo>
                    <a:pt x="23665" y="72166"/>
                    <a:pt x="24000" y="71685"/>
                    <a:pt x="24209" y="71162"/>
                  </a:cubicBezTo>
                  <a:cubicBezTo>
                    <a:pt x="24376" y="70806"/>
                    <a:pt x="24523" y="70430"/>
                    <a:pt x="24732" y="70095"/>
                  </a:cubicBezTo>
                  <a:cubicBezTo>
                    <a:pt x="24899" y="69823"/>
                    <a:pt x="25151" y="69572"/>
                    <a:pt x="25213" y="69279"/>
                  </a:cubicBezTo>
                  <a:cubicBezTo>
                    <a:pt x="25318" y="68714"/>
                    <a:pt x="25653" y="68316"/>
                    <a:pt x="25967" y="67835"/>
                  </a:cubicBezTo>
                  <a:cubicBezTo>
                    <a:pt x="26071" y="67689"/>
                    <a:pt x="26197" y="67500"/>
                    <a:pt x="26280" y="67354"/>
                  </a:cubicBezTo>
                  <a:cubicBezTo>
                    <a:pt x="26824" y="66161"/>
                    <a:pt x="26824" y="66203"/>
                    <a:pt x="28080" y="65847"/>
                  </a:cubicBezTo>
                  <a:cubicBezTo>
                    <a:pt x="28917" y="65617"/>
                    <a:pt x="29733" y="65805"/>
                    <a:pt x="30549" y="66015"/>
                  </a:cubicBezTo>
                  <a:cubicBezTo>
                    <a:pt x="31072" y="66140"/>
                    <a:pt x="31532" y="66454"/>
                    <a:pt x="32013" y="66684"/>
                  </a:cubicBezTo>
                  <a:cubicBezTo>
                    <a:pt x="32118" y="66747"/>
                    <a:pt x="32202" y="66831"/>
                    <a:pt x="32265" y="66935"/>
                  </a:cubicBezTo>
                  <a:cubicBezTo>
                    <a:pt x="32641" y="67312"/>
                    <a:pt x="32871" y="67793"/>
                    <a:pt x="32892" y="68316"/>
                  </a:cubicBezTo>
                  <a:cubicBezTo>
                    <a:pt x="32892" y="68777"/>
                    <a:pt x="33185" y="69132"/>
                    <a:pt x="33290" y="69509"/>
                  </a:cubicBezTo>
                  <a:cubicBezTo>
                    <a:pt x="33415" y="69969"/>
                    <a:pt x="33499" y="70409"/>
                    <a:pt x="33604" y="70848"/>
                  </a:cubicBezTo>
                  <a:cubicBezTo>
                    <a:pt x="33604" y="70869"/>
                    <a:pt x="33625" y="70911"/>
                    <a:pt x="33666" y="70932"/>
                  </a:cubicBezTo>
                  <a:cubicBezTo>
                    <a:pt x="33813" y="71141"/>
                    <a:pt x="33876" y="71392"/>
                    <a:pt x="33918" y="71643"/>
                  </a:cubicBezTo>
                  <a:cubicBezTo>
                    <a:pt x="34106" y="72501"/>
                    <a:pt x="34503" y="72836"/>
                    <a:pt x="35382" y="72940"/>
                  </a:cubicBezTo>
                  <a:cubicBezTo>
                    <a:pt x="35801" y="73003"/>
                    <a:pt x="36240" y="73045"/>
                    <a:pt x="36659" y="73066"/>
                  </a:cubicBezTo>
                  <a:cubicBezTo>
                    <a:pt x="36847" y="73066"/>
                    <a:pt x="37077" y="73066"/>
                    <a:pt x="37244" y="72961"/>
                  </a:cubicBezTo>
                  <a:cubicBezTo>
                    <a:pt x="37872" y="72606"/>
                    <a:pt x="38542" y="72647"/>
                    <a:pt x="39232" y="72606"/>
                  </a:cubicBezTo>
                  <a:cubicBezTo>
                    <a:pt x="39860" y="72585"/>
                    <a:pt x="40425" y="72522"/>
                    <a:pt x="40780" y="71894"/>
                  </a:cubicBezTo>
                  <a:cubicBezTo>
                    <a:pt x="41199" y="71664"/>
                    <a:pt x="41220" y="71287"/>
                    <a:pt x="41094" y="70869"/>
                  </a:cubicBezTo>
                  <a:cubicBezTo>
                    <a:pt x="40990" y="70492"/>
                    <a:pt x="40822" y="70095"/>
                    <a:pt x="40843" y="69697"/>
                  </a:cubicBezTo>
                  <a:cubicBezTo>
                    <a:pt x="40906" y="69028"/>
                    <a:pt x="40676" y="68400"/>
                    <a:pt x="40571" y="67772"/>
                  </a:cubicBezTo>
                  <a:lnTo>
                    <a:pt x="40320" y="66517"/>
                  </a:lnTo>
                  <a:cubicBezTo>
                    <a:pt x="39964" y="64571"/>
                    <a:pt x="39630" y="62646"/>
                    <a:pt x="39253" y="60700"/>
                  </a:cubicBezTo>
                  <a:cubicBezTo>
                    <a:pt x="39253" y="60679"/>
                    <a:pt x="39232" y="60658"/>
                    <a:pt x="39211" y="60616"/>
                  </a:cubicBezTo>
                  <a:cubicBezTo>
                    <a:pt x="39128" y="60616"/>
                    <a:pt x="39023" y="60616"/>
                    <a:pt x="38960" y="60658"/>
                  </a:cubicBezTo>
                  <a:cubicBezTo>
                    <a:pt x="38019" y="61202"/>
                    <a:pt x="37035" y="61621"/>
                    <a:pt x="36031" y="62039"/>
                  </a:cubicBezTo>
                  <a:cubicBezTo>
                    <a:pt x="35068" y="62437"/>
                    <a:pt x="34085" y="62646"/>
                    <a:pt x="33060" y="62792"/>
                  </a:cubicBezTo>
                  <a:cubicBezTo>
                    <a:pt x="32453" y="62897"/>
                    <a:pt x="31846" y="62897"/>
                    <a:pt x="31260" y="62918"/>
                  </a:cubicBezTo>
                  <a:cubicBezTo>
                    <a:pt x="30591" y="62918"/>
                    <a:pt x="29942" y="62897"/>
                    <a:pt x="29293" y="62876"/>
                  </a:cubicBezTo>
                  <a:cubicBezTo>
                    <a:pt x="28749" y="62855"/>
                    <a:pt x="28184" y="62855"/>
                    <a:pt x="27661" y="62792"/>
                  </a:cubicBezTo>
                  <a:cubicBezTo>
                    <a:pt x="25736" y="62583"/>
                    <a:pt x="23791" y="62374"/>
                    <a:pt x="21866" y="62144"/>
                  </a:cubicBezTo>
                  <a:cubicBezTo>
                    <a:pt x="20924" y="62039"/>
                    <a:pt x="19982" y="62039"/>
                    <a:pt x="19083" y="61600"/>
                  </a:cubicBezTo>
                  <a:cubicBezTo>
                    <a:pt x="18978" y="61537"/>
                    <a:pt x="18832" y="61600"/>
                    <a:pt x="18643" y="61600"/>
                  </a:cubicBezTo>
                  <a:cubicBezTo>
                    <a:pt x="18622" y="62332"/>
                    <a:pt x="18518" y="63002"/>
                    <a:pt x="18246" y="63629"/>
                  </a:cubicBezTo>
                  <a:cubicBezTo>
                    <a:pt x="18016" y="64215"/>
                    <a:pt x="17744" y="64780"/>
                    <a:pt x="17723" y="65429"/>
                  </a:cubicBezTo>
                  <a:cubicBezTo>
                    <a:pt x="17723" y="65617"/>
                    <a:pt x="17618" y="65826"/>
                    <a:pt x="17534" y="66015"/>
                  </a:cubicBezTo>
                  <a:cubicBezTo>
                    <a:pt x="17179" y="66831"/>
                    <a:pt x="16907" y="67668"/>
                    <a:pt x="16676" y="68526"/>
                  </a:cubicBezTo>
                  <a:cubicBezTo>
                    <a:pt x="16488" y="68965"/>
                    <a:pt x="16467" y="69446"/>
                    <a:pt x="16467" y="69969"/>
                  </a:cubicBezTo>
                  <a:close/>
                  <a:moveTo>
                    <a:pt x="40801" y="35403"/>
                  </a:moveTo>
                  <a:cubicBezTo>
                    <a:pt x="41827" y="35675"/>
                    <a:pt x="42705" y="35383"/>
                    <a:pt x="43563" y="35194"/>
                  </a:cubicBezTo>
                  <a:cubicBezTo>
                    <a:pt x="43856" y="35152"/>
                    <a:pt x="44128" y="34901"/>
                    <a:pt x="44358" y="34713"/>
                  </a:cubicBezTo>
                  <a:cubicBezTo>
                    <a:pt x="44589" y="34525"/>
                    <a:pt x="44777" y="34315"/>
                    <a:pt x="44965" y="34106"/>
                  </a:cubicBezTo>
                  <a:cubicBezTo>
                    <a:pt x="45718" y="33353"/>
                    <a:pt x="45698" y="33353"/>
                    <a:pt x="45865" y="32244"/>
                  </a:cubicBezTo>
                  <a:cubicBezTo>
                    <a:pt x="45949" y="31721"/>
                    <a:pt x="45802" y="31302"/>
                    <a:pt x="45446" y="30905"/>
                  </a:cubicBezTo>
                  <a:cubicBezTo>
                    <a:pt x="45279" y="30696"/>
                    <a:pt x="45028" y="30591"/>
                    <a:pt x="44777" y="30654"/>
                  </a:cubicBezTo>
                  <a:cubicBezTo>
                    <a:pt x="44233" y="30779"/>
                    <a:pt x="43647" y="30800"/>
                    <a:pt x="43229" y="31261"/>
                  </a:cubicBezTo>
                  <a:cubicBezTo>
                    <a:pt x="43082" y="31407"/>
                    <a:pt x="42873" y="31533"/>
                    <a:pt x="42705" y="31679"/>
                  </a:cubicBezTo>
                  <a:cubicBezTo>
                    <a:pt x="42454" y="31888"/>
                    <a:pt x="42266" y="32098"/>
                    <a:pt x="42203" y="32432"/>
                  </a:cubicBezTo>
                  <a:cubicBezTo>
                    <a:pt x="42141" y="32893"/>
                    <a:pt x="41889" y="33269"/>
                    <a:pt x="41617" y="33625"/>
                  </a:cubicBezTo>
                  <a:cubicBezTo>
                    <a:pt x="41199" y="34148"/>
                    <a:pt x="40927" y="34734"/>
                    <a:pt x="40801" y="35403"/>
                  </a:cubicBezTo>
                  <a:close/>
                  <a:moveTo>
                    <a:pt x="44819" y="83611"/>
                  </a:moveTo>
                  <a:cubicBezTo>
                    <a:pt x="43982" y="82795"/>
                    <a:pt x="42936" y="82419"/>
                    <a:pt x="41785" y="82272"/>
                  </a:cubicBezTo>
                  <a:cubicBezTo>
                    <a:pt x="41220" y="82230"/>
                    <a:pt x="40676" y="82314"/>
                    <a:pt x="40090" y="82335"/>
                  </a:cubicBezTo>
                  <a:cubicBezTo>
                    <a:pt x="39630" y="82356"/>
                    <a:pt x="39274" y="82565"/>
                    <a:pt x="38960" y="82858"/>
                  </a:cubicBezTo>
                  <a:cubicBezTo>
                    <a:pt x="38709" y="83109"/>
                    <a:pt x="38730" y="83465"/>
                    <a:pt x="39044" y="83632"/>
                  </a:cubicBezTo>
                  <a:cubicBezTo>
                    <a:pt x="39755" y="84030"/>
                    <a:pt x="40488" y="84344"/>
                    <a:pt x="41304" y="84469"/>
                  </a:cubicBezTo>
                  <a:cubicBezTo>
                    <a:pt x="42266" y="84637"/>
                    <a:pt x="43229" y="84511"/>
                    <a:pt x="44191" y="84511"/>
                  </a:cubicBezTo>
                  <a:cubicBezTo>
                    <a:pt x="44379" y="84511"/>
                    <a:pt x="44589" y="84407"/>
                    <a:pt x="44756" y="84302"/>
                  </a:cubicBezTo>
                  <a:cubicBezTo>
                    <a:pt x="44902" y="84114"/>
                    <a:pt x="44902" y="83883"/>
                    <a:pt x="44819" y="83611"/>
                  </a:cubicBezTo>
                  <a:close/>
                  <a:moveTo>
                    <a:pt x="11592" y="18434"/>
                  </a:moveTo>
                  <a:cubicBezTo>
                    <a:pt x="12052" y="17974"/>
                    <a:pt x="13747" y="15840"/>
                    <a:pt x="14019" y="15421"/>
                  </a:cubicBezTo>
                  <a:cubicBezTo>
                    <a:pt x="14040" y="15380"/>
                    <a:pt x="14082" y="15317"/>
                    <a:pt x="14082" y="15275"/>
                  </a:cubicBezTo>
                  <a:cubicBezTo>
                    <a:pt x="14124" y="15149"/>
                    <a:pt x="14145" y="14982"/>
                    <a:pt x="14124" y="14856"/>
                  </a:cubicBezTo>
                  <a:cubicBezTo>
                    <a:pt x="13956" y="14271"/>
                    <a:pt x="13517" y="13915"/>
                    <a:pt x="13078" y="13538"/>
                  </a:cubicBezTo>
                  <a:cubicBezTo>
                    <a:pt x="12994" y="13496"/>
                    <a:pt x="12868" y="13496"/>
                    <a:pt x="12764" y="13475"/>
                  </a:cubicBezTo>
                  <a:cubicBezTo>
                    <a:pt x="12136" y="13434"/>
                    <a:pt x="11759" y="13831"/>
                    <a:pt x="11508" y="14333"/>
                  </a:cubicBezTo>
                  <a:cubicBezTo>
                    <a:pt x="11111" y="15003"/>
                    <a:pt x="10943" y="15798"/>
                    <a:pt x="11006" y="16551"/>
                  </a:cubicBezTo>
                  <a:cubicBezTo>
                    <a:pt x="11069" y="17179"/>
                    <a:pt x="11027" y="17890"/>
                    <a:pt x="11592" y="18434"/>
                  </a:cubicBezTo>
                  <a:close/>
                  <a:moveTo>
                    <a:pt x="15693" y="81414"/>
                  </a:moveTo>
                  <a:cubicBezTo>
                    <a:pt x="14982" y="81331"/>
                    <a:pt x="14333" y="81289"/>
                    <a:pt x="13684" y="81184"/>
                  </a:cubicBezTo>
                  <a:cubicBezTo>
                    <a:pt x="13015" y="81080"/>
                    <a:pt x="12366" y="81101"/>
                    <a:pt x="11718" y="81205"/>
                  </a:cubicBezTo>
                  <a:cubicBezTo>
                    <a:pt x="11132" y="81310"/>
                    <a:pt x="10567" y="81498"/>
                    <a:pt x="10190" y="82042"/>
                  </a:cubicBezTo>
                  <a:cubicBezTo>
                    <a:pt x="10483" y="82314"/>
                    <a:pt x="10755" y="82544"/>
                    <a:pt x="11090" y="82586"/>
                  </a:cubicBezTo>
                  <a:cubicBezTo>
                    <a:pt x="12429" y="82858"/>
                    <a:pt x="13705" y="82733"/>
                    <a:pt x="14961" y="82230"/>
                  </a:cubicBezTo>
                  <a:cubicBezTo>
                    <a:pt x="15296" y="82105"/>
                    <a:pt x="15568" y="81917"/>
                    <a:pt x="15693" y="81414"/>
                  </a:cubicBezTo>
                  <a:close/>
                </a:path>
              </a:pathLst>
            </a:custGeom>
            <a:solidFill>
              <a:srgbClr val="1D312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" name="Google Shape;727;p45"/>
            <p:cNvSpPr/>
            <p:nvPr/>
          </p:nvSpPr>
          <p:spPr>
            <a:xfrm>
              <a:off x="6831100" y="2953938"/>
              <a:ext cx="325400" cy="213950"/>
            </a:xfrm>
            <a:custGeom>
              <a:avLst/>
              <a:gdLst/>
              <a:ahLst/>
              <a:cxnLst/>
              <a:rect l="l" t="t" r="r" b="b"/>
              <a:pathLst>
                <a:path w="13016" h="8558" extrusionOk="0">
                  <a:moveTo>
                    <a:pt x="754" y="398"/>
                  </a:moveTo>
                  <a:cubicBezTo>
                    <a:pt x="1193" y="335"/>
                    <a:pt x="1591" y="293"/>
                    <a:pt x="1926" y="586"/>
                  </a:cubicBezTo>
                  <a:cubicBezTo>
                    <a:pt x="2009" y="670"/>
                    <a:pt x="2135" y="691"/>
                    <a:pt x="2240" y="711"/>
                  </a:cubicBezTo>
                  <a:cubicBezTo>
                    <a:pt x="3098" y="816"/>
                    <a:pt x="3934" y="963"/>
                    <a:pt x="4792" y="879"/>
                  </a:cubicBezTo>
                  <a:cubicBezTo>
                    <a:pt x="6362" y="691"/>
                    <a:pt x="7931" y="586"/>
                    <a:pt x="9479" y="356"/>
                  </a:cubicBezTo>
                  <a:cubicBezTo>
                    <a:pt x="10421" y="188"/>
                    <a:pt x="11362" y="272"/>
                    <a:pt x="12283" y="84"/>
                  </a:cubicBezTo>
                  <a:cubicBezTo>
                    <a:pt x="12722" y="0"/>
                    <a:pt x="13015" y="272"/>
                    <a:pt x="12994" y="711"/>
                  </a:cubicBezTo>
                  <a:cubicBezTo>
                    <a:pt x="12932" y="1486"/>
                    <a:pt x="12973" y="2281"/>
                    <a:pt x="12764" y="3013"/>
                  </a:cubicBezTo>
                  <a:cubicBezTo>
                    <a:pt x="12346" y="4457"/>
                    <a:pt x="11823" y="5901"/>
                    <a:pt x="10818" y="7072"/>
                  </a:cubicBezTo>
                  <a:cubicBezTo>
                    <a:pt x="10525" y="7407"/>
                    <a:pt x="10253" y="7700"/>
                    <a:pt x="9835" y="7867"/>
                  </a:cubicBezTo>
                  <a:cubicBezTo>
                    <a:pt x="9479" y="7993"/>
                    <a:pt x="9144" y="8181"/>
                    <a:pt x="8831" y="8328"/>
                  </a:cubicBezTo>
                  <a:cubicBezTo>
                    <a:pt x="8475" y="8516"/>
                    <a:pt x="8077" y="8558"/>
                    <a:pt x="7659" y="8516"/>
                  </a:cubicBezTo>
                  <a:cubicBezTo>
                    <a:pt x="6927" y="8411"/>
                    <a:pt x="6173" y="8349"/>
                    <a:pt x="5441" y="8286"/>
                  </a:cubicBezTo>
                  <a:cubicBezTo>
                    <a:pt x="4625" y="8181"/>
                    <a:pt x="3893" y="7909"/>
                    <a:pt x="3265" y="7365"/>
                  </a:cubicBezTo>
                  <a:cubicBezTo>
                    <a:pt x="2993" y="7135"/>
                    <a:pt x="2742" y="6926"/>
                    <a:pt x="2449" y="6737"/>
                  </a:cubicBezTo>
                  <a:cubicBezTo>
                    <a:pt x="1821" y="6319"/>
                    <a:pt x="1319" y="5733"/>
                    <a:pt x="942" y="5105"/>
                  </a:cubicBezTo>
                  <a:cubicBezTo>
                    <a:pt x="252" y="4017"/>
                    <a:pt x="1" y="2783"/>
                    <a:pt x="315" y="1507"/>
                  </a:cubicBezTo>
                  <a:cubicBezTo>
                    <a:pt x="377" y="1109"/>
                    <a:pt x="566" y="795"/>
                    <a:pt x="754" y="398"/>
                  </a:cubicBezTo>
                  <a:close/>
                  <a:moveTo>
                    <a:pt x="12074" y="1025"/>
                  </a:moveTo>
                  <a:cubicBezTo>
                    <a:pt x="11258" y="983"/>
                    <a:pt x="10567" y="921"/>
                    <a:pt x="9856" y="1130"/>
                  </a:cubicBezTo>
                  <a:cubicBezTo>
                    <a:pt x="9647" y="1193"/>
                    <a:pt x="9416" y="1193"/>
                    <a:pt x="9165" y="1214"/>
                  </a:cubicBezTo>
                  <a:cubicBezTo>
                    <a:pt x="8496" y="1297"/>
                    <a:pt x="7805" y="1339"/>
                    <a:pt x="7136" y="1423"/>
                  </a:cubicBezTo>
                  <a:cubicBezTo>
                    <a:pt x="5483" y="1632"/>
                    <a:pt x="3830" y="1841"/>
                    <a:pt x="2198" y="1507"/>
                  </a:cubicBezTo>
                  <a:cubicBezTo>
                    <a:pt x="2135" y="1507"/>
                    <a:pt x="2093" y="1486"/>
                    <a:pt x="2009" y="1486"/>
                  </a:cubicBezTo>
                  <a:cubicBezTo>
                    <a:pt x="1570" y="1423"/>
                    <a:pt x="1361" y="1590"/>
                    <a:pt x="1298" y="2009"/>
                  </a:cubicBezTo>
                  <a:cubicBezTo>
                    <a:pt x="1214" y="2490"/>
                    <a:pt x="1235" y="2971"/>
                    <a:pt x="1382" y="3432"/>
                  </a:cubicBezTo>
                  <a:cubicBezTo>
                    <a:pt x="1633" y="4352"/>
                    <a:pt x="2156" y="5084"/>
                    <a:pt x="2888" y="5670"/>
                  </a:cubicBezTo>
                  <a:cubicBezTo>
                    <a:pt x="3223" y="5921"/>
                    <a:pt x="3579" y="6193"/>
                    <a:pt x="3914" y="6465"/>
                  </a:cubicBezTo>
                  <a:cubicBezTo>
                    <a:pt x="4353" y="6863"/>
                    <a:pt x="4876" y="7072"/>
                    <a:pt x="5462" y="7156"/>
                  </a:cubicBezTo>
                  <a:cubicBezTo>
                    <a:pt x="6194" y="7261"/>
                    <a:pt x="6927" y="7344"/>
                    <a:pt x="7680" y="7386"/>
                  </a:cubicBezTo>
                  <a:cubicBezTo>
                    <a:pt x="7889" y="7407"/>
                    <a:pt x="8098" y="7449"/>
                    <a:pt x="8287" y="7365"/>
                  </a:cubicBezTo>
                  <a:cubicBezTo>
                    <a:pt x="9124" y="6989"/>
                    <a:pt x="9981" y="6717"/>
                    <a:pt x="10484" y="5817"/>
                  </a:cubicBezTo>
                  <a:cubicBezTo>
                    <a:pt x="10902" y="5064"/>
                    <a:pt x="11258" y="4310"/>
                    <a:pt x="11572" y="3515"/>
                  </a:cubicBezTo>
                  <a:cubicBezTo>
                    <a:pt x="11885" y="2741"/>
                    <a:pt x="11990" y="1925"/>
                    <a:pt x="12074" y="1025"/>
                  </a:cubicBezTo>
                  <a:close/>
                </a:path>
              </a:pathLst>
            </a:custGeom>
            <a:solidFill>
              <a:srgbClr val="1D312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" name="Google Shape;728;p45"/>
            <p:cNvSpPr/>
            <p:nvPr/>
          </p:nvSpPr>
          <p:spPr>
            <a:xfrm>
              <a:off x="6775150" y="2835713"/>
              <a:ext cx="45000" cy="46575"/>
            </a:xfrm>
            <a:custGeom>
              <a:avLst/>
              <a:gdLst/>
              <a:ahLst/>
              <a:cxnLst/>
              <a:rect l="l" t="t" r="r" b="b"/>
              <a:pathLst>
                <a:path w="1800" h="1863" extrusionOk="0">
                  <a:moveTo>
                    <a:pt x="1548" y="84"/>
                  </a:moveTo>
                  <a:cubicBezTo>
                    <a:pt x="1799" y="523"/>
                    <a:pt x="1779" y="921"/>
                    <a:pt x="1758" y="1298"/>
                  </a:cubicBezTo>
                  <a:cubicBezTo>
                    <a:pt x="1737" y="1611"/>
                    <a:pt x="1486" y="1779"/>
                    <a:pt x="1151" y="1821"/>
                  </a:cubicBezTo>
                  <a:cubicBezTo>
                    <a:pt x="753" y="1863"/>
                    <a:pt x="418" y="1737"/>
                    <a:pt x="209" y="1360"/>
                  </a:cubicBezTo>
                  <a:cubicBezTo>
                    <a:pt x="0" y="1005"/>
                    <a:pt x="21" y="628"/>
                    <a:pt x="209" y="293"/>
                  </a:cubicBezTo>
                  <a:cubicBezTo>
                    <a:pt x="293" y="168"/>
                    <a:pt x="481" y="63"/>
                    <a:pt x="628" y="42"/>
                  </a:cubicBezTo>
                  <a:cubicBezTo>
                    <a:pt x="921" y="0"/>
                    <a:pt x="1234" y="63"/>
                    <a:pt x="1548" y="84"/>
                  </a:cubicBezTo>
                  <a:close/>
                </a:path>
              </a:pathLst>
            </a:custGeom>
            <a:solidFill>
              <a:srgbClr val="1D312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" name="Google Shape;729;p45"/>
            <p:cNvSpPr/>
            <p:nvPr/>
          </p:nvSpPr>
          <p:spPr>
            <a:xfrm>
              <a:off x="7100500" y="2856638"/>
              <a:ext cx="44475" cy="49700"/>
            </a:xfrm>
            <a:custGeom>
              <a:avLst/>
              <a:gdLst/>
              <a:ahLst/>
              <a:cxnLst/>
              <a:rect l="l" t="t" r="r" b="b"/>
              <a:pathLst>
                <a:path w="1779" h="1988" extrusionOk="0">
                  <a:moveTo>
                    <a:pt x="858" y="42"/>
                  </a:moveTo>
                  <a:cubicBezTo>
                    <a:pt x="1486" y="63"/>
                    <a:pt x="1737" y="314"/>
                    <a:pt x="1779" y="879"/>
                  </a:cubicBezTo>
                  <a:cubicBezTo>
                    <a:pt x="1779" y="1528"/>
                    <a:pt x="1298" y="1988"/>
                    <a:pt x="921" y="1946"/>
                  </a:cubicBezTo>
                  <a:cubicBezTo>
                    <a:pt x="503" y="1883"/>
                    <a:pt x="21" y="1444"/>
                    <a:pt x="21" y="1130"/>
                  </a:cubicBezTo>
                  <a:cubicBezTo>
                    <a:pt x="0" y="377"/>
                    <a:pt x="273" y="0"/>
                    <a:pt x="858" y="42"/>
                  </a:cubicBezTo>
                  <a:close/>
                </a:path>
              </a:pathLst>
            </a:custGeom>
            <a:solidFill>
              <a:srgbClr val="1D312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0" name="Google Shape;360;p37"/>
          <p:cNvSpPr txBox="1">
            <a:spLocks noGrp="1"/>
          </p:cNvSpPr>
          <p:nvPr>
            <p:ph type="subTitle" idx="1"/>
          </p:nvPr>
        </p:nvSpPr>
        <p:spPr>
          <a:xfrm>
            <a:off x="4301776" y="1531914"/>
            <a:ext cx="3713700" cy="1918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1600"/>
              </a:spcAft>
              <a:buNone/>
            </a:pPr>
            <a:r>
              <a:rPr lang="ru-RU" sz="4000" b="1" dirty="0" smtClean="0">
                <a:solidFill>
                  <a:schemeClr val="accent6">
                    <a:lumMod val="75000"/>
                  </a:schemeClr>
                </a:solidFill>
              </a:rPr>
              <a:t>Достигнутые результаты</a:t>
            </a:r>
            <a:endParaRPr sz="40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85" name="Google Shape;385;p37"/>
          <p:cNvSpPr/>
          <p:nvPr/>
        </p:nvSpPr>
        <p:spPr>
          <a:xfrm flipH="1">
            <a:off x="4768052" y="3203566"/>
            <a:ext cx="2781147" cy="128704"/>
          </a:xfrm>
          <a:custGeom>
            <a:avLst/>
            <a:gdLst/>
            <a:ahLst/>
            <a:cxnLst/>
            <a:rect l="l" t="t" r="r" b="b"/>
            <a:pathLst>
              <a:path w="285612" h="7061" extrusionOk="0">
                <a:moveTo>
                  <a:pt x="54672" y="1"/>
                </a:moveTo>
                <a:cubicBezTo>
                  <a:pt x="36503" y="1"/>
                  <a:pt x="18350" y="890"/>
                  <a:pt x="327" y="3448"/>
                </a:cubicBezTo>
                <a:cubicBezTo>
                  <a:pt x="1" y="3489"/>
                  <a:pt x="1217" y="5428"/>
                  <a:pt x="1866" y="5428"/>
                </a:cubicBezTo>
                <a:cubicBezTo>
                  <a:pt x="1885" y="5428"/>
                  <a:pt x="1905" y="5426"/>
                  <a:pt x="1923" y="5423"/>
                </a:cubicBezTo>
                <a:cubicBezTo>
                  <a:pt x="19891" y="2898"/>
                  <a:pt x="37970" y="2014"/>
                  <a:pt x="56077" y="2014"/>
                </a:cubicBezTo>
                <a:cubicBezTo>
                  <a:pt x="74717" y="2014"/>
                  <a:pt x="93385" y="2950"/>
                  <a:pt x="111989" y="3995"/>
                </a:cubicBezTo>
                <a:cubicBezTo>
                  <a:pt x="130431" y="5045"/>
                  <a:pt x="148873" y="6095"/>
                  <a:pt x="167316" y="6641"/>
                </a:cubicBezTo>
                <a:cubicBezTo>
                  <a:pt x="177708" y="6923"/>
                  <a:pt x="188088" y="7060"/>
                  <a:pt x="198468" y="7060"/>
                </a:cubicBezTo>
                <a:cubicBezTo>
                  <a:pt x="206635" y="7060"/>
                  <a:pt x="214803" y="6975"/>
                  <a:pt x="222978" y="6809"/>
                </a:cubicBezTo>
                <a:cubicBezTo>
                  <a:pt x="243773" y="6347"/>
                  <a:pt x="264568" y="5339"/>
                  <a:pt x="285321" y="3742"/>
                </a:cubicBezTo>
                <a:cubicBezTo>
                  <a:pt x="285612" y="3742"/>
                  <a:pt x="284421" y="1726"/>
                  <a:pt x="283745" y="1726"/>
                </a:cubicBezTo>
                <a:cubicBezTo>
                  <a:pt x="283738" y="1726"/>
                  <a:pt x="283731" y="1726"/>
                  <a:pt x="283724" y="1726"/>
                </a:cubicBezTo>
                <a:cubicBezTo>
                  <a:pt x="254777" y="3930"/>
                  <a:pt x="225753" y="5052"/>
                  <a:pt x="196692" y="5052"/>
                </a:cubicBezTo>
                <a:cubicBezTo>
                  <a:pt x="188639" y="5052"/>
                  <a:pt x="180583" y="4966"/>
                  <a:pt x="172525" y="4793"/>
                </a:cubicBezTo>
                <a:cubicBezTo>
                  <a:pt x="135598" y="3995"/>
                  <a:pt x="98798" y="550"/>
                  <a:pt x="61913" y="46"/>
                </a:cubicBezTo>
                <a:cubicBezTo>
                  <a:pt x="59499" y="16"/>
                  <a:pt x="57085" y="1"/>
                  <a:pt x="54672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solidFill>
                  <a:schemeClr val="dk1"/>
                </a:solidFill>
              </a:rPr>
              <a:t> </a:t>
            </a:r>
            <a:endParaRPr>
              <a:solidFill>
                <a:schemeClr val="dk1"/>
              </a:solidFill>
            </a:endParaRPr>
          </a:p>
        </p:txBody>
      </p:sp>
      <p:pic>
        <p:nvPicPr>
          <p:cNvPr id="39938" name="Picture 2" descr="Навигаторы детства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33136" y="1060830"/>
            <a:ext cx="3950923" cy="246614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7" name="Google Shape;1657;p62"/>
          <p:cNvSpPr txBox="1"/>
          <p:nvPr/>
        </p:nvSpPr>
        <p:spPr>
          <a:xfrm flipH="1">
            <a:off x="626401" y="1811334"/>
            <a:ext cx="7577054" cy="41087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342900" lvl="0" indent="-3429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7030A0"/>
              </a:buClr>
              <a:buFont typeface="Wingdings" panose="05000000000000000000" pitchFamily="2" charset="2"/>
              <a:buChar char="q"/>
            </a:pPr>
            <a:r>
              <a:rPr lang="ru-RU" sz="2000" b="1" dirty="0" smtClean="0">
                <a:solidFill>
                  <a:schemeClr val="dk1"/>
                </a:solidFill>
                <a:latin typeface="Patrick Hand SC"/>
                <a:ea typeface="Patrick Hand SC"/>
                <a:cs typeface="Patrick Hand SC"/>
                <a:sym typeface="Patrick Hand SC"/>
              </a:rPr>
              <a:t>100</a:t>
            </a:r>
            <a:r>
              <a:rPr lang="en-GB" sz="2000" b="1" dirty="0" smtClean="0">
                <a:solidFill>
                  <a:schemeClr val="dk1"/>
                </a:solidFill>
                <a:latin typeface="Patrick Hand SC"/>
                <a:ea typeface="Patrick Hand SC"/>
                <a:cs typeface="Patrick Hand SC"/>
                <a:sym typeface="Patrick Hand SC"/>
              </a:rPr>
              <a:t>% </a:t>
            </a:r>
            <a:r>
              <a:rPr lang="ru-RU" dirty="0" smtClean="0">
                <a:solidFill>
                  <a:schemeClr val="tx1"/>
                </a:solidFill>
                <a:latin typeface="Patrick Hand SC"/>
                <a:ea typeface="Patrick Hand SC"/>
                <a:cs typeface="Patrick Hand SC"/>
                <a:sym typeface="Patrick Hand SC"/>
              </a:rPr>
              <a:t>Охват учащихся</a:t>
            </a:r>
          </a:p>
          <a:p>
            <a:pPr marL="342900" indent="-342900">
              <a:lnSpc>
                <a:spcPct val="150000"/>
              </a:lnSpc>
              <a:buClr>
                <a:srgbClr val="7030A0"/>
              </a:buClr>
              <a:buFont typeface="Wingdings" panose="05000000000000000000" pitchFamily="2" charset="2"/>
              <a:buChar char="q"/>
            </a:pPr>
            <a:r>
              <a:rPr lang="ru-RU" sz="2000" b="1" dirty="0" smtClean="0">
                <a:solidFill>
                  <a:schemeClr val="tx1"/>
                </a:solidFill>
                <a:latin typeface="Patrick Hand SC"/>
                <a:ea typeface="Patrick Hand SC"/>
                <a:cs typeface="Patrick Hand SC"/>
                <a:sym typeface="Patrick Hand SC"/>
              </a:rPr>
              <a:t>276 </a:t>
            </a:r>
            <a:r>
              <a:rPr lang="ru-RU" dirty="0">
                <a:solidFill>
                  <a:schemeClr val="tx1"/>
                </a:solidFill>
                <a:latin typeface="Patrick Hand SC"/>
                <a:ea typeface="Patrick Hand SC"/>
                <a:cs typeface="Patrick Hand SC"/>
                <a:sym typeface="Patrick Hand SC"/>
              </a:rPr>
              <a:t>Событий различного </a:t>
            </a:r>
            <a:r>
              <a:rPr lang="ru-RU" dirty="0" smtClean="0">
                <a:solidFill>
                  <a:schemeClr val="tx1"/>
                </a:solidFill>
                <a:latin typeface="Patrick Hand SC"/>
                <a:ea typeface="Patrick Hand SC"/>
                <a:cs typeface="Patrick Hand SC"/>
                <a:sym typeface="Patrick Hand SC"/>
              </a:rPr>
              <a:t>уровня</a:t>
            </a:r>
          </a:p>
          <a:p>
            <a:pPr marL="342900" indent="-342900">
              <a:lnSpc>
                <a:spcPct val="150000"/>
              </a:lnSpc>
              <a:buClr>
                <a:srgbClr val="7030A0"/>
              </a:buClr>
              <a:buFont typeface="Wingdings" panose="05000000000000000000" pitchFamily="2" charset="2"/>
              <a:buChar char="q"/>
            </a:pPr>
            <a:r>
              <a:rPr lang="ru-RU" sz="2000" b="1" dirty="0" smtClean="0">
                <a:solidFill>
                  <a:schemeClr val="dk1"/>
                </a:solidFill>
                <a:latin typeface="Patrick Hand SC"/>
                <a:ea typeface="Patrick Hand SC"/>
                <a:cs typeface="Patrick Hand SC"/>
                <a:sym typeface="Patrick Hand SC"/>
              </a:rPr>
              <a:t>3175 </a:t>
            </a:r>
            <a:r>
              <a:rPr lang="ru-RU" dirty="0">
                <a:solidFill>
                  <a:schemeClr val="dk1"/>
                </a:solidFill>
                <a:latin typeface="Patrick Hand SC"/>
                <a:ea typeface="Patrick Hand SC"/>
                <a:cs typeface="Patrick Hand SC"/>
                <a:sym typeface="Patrick Hand SC"/>
              </a:rPr>
              <a:t>проведенных советниками </a:t>
            </a:r>
            <a:r>
              <a:rPr lang="ru-RU" dirty="0" smtClean="0">
                <a:solidFill>
                  <a:schemeClr val="dk1"/>
                </a:solidFill>
                <a:latin typeface="Patrick Hand SC"/>
                <a:ea typeface="Patrick Hand SC"/>
                <a:cs typeface="Patrick Hand SC"/>
                <a:sym typeface="Patrick Hand SC"/>
              </a:rPr>
              <a:t>мероприятий </a:t>
            </a:r>
          </a:p>
          <a:p>
            <a:pPr marL="342900" indent="-342900">
              <a:lnSpc>
                <a:spcPct val="150000"/>
              </a:lnSpc>
              <a:buClr>
                <a:srgbClr val="7030A0"/>
              </a:buClr>
              <a:buFont typeface="Wingdings" panose="05000000000000000000" pitchFamily="2" charset="2"/>
              <a:buChar char="q"/>
            </a:pPr>
            <a:r>
              <a:rPr lang="ru-RU" sz="2000" b="1" dirty="0" smtClean="0">
                <a:solidFill>
                  <a:schemeClr val="dk1"/>
                </a:solidFill>
                <a:latin typeface="Patrick Hand SC"/>
                <a:ea typeface="Patrick Hand SC"/>
                <a:cs typeface="Patrick Hand SC"/>
                <a:sym typeface="Patrick Hand SC"/>
              </a:rPr>
              <a:t>Более 100 </a:t>
            </a:r>
            <a:r>
              <a:rPr lang="ru-RU" dirty="0">
                <a:solidFill>
                  <a:schemeClr val="dk1"/>
                </a:solidFill>
                <a:latin typeface="Patrick Hand SC"/>
                <a:ea typeface="Patrick Hand SC"/>
                <a:cs typeface="Patrick Hand SC"/>
                <a:sym typeface="Patrick Hand SC"/>
              </a:rPr>
              <a:t>победителей</a:t>
            </a:r>
            <a:r>
              <a:rPr lang="ru-RU" sz="2000" dirty="0">
                <a:solidFill>
                  <a:schemeClr val="dk1"/>
                </a:solidFill>
                <a:latin typeface="Patrick Hand SC"/>
                <a:ea typeface="Patrick Hand SC"/>
                <a:cs typeface="Patrick Hand SC"/>
                <a:sym typeface="Patrick Hand SC"/>
              </a:rPr>
              <a:t> </a:t>
            </a:r>
            <a:r>
              <a:rPr lang="ru-RU" dirty="0">
                <a:solidFill>
                  <a:schemeClr val="dk1"/>
                </a:solidFill>
                <a:latin typeface="Patrick Hand SC"/>
                <a:ea typeface="Patrick Hand SC"/>
                <a:cs typeface="Patrick Hand SC"/>
                <a:sym typeface="Patrick Hand SC"/>
              </a:rPr>
              <a:t>и</a:t>
            </a:r>
            <a:r>
              <a:rPr lang="ru-RU" sz="2000" dirty="0">
                <a:solidFill>
                  <a:schemeClr val="dk1"/>
                </a:solidFill>
                <a:latin typeface="Patrick Hand SC"/>
                <a:ea typeface="Patrick Hand SC"/>
                <a:cs typeface="Patrick Hand SC"/>
                <a:sym typeface="Patrick Hand SC"/>
              </a:rPr>
              <a:t> </a:t>
            </a:r>
            <a:r>
              <a:rPr lang="ru-RU" dirty="0" smtClean="0">
                <a:solidFill>
                  <a:schemeClr val="dk1"/>
                </a:solidFill>
                <a:latin typeface="Patrick Hand SC"/>
                <a:ea typeface="Patrick Hand SC"/>
                <a:cs typeface="Patrick Hand SC"/>
                <a:sym typeface="Patrick Hand SC"/>
              </a:rPr>
              <a:t>призеров на всероссийском уровне</a:t>
            </a:r>
          </a:p>
          <a:p>
            <a:pPr marL="342900" indent="-342900">
              <a:lnSpc>
                <a:spcPct val="150000"/>
              </a:lnSpc>
              <a:buClr>
                <a:srgbClr val="7030A0"/>
              </a:buClr>
              <a:buFont typeface="Wingdings" panose="05000000000000000000" pitchFamily="2" charset="2"/>
              <a:buChar char="q"/>
            </a:pPr>
            <a:r>
              <a:rPr lang="ru-RU" sz="2000" b="1" dirty="0" smtClean="0">
                <a:solidFill>
                  <a:schemeClr val="dk1"/>
                </a:solidFill>
                <a:latin typeface="Patrick Hand SC"/>
                <a:ea typeface="Patrick Hand SC"/>
                <a:cs typeface="Patrick Hand SC"/>
                <a:sym typeface="Patrick Hand SC"/>
              </a:rPr>
              <a:t>Более 200 </a:t>
            </a:r>
            <a:r>
              <a:rPr lang="ru-RU" dirty="0" smtClean="0">
                <a:solidFill>
                  <a:schemeClr val="dk1"/>
                </a:solidFill>
                <a:latin typeface="Patrick Hand SC"/>
                <a:ea typeface="Patrick Hand SC"/>
                <a:cs typeface="Patrick Hand SC"/>
                <a:sym typeface="Patrick Hand SC"/>
              </a:rPr>
              <a:t>участников профильных смен разного уровня</a:t>
            </a:r>
          </a:p>
          <a:p>
            <a:pPr marL="342900" indent="-342900">
              <a:lnSpc>
                <a:spcPct val="150000"/>
              </a:lnSpc>
              <a:buClr>
                <a:srgbClr val="7030A0"/>
              </a:buClr>
              <a:buFont typeface="Wingdings" panose="05000000000000000000" pitchFamily="2" charset="2"/>
              <a:buChar char="q"/>
            </a:pPr>
            <a:r>
              <a:rPr lang="ru-RU" sz="2000" b="1" dirty="0" smtClean="0">
                <a:solidFill>
                  <a:schemeClr val="dk1"/>
                </a:solidFill>
                <a:latin typeface="Patrick Hand SC"/>
                <a:ea typeface="Patrick Hand SC"/>
                <a:cs typeface="Patrick Hand SC"/>
                <a:sym typeface="Patrick Hand SC"/>
              </a:rPr>
              <a:t>50% </a:t>
            </a:r>
            <a:r>
              <a:rPr lang="ru-RU" dirty="0" smtClean="0">
                <a:solidFill>
                  <a:schemeClr val="dk1"/>
                </a:solidFill>
                <a:latin typeface="Patrick Hand SC"/>
                <a:ea typeface="Patrick Hand SC"/>
                <a:cs typeface="Patrick Hand SC"/>
                <a:sym typeface="Patrick Hand SC"/>
              </a:rPr>
              <a:t>советников-</a:t>
            </a:r>
            <a:r>
              <a:rPr lang="ru-RU" dirty="0" smtClean="0">
                <a:solidFill>
                  <a:schemeClr val="tx1"/>
                </a:solidFill>
                <a:latin typeface="Patrick Hand SC"/>
                <a:ea typeface="Patrick Hand SC"/>
                <a:cs typeface="Patrick Hand SC"/>
                <a:sym typeface="Patrick Hand SC"/>
              </a:rPr>
              <a:t>участников конкурса «Новая философия воспитания» </a:t>
            </a:r>
          </a:p>
          <a:p>
            <a:pPr marL="342900" indent="-342900">
              <a:lnSpc>
                <a:spcPct val="150000"/>
              </a:lnSpc>
              <a:buClr>
                <a:srgbClr val="7030A0"/>
              </a:buClr>
              <a:buFont typeface="Wingdings" panose="05000000000000000000" pitchFamily="2" charset="2"/>
              <a:buChar char="q"/>
            </a:pPr>
            <a:r>
              <a:rPr lang="ru-RU" sz="2000" b="1" dirty="0" smtClean="0">
                <a:solidFill>
                  <a:schemeClr val="dk1"/>
                </a:solidFill>
                <a:latin typeface="Patrick Hand SC"/>
                <a:ea typeface="Patrick Hand SC"/>
                <a:cs typeface="Patrick Hand SC"/>
                <a:sym typeface="Patrick Hand SC"/>
              </a:rPr>
              <a:t>86% </a:t>
            </a:r>
            <a:r>
              <a:rPr lang="ru-RU" dirty="0">
                <a:solidFill>
                  <a:schemeClr val="tx1"/>
                </a:solidFill>
                <a:latin typeface="Patrick Hand SC"/>
                <a:ea typeface="Patrick Hand SC"/>
                <a:cs typeface="Patrick Hand SC"/>
                <a:sym typeface="Patrick Hand SC"/>
              </a:rPr>
              <a:t>советников прошли курсы повышения квалификации от «</a:t>
            </a:r>
            <a:r>
              <a:rPr lang="ru-RU" dirty="0" err="1">
                <a:solidFill>
                  <a:schemeClr val="tx1"/>
                </a:solidFill>
                <a:latin typeface="Patrick Hand SC"/>
                <a:ea typeface="Patrick Hand SC"/>
                <a:cs typeface="Patrick Hand SC"/>
                <a:sym typeface="Patrick Hand SC"/>
              </a:rPr>
              <a:t>Росдетцентра</a:t>
            </a:r>
            <a:r>
              <a:rPr lang="ru-RU" dirty="0" smtClean="0">
                <a:solidFill>
                  <a:schemeClr val="tx1"/>
                </a:solidFill>
                <a:latin typeface="Patrick Hand SC"/>
                <a:ea typeface="Patrick Hand SC"/>
                <a:cs typeface="Patrick Hand SC"/>
                <a:sym typeface="Patrick Hand SC"/>
              </a:rPr>
              <a:t>» </a:t>
            </a:r>
          </a:p>
          <a:p>
            <a:pPr>
              <a:lnSpc>
                <a:spcPct val="150000"/>
              </a:lnSpc>
            </a:pPr>
            <a:endParaRPr lang="ru-RU" dirty="0">
              <a:solidFill>
                <a:schemeClr val="tx1"/>
              </a:solidFill>
              <a:latin typeface="Patrick Hand SC"/>
              <a:ea typeface="Patrick Hand SC"/>
              <a:cs typeface="Patrick Hand SC"/>
              <a:sym typeface="Patrick Hand SC"/>
            </a:endParaRPr>
          </a:p>
          <a:p>
            <a:pPr>
              <a:lnSpc>
                <a:spcPct val="150000"/>
              </a:lnSpc>
            </a:pPr>
            <a:endParaRPr lang="ru-RU" dirty="0">
              <a:solidFill>
                <a:schemeClr val="tx1"/>
              </a:solidFill>
              <a:latin typeface="Patrick Hand SC"/>
              <a:ea typeface="Patrick Hand SC"/>
              <a:cs typeface="Patrick Hand SC"/>
              <a:sym typeface="Patrick Hand SC"/>
            </a:endParaRPr>
          </a:p>
          <a:p>
            <a:pPr>
              <a:lnSpc>
                <a:spcPct val="150000"/>
              </a:lnSpc>
            </a:pPr>
            <a:endParaRPr lang="ru-RU" dirty="0">
              <a:solidFill>
                <a:schemeClr val="accent3"/>
              </a:solidFill>
              <a:latin typeface="Patrick Hand SC"/>
              <a:ea typeface="Patrick Hand SC"/>
              <a:cs typeface="Patrick Hand SC"/>
              <a:sym typeface="Patrick Hand SC"/>
            </a:endParaRPr>
          </a:p>
          <a:p>
            <a:pPr>
              <a:lnSpc>
                <a:spcPct val="150000"/>
              </a:lnSpc>
            </a:pPr>
            <a:endParaRPr lang="ru-RU" dirty="0" smtClean="0">
              <a:solidFill>
                <a:schemeClr val="dk1"/>
              </a:solidFill>
              <a:latin typeface="Patrick Hand SC"/>
              <a:ea typeface="Patrick Hand SC"/>
              <a:cs typeface="Patrick Hand SC"/>
              <a:sym typeface="Patrick Hand SC"/>
            </a:endParaRPr>
          </a:p>
          <a:p>
            <a:pPr>
              <a:lnSpc>
                <a:spcPct val="150000"/>
              </a:lnSpc>
            </a:pPr>
            <a:endParaRPr lang="ru-RU" sz="1050" dirty="0" smtClean="0">
              <a:solidFill>
                <a:schemeClr val="tx1"/>
              </a:solidFill>
              <a:latin typeface="Patrick Hand SC"/>
              <a:ea typeface="Patrick Hand SC"/>
              <a:cs typeface="Patrick Hand SC"/>
              <a:sym typeface="Patrick Hand SC"/>
            </a:endParaRPr>
          </a:p>
          <a:p>
            <a:pPr>
              <a:lnSpc>
                <a:spcPct val="150000"/>
              </a:lnSpc>
            </a:pPr>
            <a:endParaRPr lang="ru-RU" dirty="0">
              <a:solidFill>
                <a:schemeClr val="tx1"/>
              </a:solidFill>
              <a:latin typeface="Patrick Hand SC"/>
              <a:ea typeface="Patrick Hand SC"/>
              <a:cs typeface="Patrick Hand SC"/>
              <a:sym typeface="Patrick Hand SC"/>
            </a:endParaRPr>
          </a:p>
          <a:p>
            <a:pPr marL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dirty="0">
              <a:solidFill>
                <a:schemeClr val="tx1"/>
              </a:solidFill>
              <a:latin typeface="Patrick Hand SC"/>
              <a:ea typeface="Patrick Hand SC"/>
              <a:cs typeface="Patrick Hand SC"/>
              <a:sym typeface="Patrick Hand SC"/>
            </a:endParaRPr>
          </a:p>
        </p:txBody>
      </p:sp>
      <p:sp>
        <p:nvSpPr>
          <p:cNvPr id="65" name="Google Shape;395;p38"/>
          <p:cNvSpPr txBox="1">
            <a:spLocks noGrp="1"/>
          </p:cNvSpPr>
          <p:nvPr>
            <p:ph type="title"/>
          </p:nvPr>
        </p:nvSpPr>
        <p:spPr>
          <a:xfrm>
            <a:off x="1218714" y="185747"/>
            <a:ext cx="6868646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800" dirty="0" smtClean="0">
                <a:solidFill>
                  <a:schemeClr val="tx1"/>
                </a:solidFill>
              </a:rPr>
              <a:t>Количественные показатели</a:t>
            </a:r>
            <a:endParaRPr sz="2800" dirty="0">
              <a:solidFill>
                <a:schemeClr val="tx1"/>
              </a:solidFill>
            </a:endParaRPr>
          </a:p>
        </p:txBody>
      </p:sp>
      <p:grpSp>
        <p:nvGrpSpPr>
          <p:cNvPr id="101" name="Google Shape;398;p38"/>
          <p:cNvGrpSpPr/>
          <p:nvPr/>
        </p:nvGrpSpPr>
        <p:grpSpPr>
          <a:xfrm flipH="1">
            <a:off x="6890250" y="843358"/>
            <a:ext cx="1653550" cy="1152165"/>
            <a:chOff x="6876425" y="1268933"/>
            <a:chExt cx="1653550" cy="1152165"/>
          </a:xfrm>
        </p:grpSpPr>
        <p:grpSp>
          <p:nvGrpSpPr>
            <p:cNvPr id="102" name="Google Shape;399;p38"/>
            <p:cNvGrpSpPr/>
            <p:nvPr/>
          </p:nvGrpSpPr>
          <p:grpSpPr>
            <a:xfrm rot="1400853">
              <a:off x="7531678" y="2028397"/>
              <a:ext cx="998956" cy="203068"/>
              <a:chOff x="10471811" y="1999263"/>
              <a:chExt cx="998976" cy="203072"/>
            </a:xfrm>
          </p:grpSpPr>
          <p:sp>
            <p:nvSpPr>
              <p:cNvPr id="112" name="Google Shape;400;p38"/>
              <p:cNvSpPr/>
              <p:nvPr/>
            </p:nvSpPr>
            <p:spPr>
              <a:xfrm rot="7998309">
                <a:off x="11406620" y="2017324"/>
                <a:ext cx="53741" cy="51851"/>
              </a:xfrm>
              <a:custGeom>
                <a:avLst/>
                <a:gdLst/>
                <a:ahLst/>
                <a:cxnLst/>
                <a:rect l="l" t="t" r="r" b="b"/>
                <a:pathLst>
                  <a:path w="1340" h="1293" extrusionOk="0">
                    <a:moveTo>
                      <a:pt x="649" y="1"/>
                    </a:moveTo>
                    <a:cubicBezTo>
                      <a:pt x="356" y="1"/>
                      <a:pt x="105" y="210"/>
                      <a:pt x="21" y="461"/>
                    </a:cubicBezTo>
                    <a:cubicBezTo>
                      <a:pt x="0" y="566"/>
                      <a:pt x="0" y="691"/>
                      <a:pt x="21" y="796"/>
                    </a:cubicBezTo>
                    <a:cubicBezTo>
                      <a:pt x="84" y="984"/>
                      <a:pt x="189" y="1089"/>
                      <a:pt x="314" y="1194"/>
                    </a:cubicBezTo>
                    <a:cubicBezTo>
                      <a:pt x="335" y="1194"/>
                      <a:pt x="335" y="1214"/>
                      <a:pt x="356" y="1214"/>
                    </a:cubicBezTo>
                    <a:cubicBezTo>
                      <a:pt x="440" y="1267"/>
                      <a:pt x="544" y="1293"/>
                      <a:pt x="649" y="1293"/>
                    </a:cubicBezTo>
                    <a:cubicBezTo>
                      <a:pt x="754" y="1293"/>
                      <a:pt x="858" y="1267"/>
                      <a:pt x="942" y="1214"/>
                    </a:cubicBezTo>
                    <a:cubicBezTo>
                      <a:pt x="963" y="1214"/>
                      <a:pt x="963" y="1194"/>
                      <a:pt x="984" y="1194"/>
                    </a:cubicBezTo>
                    <a:cubicBezTo>
                      <a:pt x="1088" y="1152"/>
                      <a:pt x="1172" y="1068"/>
                      <a:pt x="1214" y="963"/>
                    </a:cubicBezTo>
                    <a:cubicBezTo>
                      <a:pt x="1298" y="838"/>
                      <a:pt x="1339" y="649"/>
                      <a:pt x="1277" y="461"/>
                    </a:cubicBezTo>
                    <a:cubicBezTo>
                      <a:pt x="1193" y="168"/>
                      <a:pt x="942" y="1"/>
                      <a:pt x="649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3" name="Google Shape;401;p38"/>
              <p:cNvSpPr/>
              <p:nvPr/>
            </p:nvSpPr>
            <p:spPr>
              <a:xfrm rot="7998309">
                <a:off x="11247320" y="2010684"/>
                <a:ext cx="54583" cy="53736"/>
              </a:xfrm>
              <a:custGeom>
                <a:avLst/>
                <a:gdLst/>
                <a:ahLst/>
                <a:cxnLst/>
                <a:rect l="l" t="t" r="r" b="b"/>
                <a:pathLst>
                  <a:path w="1361" h="1340" extrusionOk="0">
                    <a:moveTo>
                      <a:pt x="670" y="0"/>
                    </a:moveTo>
                    <a:cubicBezTo>
                      <a:pt x="273" y="0"/>
                      <a:pt x="1" y="398"/>
                      <a:pt x="63" y="795"/>
                    </a:cubicBezTo>
                    <a:cubicBezTo>
                      <a:pt x="63" y="837"/>
                      <a:pt x="105" y="900"/>
                      <a:pt x="105" y="921"/>
                    </a:cubicBezTo>
                    <a:cubicBezTo>
                      <a:pt x="147" y="1151"/>
                      <a:pt x="377" y="1339"/>
                      <a:pt x="649" y="1339"/>
                    </a:cubicBezTo>
                    <a:cubicBezTo>
                      <a:pt x="900" y="1339"/>
                      <a:pt x="1151" y="1151"/>
                      <a:pt x="1193" y="921"/>
                    </a:cubicBezTo>
                    <a:cubicBezTo>
                      <a:pt x="1193" y="879"/>
                      <a:pt x="1214" y="816"/>
                      <a:pt x="1214" y="795"/>
                    </a:cubicBezTo>
                    <a:cubicBezTo>
                      <a:pt x="1361" y="398"/>
                      <a:pt x="1068" y="0"/>
                      <a:pt x="670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4" name="Google Shape;402;p38"/>
              <p:cNvSpPr/>
              <p:nvPr/>
            </p:nvSpPr>
            <p:spPr>
              <a:xfrm flipH="1">
                <a:off x="11055049" y="2028324"/>
                <a:ext cx="48687" cy="42749"/>
              </a:xfrm>
              <a:custGeom>
                <a:avLst/>
                <a:gdLst/>
                <a:ahLst/>
                <a:cxnLst/>
                <a:rect l="l" t="t" r="r" b="b"/>
                <a:pathLst>
                  <a:path w="1214" h="1066" extrusionOk="0">
                    <a:moveTo>
                      <a:pt x="501" y="1"/>
                    </a:moveTo>
                    <a:cubicBezTo>
                      <a:pt x="419" y="1"/>
                      <a:pt x="346" y="21"/>
                      <a:pt x="272" y="70"/>
                    </a:cubicBezTo>
                    <a:cubicBezTo>
                      <a:pt x="105" y="175"/>
                      <a:pt x="0" y="342"/>
                      <a:pt x="0" y="551"/>
                    </a:cubicBezTo>
                    <a:cubicBezTo>
                      <a:pt x="0" y="677"/>
                      <a:pt x="63" y="823"/>
                      <a:pt x="167" y="907"/>
                    </a:cubicBezTo>
                    <a:cubicBezTo>
                      <a:pt x="265" y="1019"/>
                      <a:pt x="372" y="1065"/>
                      <a:pt x="494" y="1065"/>
                    </a:cubicBezTo>
                    <a:cubicBezTo>
                      <a:pt x="556" y="1065"/>
                      <a:pt x="621" y="1054"/>
                      <a:pt x="691" y="1033"/>
                    </a:cubicBezTo>
                    <a:cubicBezTo>
                      <a:pt x="732" y="1033"/>
                      <a:pt x="795" y="1012"/>
                      <a:pt x="837" y="1012"/>
                    </a:cubicBezTo>
                    <a:cubicBezTo>
                      <a:pt x="1046" y="991"/>
                      <a:pt x="1214" y="719"/>
                      <a:pt x="1214" y="510"/>
                    </a:cubicBezTo>
                    <a:cubicBezTo>
                      <a:pt x="1214" y="300"/>
                      <a:pt x="1046" y="70"/>
                      <a:pt x="837" y="49"/>
                    </a:cubicBezTo>
                    <a:cubicBezTo>
                      <a:pt x="795" y="49"/>
                      <a:pt x="732" y="28"/>
                      <a:pt x="691" y="28"/>
                    </a:cubicBezTo>
                    <a:cubicBezTo>
                      <a:pt x="621" y="11"/>
                      <a:pt x="559" y="1"/>
                      <a:pt x="501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5" name="Google Shape;403;p38"/>
              <p:cNvSpPr/>
              <p:nvPr/>
            </p:nvSpPr>
            <p:spPr>
              <a:xfrm flipH="1">
                <a:off x="10860369" y="2063014"/>
                <a:ext cx="57912" cy="40303"/>
              </a:xfrm>
              <a:custGeom>
                <a:avLst/>
                <a:gdLst/>
                <a:ahLst/>
                <a:cxnLst/>
                <a:rect l="l" t="t" r="r" b="b"/>
                <a:pathLst>
                  <a:path w="1444" h="1005" extrusionOk="0">
                    <a:moveTo>
                      <a:pt x="586" y="0"/>
                    </a:moveTo>
                    <a:cubicBezTo>
                      <a:pt x="398" y="21"/>
                      <a:pt x="188" y="105"/>
                      <a:pt x="105" y="272"/>
                    </a:cubicBezTo>
                    <a:cubicBezTo>
                      <a:pt x="0" y="419"/>
                      <a:pt x="0" y="586"/>
                      <a:pt x="105" y="733"/>
                    </a:cubicBezTo>
                    <a:cubicBezTo>
                      <a:pt x="188" y="900"/>
                      <a:pt x="398" y="984"/>
                      <a:pt x="586" y="1005"/>
                    </a:cubicBezTo>
                    <a:cubicBezTo>
                      <a:pt x="712" y="1005"/>
                      <a:pt x="879" y="1005"/>
                      <a:pt x="1005" y="963"/>
                    </a:cubicBezTo>
                    <a:cubicBezTo>
                      <a:pt x="1444" y="774"/>
                      <a:pt x="1444" y="230"/>
                      <a:pt x="1005" y="42"/>
                    </a:cubicBezTo>
                    <a:cubicBezTo>
                      <a:pt x="879" y="0"/>
                      <a:pt x="712" y="0"/>
                      <a:pt x="586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6" name="Google Shape;404;p38"/>
              <p:cNvSpPr/>
              <p:nvPr/>
            </p:nvSpPr>
            <p:spPr>
              <a:xfrm flipH="1">
                <a:off x="10651412" y="2055435"/>
                <a:ext cx="78887" cy="55542"/>
              </a:xfrm>
              <a:custGeom>
                <a:avLst/>
                <a:gdLst/>
                <a:ahLst/>
                <a:cxnLst/>
                <a:rect l="l" t="t" r="r" b="b"/>
                <a:pathLst>
                  <a:path w="1967" h="1385" extrusionOk="0">
                    <a:moveTo>
                      <a:pt x="1088" y="1"/>
                    </a:moveTo>
                    <a:cubicBezTo>
                      <a:pt x="1004" y="1"/>
                      <a:pt x="879" y="1"/>
                      <a:pt x="795" y="22"/>
                    </a:cubicBezTo>
                    <a:cubicBezTo>
                      <a:pt x="711" y="43"/>
                      <a:pt x="628" y="85"/>
                      <a:pt x="565" y="127"/>
                    </a:cubicBezTo>
                    <a:cubicBezTo>
                      <a:pt x="0" y="294"/>
                      <a:pt x="42" y="1089"/>
                      <a:pt x="586" y="1256"/>
                    </a:cubicBezTo>
                    <a:cubicBezTo>
                      <a:pt x="607" y="1256"/>
                      <a:pt x="607" y="1277"/>
                      <a:pt x="628" y="1277"/>
                    </a:cubicBezTo>
                    <a:cubicBezTo>
                      <a:pt x="774" y="1361"/>
                      <a:pt x="900" y="1361"/>
                      <a:pt x="1025" y="1382"/>
                    </a:cubicBezTo>
                    <a:cubicBezTo>
                      <a:pt x="1040" y="1384"/>
                      <a:pt x="1056" y="1385"/>
                      <a:pt x="1072" y="1385"/>
                    </a:cubicBezTo>
                    <a:cubicBezTo>
                      <a:pt x="1236" y="1385"/>
                      <a:pt x="1455" y="1293"/>
                      <a:pt x="1569" y="1235"/>
                    </a:cubicBezTo>
                    <a:cubicBezTo>
                      <a:pt x="1967" y="963"/>
                      <a:pt x="1967" y="419"/>
                      <a:pt x="1569" y="147"/>
                    </a:cubicBezTo>
                    <a:cubicBezTo>
                      <a:pt x="1444" y="43"/>
                      <a:pt x="1235" y="1"/>
                      <a:pt x="1088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7" name="Google Shape;405;p38"/>
              <p:cNvSpPr/>
              <p:nvPr/>
            </p:nvSpPr>
            <p:spPr>
              <a:xfrm flipH="1">
                <a:off x="10471811" y="2149440"/>
                <a:ext cx="69702" cy="52895"/>
              </a:xfrm>
              <a:custGeom>
                <a:avLst/>
                <a:gdLst/>
                <a:ahLst/>
                <a:cxnLst/>
                <a:rect l="l" t="t" r="r" b="b"/>
                <a:pathLst>
                  <a:path w="1738" h="1319" extrusionOk="0">
                    <a:moveTo>
                      <a:pt x="880" y="0"/>
                    </a:moveTo>
                    <a:cubicBezTo>
                      <a:pt x="1" y="0"/>
                      <a:pt x="1" y="1319"/>
                      <a:pt x="880" y="1319"/>
                    </a:cubicBezTo>
                    <a:cubicBezTo>
                      <a:pt x="886" y="1319"/>
                      <a:pt x="893" y="1319"/>
                      <a:pt x="899" y="1319"/>
                    </a:cubicBezTo>
                    <a:cubicBezTo>
                      <a:pt x="1737" y="1319"/>
                      <a:pt x="1731" y="0"/>
                      <a:pt x="880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03" name="Google Shape;406;p38"/>
            <p:cNvGrpSpPr/>
            <p:nvPr/>
          </p:nvGrpSpPr>
          <p:grpSpPr>
            <a:xfrm>
              <a:off x="6907063" y="1389007"/>
              <a:ext cx="626852" cy="654662"/>
              <a:chOff x="6907063" y="1389007"/>
              <a:chExt cx="626852" cy="654662"/>
            </a:xfrm>
          </p:grpSpPr>
          <p:sp>
            <p:nvSpPr>
              <p:cNvPr id="105" name="Google Shape;407;p38"/>
              <p:cNvSpPr/>
              <p:nvPr/>
            </p:nvSpPr>
            <p:spPr>
              <a:xfrm>
                <a:off x="7008200" y="1636200"/>
                <a:ext cx="336322" cy="287712"/>
              </a:xfrm>
              <a:custGeom>
                <a:avLst/>
                <a:gdLst/>
                <a:ahLst/>
                <a:cxnLst/>
                <a:rect l="l" t="t" r="r" b="b"/>
                <a:pathLst>
                  <a:path w="16907" h="14004" extrusionOk="0">
                    <a:moveTo>
                      <a:pt x="4184" y="1"/>
                    </a:moveTo>
                    <a:cubicBezTo>
                      <a:pt x="2780" y="1"/>
                      <a:pt x="1460" y="547"/>
                      <a:pt x="733" y="1960"/>
                    </a:cubicBezTo>
                    <a:cubicBezTo>
                      <a:pt x="440" y="2525"/>
                      <a:pt x="356" y="3278"/>
                      <a:pt x="419" y="4052"/>
                    </a:cubicBezTo>
                    <a:lnTo>
                      <a:pt x="335" y="4283"/>
                    </a:lnTo>
                    <a:cubicBezTo>
                      <a:pt x="126" y="4806"/>
                      <a:pt x="1" y="5371"/>
                      <a:pt x="1" y="5956"/>
                    </a:cubicBezTo>
                    <a:cubicBezTo>
                      <a:pt x="1" y="6375"/>
                      <a:pt x="168" y="6835"/>
                      <a:pt x="440" y="7170"/>
                    </a:cubicBezTo>
                    <a:cubicBezTo>
                      <a:pt x="524" y="7316"/>
                      <a:pt x="587" y="7505"/>
                      <a:pt x="670" y="7672"/>
                    </a:cubicBezTo>
                    <a:cubicBezTo>
                      <a:pt x="1214" y="8656"/>
                      <a:pt x="2470" y="9283"/>
                      <a:pt x="3495" y="9765"/>
                    </a:cubicBezTo>
                    <a:cubicBezTo>
                      <a:pt x="6069" y="11773"/>
                      <a:pt x="9730" y="12694"/>
                      <a:pt x="12806" y="13740"/>
                    </a:cubicBezTo>
                    <a:cubicBezTo>
                      <a:pt x="13274" y="13899"/>
                      <a:pt x="13794" y="14003"/>
                      <a:pt x="14300" y="14003"/>
                    </a:cubicBezTo>
                    <a:cubicBezTo>
                      <a:pt x="15127" y="14003"/>
                      <a:pt x="15916" y="13724"/>
                      <a:pt x="16384" y="12945"/>
                    </a:cubicBezTo>
                    <a:cubicBezTo>
                      <a:pt x="16907" y="12066"/>
                      <a:pt x="16698" y="11062"/>
                      <a:pt x="16258" y="10225"/>
                    </a:cubicBezTo>
                    <a:cubicBezTo>
                      <a:pt x="15965" y="9534"/>
                      <a:pt x="15484" y="8886"/>
                      <a:pt x="14856" y="8321"/>
                    </a:cubicBezTo>
                    <a:cubicBezTo>
                      <a:pt x="14229" y="7568"/>
                      <a:pt x="13601" y="6793"/>
                      <a:pt x="12931" y="6103"/>
                    </a:cubicBezTo>
                    <a:cubicBezTo>
                      <a:pt x="11927" y="4136"/>
                      <a:pt x="9835" y="2588"/>
                      <a:pt x="8182" y="1353"/>
                    </a:cubicBezTo>
                    <a:cubicBezTo>
                      <a:pt x="7118" y="563"/>
                      <a:pt x="5608" y="1"/>
                      <a:pt x="4184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6" name="Google Shape;408;p38"/>
              <p:cNvSpPr/>
              <p:nvPr/>
            </p:nvSpPr>
            <p:spPr>
              <a:xfrm>
                <a:off x="7200974" y="1405675"/>
                <a:ext cx="305423" cy="400854"/>
              </a:xfrm>
              <a:custGeom>
                <a:avLst/>
                <a:gdLst/>
                <a:ahLst/>
                <a:cxnLst/>
                <a:rect l="l" t="t" r="r" b="b"/>
                <a:pathLst>
                  <a:path w="14812" h="20151" extrusionOk="0">
                    <a:moveTo>
                      <a:pt x="2073" y="1"/>
                    </a:moveTo>
                    <a:cubicBezTo>
                      <a:pt x="1829" y="1"/>
                      <a:pt x="1581" y="149"/>
                      <a:pt x="1525" y="429"/>
                    </a:cubicBezTo>
                    <a:cubicBezTo>
                      <a:pt x="1127" y="2751"/>
                      <a:pt x="709" y="5116"/>
                      <a:pt x="374" y="7459"/>
                    </a:cubicBezTo>
                    <a:cubicBezTo>
                      <a:pt x="60" y="9677"/>
                      <a:pt x="39" y="11874"/>
                      <a:pt x="39" y="14113"/>
                    </a:cubicBezTo>
                    <a:cubicBezTo>
                      <a:pt x="1" y="14976"/>
                      <a:pt x="613" y="15400"/>
                      <a:pt x="1280" y="15400"/>
                    </a:cubicBezTo>
                    <a:cubicBezTo>
                      <a:pt x="1340" y="15400"/>
                      <a:pt x="1401" y="15396"/>
                      <a:pt x="1462" y="15389"/>
                    </a:cubicBezTo>
                    <a:cubicBezTo>
                      <a:pt x="1629" y="15536"/>
                      <a:pt x="1859" y="15682"/>
                      <a:pt x="2090" y="15724"/>
                    </a:cubicBezTo>
                    <a:cubicBezTo>
                      <a:pt x="2571" y="16247"/>
                      <a:pt x="3115" y="16645"/>
                      <a:pt x="3743" y="16979"/>
                    </a:cubicBezTo>
                    <a:cubicBezTo>
                      <a:pt x="4328" y="17314"/>
                      <a:pt x="4893" y="17712"/>
                      <a:pt x="5500" y="18005"/>
                    </a:cubicBezTo>
                    <a:cubicBezTo>
                      <a:pt x="5751" y="18298"/>
                      <a:pt x="6065" y="18570"/>
                      <a:pt x="6316" y="18842"/>
                    </a:cubicBezTo>
                    <a:cubicBezTo>
                      <a:pt x="6860" y="19490"/>
                      <a:pt x="7488" y="20034"/>
                      <a:pt x="8367" y="20139"/>
                    </a:cubicBezTo>
                    <a:cubicBezTo>
                      <a:pt x="8430" y="20147"/>
                      <a:pt x="8494" y="20151"/>
                      <a:pt x="8558" y="20151"/>
                    </a:cubicBezTo>
                    <a:cubicBezTo>
                      <a:pt x="9322" y="20151"/>
                      <a:pt x="10115" y="19587"/>
                      <a:pt x="9999" y="18737"/>
                    </a:cubicBezTo>
                    <a:cubicBezTo>
                      <a:pt x="9915" y="18130"/>
                      <a:pt x="9664" y="17795"/>
                      <a:pt x="9308" y="17314"/>
                    </a:cubicBezTo>
                    <a:cubicBezTo>
                      <a:pt x="9162" y="17147"/>
                      <a:pt x="8974" y="17063"/>
                      <a:pt x="8869" y="16854"/>
                    </a:cubicBezTo>
                    <a:lnTo>
                      <a:pt x="8869" y="16854"/>
                    </a:lnTo>
                    <a:cubicBezTo>
                      <a:pt x="9831" y="17377"/>
                      <a:pt x="10710" y="17942"/>
                      <a:pt x="11903" y="17984"/>
                    </a:cubicBezTo>
                    <a:cubicBezTo>
                      <a:pt x="11912" y="17984"/>
                      <a:pt x="11922" y="17984"/>
                      <a:pt x="11931" y="17984"/>
                    </a:cubicBezTo>
                    <a:cubicBezTo>
                      <a:pt x="12671" y="17984"/>
                      <a:pt x="13262" y="17180"/>
                      <a:pt x="13221" y="16477"/>
                    </a:cubicBezTo>
                    <a:cubicBezTo>
                      <a:pt x="13221" y="16415"/>
                      <a:pt x="13221" y="16331"/>
                      <a:pt x="13179" y="16226"/>
                    </a:cubicBezTo>
                    <a:cubicBezTo>
                      <a:pt x="13101" y="15368"/>
                      <a:pt x="12465" y="14952"/>
                      <a:pt x="11808" y="14952"/>
                    </a:cubicBezTo>
                    <a:cubicBezTo>
                      <a:pt x="11584" y="14952"/>
                      <a:pt x="11357" y="15001"/>
                      <a:pt x="11150" y="15096"/>
                    </a:cubicBezTo>
                    <a:cubicBezTo>
                      <a:pt x="10668" y="15013"/>
                      <a:pt x="10250" y="14845"/>
                      <a:pt x="9831" y="14741"/>
                    </a:cubicBezTo>
                    <a:cubicBezTo>
                      <a:pt x="10564" y="14280"/>
                      <a:pt x="11254" y="13841"/>
                      <a:pt x="11903" y="13234"/>
                    </a:cubicBezTo>
                    <a:cubicBezTo>
                      <a:pt x="12970" y="12230"/>
                      <a:pt x="14811" y="10137"/>
                      <a:pt x="13535" y="8631"/>
                    </a:cubicBezTo>
                    <a:cubicBezTo>
                      <a:pt x="13079" y="8096"/>
                      <a:pt x="12516" y="7892"/>
                      <a:pt x="11914" y="7892"/>
                    </a:cubicBezTo>
                    <a:cubicBezTo>
                      <a:pt x="10611" y="7892"/>
                      <a:pt x="9124" y="8846"/>
                      <a:pt x="8137" y="9447"/>
                    </a:cubicBezTo>
                    <a:cubicBezTo>
                      <a:pt x="7090" y="10096"/>
                      <a:pt x="6379" y="11309"/>
                      <a:pt x="5396" y="11979"/>
                    </a:cubicBezTo>
                    <a:cubicBezTo>
                      <a:pt x="5877" y="11016"/>
                      <a:pt x="6337" y="10033"/>
                      <a:pt x="6588" y="8987"/>
                    </a:cubicBezTo>
                    <a:cubicBezTo>
                      <a:pt x="6797" y="8108"/>
                      <a:pt x="6274" y="7543"/>
                      <a:pt x="5605" y="7355"/>
                    </a:cubicBezTo>
                    <a:cubicBezTo>
                      <a:pt x="5605" y="7334"/>
                      <a:pt x="5626" y="7271"/>
                      <a:pt x="5626" y="7250"/>
                    </a:cubicBezTo>
                    <a:cubicBezTo>
                      <a:pt x="5919" y="6162"/>
                      <a:pt x="6379" y="4446"/>
                      <a:pt x="5312" y="3609"/>
                    </a:cubicBezTo>
                    <a:cubicBezTo>
                      <a:pt x="5015" y="3389"/>
                      <a:pt x="4695" y="3282"/>
                      <a:pt x="4386" y="3282"/>
                    </a:cubicBezTo>
                    <a:cubicBezTo>
                      <a:pt x="4021" y="3282"/>
                      <a:pt x="3670" y="3431"/>
                      <a:pt x="3387" y="3714"/>
                    </a:cubicBezTo>
                    <a:lnTo>
                      <a:pt x="3387" y="3651"/>
                    </a:lnTo>
                    <a:cubicBezTo>
                      <a:pt x="3387" y="2438"/>
                      <a:pt x="2927" y="1475"/>
                      <a:pt x="2571" y="345"/>
                    </a:cubicBezTo>
                    <a:cubicBezTo>
                      <a:pt x="2493" y="112"/>
                      <a:pt x="2285" y="1"/>
                      <a:pt x="2073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7" name="Google Shape;409;p38"/>
              <p:cNvSpPr/>
              <p:nvPr/>
            </p:nvSpPr>
            <p:spPr>
              <a:xfrm>
                <a:off x="7315391" y="1878639"/>
                <a:ext cx="193733" cy="151342"/>
              </a:xfrm>
              <a:custGeom>
                <a:avLst/>
                <a:gdLst/>
                <a:ahLst/>
                <a:cxnLst/>
                <a:rect l="l" t="t" r="r" b="b"/>
                <a:pathLst>
                  <a:path w="9739" h="7608" extrusionOk="0">
                    <a:moveTo>
                      <a:pt x="6299" y="1"/>
                    </a:moveTo>
                    <a:cubicBezTo>
                      <a:pt x="5625" y="1"/>
                      <a:pt x="4947" y="50"/>
                      <a:pt x="4269" y="130"/>
                    </a:cubicBezTo>
                    <a:cubicBezTo>
                      <a:pt x="3934" y="193"/>
                      <a:pt x="3662" y="298"/>
                      <a:pt x="3453" y="486"/>
                    </a:cubicBezTo>
                    <a:cubicBezTo>
                      <a:pt x="3243" y="486"/>
                      <a:pt x="3013" y="528"/>
                      <a:pt x="2804" y="611"/>
                    </a:cubicBezTo>
                    <a:cubicBezTo>
                      <a:pt x="2093" y="863"/>
                      <a:pt x="1758" y="1365"/>
                      <a:pt x="1632" y="1992"/>
                    </a:cubicBezTo>
                    <a:cubicBezTo>
                      <a:pt x="733" y="2013"/>
                      <a:pt x="0" y="2955"/>
                      <a:pt x="607" y="3959"/>
                    </a:cubicBezTo>
                    <a:cubicBezTo>
                      <a:pt x="1214" y="4901"/>
                      <a:pt x="1235" y="6052"/>
                      <a:pt x="1925" y="6993"/>
                    </a:cubicBezTo>
                    <a:cubicBezTo>
                      <a:pt x="2214" y="7405"/>
                      <a:pt x="2690" y="7607"/>
                      <a:pt x="3161" y="7607"/>
                    </a:cubicBezTo>
                    <a:cubicBezTo>
                      <a:pt x="3815" y="7607"/>
                      <a:pt x="4461" y="7216"/>
                      <a:pt x="4583" y="6449"/>
                    </a:cubicBezTo>
                    <a:cubicBezTo>
                      <a:pt x="4687" y="5717"/>
                      <a:pt x="4603" y="4984"/>
                      <a:pt x="4478" y="4252"/>
                    </a:cubicBezTo>
                    <a:lnTo>
                      <a:pt x="4478" y="4252"/>
                    </a:lnTo>
                    <a:cubicBezTo>
                      <a:pt x="4750" y="4500"/>
                      <a:pt x="5088" y="4617"/>
                      <a:pt x="5426" y="4617"/>
                    </a:cubicBezTo>
                    <a:cubicBezTo>
                      <a:pt x="5946" y="4617"/>
                      <a:pt x="6467" y="4340"/>
                      <a:pt x="6759" y="3834"/>
                    </a:cubicBezTo>
                    <a:cubicBezTo>
                      <a:pt x="6947" y="3520"/>
                      <a:pt x="6989" y="3227"/>
                      <a:pt x="6968" y="2913"/>
                    </a:cubicBezTo>
                    <a:cubicBezTo>
                      <a:pt x="7093" y="2913"/>
                      <a:pt x="7198" y="2934"/>
                      <a:pt x="7324" y="2955"/>
                    </a:cubicBezTo>
                    <a:cubicBezTo>
                      <a:pt x="7421" y="2971"/>
                      <a:pt x="7515" y="2978"/>
                      <a:pt x="7606" y="2978"/>
                    </a:cubicBezTo>
                    <a:cubicBezTo>
                      <a:pt x="9302" y="2978"/>
                      <a:pt x="9739" y="328"/>
                      <a:pt x="7951" y="109"/>
                    </a:cubicBezTo>
                    <a:cubicBezTo>
                      <a:pt x="7404" y="34"/>
                      <a:pt x="6853" y="1"/>
                      <a:pt x="6299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8" name="Google Shape;410;p38"/>
              <p:cNvSpPr/>
              <p:nvPr/>
            </p:nvSpPr>
            <p:spPr>
              <a:xfrm>
                <a:off x="6941597" y="1650822"/>
                <a:ext cx="89835" cy="78695"/>
              </a:xfrm>
              <a:custGeom>
                <a:avLst/>
                <a:gdLst/>
                <a:ahLst/>
                <a:cxnLst/>
                <a:rect l="l" t="t" r="r" b="b"/>
                <a:pathLst>
                  <a:path w="4516" h="3956" extrusionOk="0">
                    <a:moveTo>
                      <a:pt x="3951" y="2157"/>
                    </a:moveTo>
                    <a:cubicBezTo>
                      <a:pt x="3952" y="2157"/>
                      <a:pt x="3943" y="2184"/>
                      <a:pt x="3932" y="2205"/>
                    </a:cubicBezTo>
                    <a:lnTo>
                      <a:pt x="3932" y="2205"/>
                    </a:lnTo>
                    <a:cubicBezTo>
                      <a:pt x="3945" y="2169"/>
                      <a:pt x="3951" y="2157"/>
                      <a:pt x="3951" y="2157"/>
                    </a:cubicBezTo>
                    <a:close/>
                    <a:moveTo>
                      <a:pt x="3920" y="2225"/>
                    </a:moveTo>
                    <a:lnTo>
                      <a:pt x="3920" y="2225"/>
                    </a:lnTo>
                    <a:cubicBezTo>
                      <a:pt x="3918" y="2228"/>
                      <a:pt x="3915" y="2229"/>
                      <a:pt x="3914" y="2229"/>
                    </a:cubicBezTo>
                    <a:cubicBezTo>
                      <a:pt x="3916" y="2228"/>
                      <a:pt x="3918" y="2226"/>
                      <a:pt x="3920" y="2225"/>
                    </a:cubicBezTo>
                    <a:close/>
                    <a:moveTo>
                      <a:pt x="1714" y="0"/>
                    </a:moveTo>
                    <a:cubicBezTo>
                      <a:pt x="1668" y="0"/>
                      <a:pt x="1620" y="4"/>
                      <a:pt x="1570" y="11"/>
                    </a:cubicBezTo>
                    <a:cubicBezTo>
                      <a:pt x="1382" y="11"/>
                      <a:pt x="1194" y="53"/>
                      <a:pt x="1005" y="74"/>
                    </a:cubicBezTo>
                    <a:cubicBezTo>
                      <a:pt x="231" y="179"/>
                      <a:pt x="1" y="890"/>
                      <a:pt x="189" y="1434"/>
                    </a:cubicBezTo>
                    <a:cubicBezTo>
                      <a:pt x="168" y="1434"/>
                      <a:pt x="168" y="1413"/>
                      <a:pt x="147" y="1413"/>
                    </a:cubicBezTo>
                    <a:cubicBezTo>
                      <a:pt x="189" y="1623"/>
                      <a:pt x="336" y="1769"/>
                      <a:pt x="482" y="1874"/>
                    </a:cubicBezTo>
                    <a:cubicBezTo>
                      <a:pt x="608" y="2146"/>
                      <a:pt x="754" y="2397"/>
                      <a:pt x="901" y="2669"/>
                    </a:cubicBezTo>
                    <a:cubicBezTo>
                      <a:pt x="1194" y="3171"/>
                      <a:pt x="1717" y="3694"/>
                      <a:pt x="2261" y="3882"/>
                    </a:cubicBezTo>
                    <a:cubicBezTo>
                      <a:pt x="2398" y="3930"/>
                      <a:pt x="2548" y="3956"/>
                      <a:pt x="2696" y="3956"/>
                    </a:cubicBezTo>
                    <a:cubicBezTo>
                      <a:pt x="3066" y="3956"/>
                      <a:pt x="3429" y="3796"/>
                      <a:pt x="3579" y="3422"/>
                    </a:cubicBezTo>
                    <a:cubicBezTo>
                      <a:pt x="3683" y="3150"/>
                      <a:pt x="3746" y="2878"/>
                      <a:pt x="3830" y="2564"/>
                    </a:cubicBezTo>
                    <a:cubicBezTo>
                      <a:pt x="3830" y="2565"/>
                      <a:pt x="3830" y="2565"/>
                      <a:pt x="3830" y="2565"/>
                    </a:cubicBezTo>
                    <a:cubicBezTo>
                      <a:pt x="3834" y="2565"/>
                      <a:pt x="3900" y="2305"/>
                      <a:pt x="3896" y="2305"/>
                    </a:cubicBezTo>
                    <a:lnTo>
                      <a:pt x="3896" y="2305"/>
                    </a:lnTo>
                    <a:cubicBezTo>
                      <a:pt x="3896" y="2305"/>
                      <a:pt x="3895" y="2306"/>
                      <a:pt x="3895" y="2307"/>
                    </a:cubicBezTo>
                    <a:lnTo>
                      <a:pt x="3895" y="2307"/>
                    </a:lnTo>
                    <a:cubicBezTo>
                      <a:pt x="3908" y="2271"/>
                      <a:pt x="3918" y="2242"/>
                      <a:pt x="3926" y="2221"/>
                    </a:cubicBezTo>
                    <a:lnTo>
                      <a:pt x="3926" y="2221"/>
                    </a:lnTo>
                    <a:cubicBezTo>
                      <a:pt x="4500" y="1817"/>
                      <a:pt x="4515" y="784"/>
                      <a:pt x="3788" y="535"/>
                    </a:cubicBezTo>
                    <a:cubicBezTo>
                      <a:pt x="3307" y="346"/>
                      <a:pt x="2846" y="242"/>
                      <a:pt x="2344" y="137"/>
                    </a:cubicBezTo>
                    <a:cubicBezTo>
                      <a:pt x="2105" y="69"/>
                      <a:pt x="1922" y="0"/>
                      <a:pt x="1714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9" name="Google Shape;411;p38"/>
              <p:cNvSpPr/>
              <p:nvPr/>
            </p:nvSpPr>
            <p:spPr>
              <a:xfrm>
                <a:off x="7071480" y="1725083"/>
                <a:ext cx="66600" cy="70738"/>
              </a:xfrm>
              <a:custGeom>
                <a:avLst/>
                <a:gdLst/>
                <a:ahLst/>
                <a:cxnLst/>
                <a:rect l="l" t="t" r="r" b="b"/>
                <a:pathLst>
                  <a:path w="3348" h="3556" extrusionOk="0">
                    <a:moveTo>
                      <a:pt x="1642" y="1"/>
                    </a:moveTo>
                    <a:cubicBezTo>
                      <a:pt x="1611" y="1"/>
                      <a:pt x="1580" y="1"/>
                      <a:pt x="1548" y="3"/>
                    </a:cubicBezTo>
                    <a:cubicBezTo>
                      <a:pt x="1109" y="45"/>
                      <a:pt x="711" y="233"/>
                      <a:pt x="419" y="568"/>
                    </a:cubicBezTo>
                    <a:cubicBezTo>
                      <a:pt x="126" y="882"/>
                      <a:pt x="21" y="1237"/>
                      <a:pt x="21" y="1656"/>
                    </a:cubicBezTo>
                    <a:cubicBezTo>
                      <a:pt x="0" y="1760"/>
                      <a:pt x="0" y="1886"/>
                      <a:pt x="21" y="1991"/>
                    </a:cubicBezTo>
                    <a:cubicBezTo>
                      <a:pt x="84" y="2597"/>
                      <a:pt x="419" y="3100"/>
                      <a:pt x="942" y="3392"/>
                    </a:cubicBezTo>
                    <a:cubicBezTo>
                      <a:pt x="1169" y="3502"/>
                      <a:pt x="1429" y="3556"/>
                      <a:pt x="1687" y="3556"/>
                    </a:cubicBezTo>
                    <a:cubicBezTo>
                      <a:pt x="2022" y="3556"/>
                      <a:pt x="2356" y="3465"/>
                      <a:pt x="2615" y="3288"/>
                    </a:cubicBezTo>
                    <a:cubicBezTo>
                      <a:pt x="2971" y="3016"/>
                      <a:pt x="3222" y="2660"/>
                      <a:pt x="3327" y="2242"/>
                    </a:cubicBezTo>
                    <a:cubicBezTo>
                      <a:pt x="3348" y="1970"/>
                      <a:pt x="3348" y="1719"/>
                      <a:pt x="3306" y="1467"/>
                    </a:cubicBezTo>
                    <a:cubicBezTo>
                      <a:pt x="3222" y="1049"/>
                      <a:pt x="3097" y="693"/>
                      <a:pt x="2741" y="400"/>
                    </a:cubicBezTo>
                    <a:cubicBezTo>
                      <a:pt x="2449" y="128"/>
                      <a:pt x="2050" y="1"/>
                      <a:pt x="1642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0" name="Google Shape;412;p38"/>
              <p:cNvSpPr/>
              <p:nvPr/>
            </p:nvSpPr>
            <p:spPr>
              <a:xfrm>
                <a:off x="6907063" y="1389007"/>
                <a:ext cx="626852" cy="654662"/>
              </a:xfrm>
              <a:custGeom>
                <a:avLst/>
                <a:gdLst/>
                <a:ahLst/>
                <a:cxnLst/>
                <a:rect l="l" t="t" r="r" b="b"/>
                <a:pathLst>
                  <a:path w="31512" h="32910" extrusionOk="0">
                    <a:moveTo>
                      <a:pt x="17370" y="1026"/>
                    </a:moveTo>
                    <a:cubicBezTo>
                      <a:pt x="17881" y="1026"/>
                      <a:pt x="18254" y="2077"/>
                      <a:pt x="18308" y="2460"/>
                    </a:cubicBezTo>
                    <a:cubicBezTo>
                      <a:pt x="18392" y="3192"/>
                      <a:pt x="18308" y="3924"/>
                      <a:pt x="18225" y="4657"/>
                    </a:cubicBezTo>
                    <a:cubicBezTo>
                      <a:pt x="18195" y="5026"/>
                      <a:pt x="18489" y="5343"/>
                      <a:pt x="18797" y="5343"/>
                    </a:cubicBezTo>
                    <a:cubicBezTo>
                      <a:pt x="18925" y="5343"/>
                      <a:pt x="19055" y="5288"/>
                      <a:pt x="19166" y="5159"/>
                    </a:cubicBezTo>
                    <a:cubicBezTo>
                      <a:pt x="19283" y="5029"/>
                      <a:pt x="19404" y="4976"/>
                      <a:pt x="19519" y="4976"/>
                    </a:cubicBezTo>
                    <a:cubicBezTo>
                      <a:pt x="19793" y="4976"/>
                      <a:pt x="20034" y="5282"/>
                      <a:pt x="20108" y="5577"/>
                    </a:cubicBezTo>
                    <a:cubicBezTo>
                      <a:pt x="20275" y="6079"/>
                      <a:pt x="20192" y="6477"/>
                      <a:pt x="19752" y="6812"/>
                    </a:cubicBezTo>
                    <a:cubicBezTo>
                      <a:pt x="19355" y="7126"/>
                      <a:pt x="19480" y="7628"/>
                      <a:pt x="19940" y="7774"/>
                    </a:cubicBezTo>
                    <a:cubicBezTo>
                      <a:pt x="20673" y="8025"/>
                      <a:pt x="21363" y="8716"/>
                      <a:pt x="20945" y="9553"/>
                    </a:cubicBezTo>
                    <a:cubicBezTo>
                      <a:pt x="20610" y="10243"/>
                      <a:pt x="20003" y="10724"/>
                      <a:pt x="19857" y="11478"/>
                    </a:cubicBezTo>
                    <a:cubicBezTo>
                      <a:pt x="19836" y="11645"/>
                      <a:pt x="19857" y="11750"/>
                      <a:pt x="19940" y="11854"/>
                    </a:cubicBezTo>
                    <a:cubicBezTo>
                      <a:pt x="18831" y="13110"/>
                      <a:pt x="17911" y="14512"/>
                      <a:pt x="16760" y="15725"/>
                    </a:cubicBezTo>
                    <a:cubicBezTo>
                      <a:pt x="16509" y="15495"/>
                      <a:pt x="16237" y="15244"/>
                      <a:pt x="15944" y="15014"/>
                    </a:cubicBezTo>
                    <a:cubicBezTo>
                      <a:pt x="16216" y="13633"/>
                      <a:pt x="16216" y="12189"/>
                      <a:pt x="16174" y="10787"/>
                    </a:cubicBezTo>
                    <a:cubicBezTo>
                      <a:pt x="16090" y="9030"/>
                      <a:pt x="16132" y="7230"/>
                      <a:pt x="16216" y="5473"/>
                    </a:cubicBezTo>
                    <a:cubicBezTo>
                      <a:pt x="16258" y="4573"/>
                      <a:pt x="16237" y="3673"/>
                      <a:pt x="16425" y="2794"/>
                    </a:cubicBezTo>
                    <a:cubicBezTo>
                      <a:pt x="16530" y="2313"/>
                      <a:pt x="16655" y="1392"/>
                      <a:pt x="17137" y="1100"/>
                    </a:cubicBezTo>
                    <a:cubicBezTo>
                      <a:pt x="17217" y="1048"/>
                      <a:pt x="17295" y="1026"/>
                      <a:pt x="17370" y="1026"/>
                    </a:cubicBezTo>
                    <a:close/>
                    <a:moveTo>
                      <a:pt x="2090" y="14127"/>
                    </a:moveTo>
                    <a:cubicBezTo>
                      <a:pt x="3094" y="14127"/>
                      <a:pt x="4137" y="14377"/>
                      <a:pt x="5106" y="14553"/>
                    </a:cubicBezTo>
                    <a:cubicBezTo>
                      <a:pt x="4478" y="15390"/>
                      <a:pt x="4038" y="16374"/>
                      <a:pt x="3850" y="17420"/>
                    </a:cubicBezTo>
                    <a:cubicBezTo>
                      <a:pt x="3348" y="16792"/>
                      <a:pt x="2825" y="16206"/>
                      <a:pt x="2323" y="15600"/>
                    </a:cubicBezTo>
                    <a:cubicBezTo>
                      <a:pt x="2072" y="15286"/>
                      <a:pt x="1800" y="14867"/>
                      <a:pt x="1486" y="14574"/>
                    </a:cubicBezTo>
                    <a:cubicBezTo>
                      <a:pt x="1256" y="14365"/>
                      <a:pt x="1130" y="14219"/>
                      <a:pt x="1528" y="14156"/>
                    </a:cubicBezTo>
                    <a:cubicBezTo>
                      <a:pt x="1713" y="14136"/>
                      <a:pt x="1901" y="14127"/>
                      <a:pt x="2090" y="14127"/>
                    </a:cubicBezTo>
                    <a:close/>
                    <a:moveTo>
                      <a:pt x="27722" y="9224"/>
                    </a:moveTo>
                    <a:cubicBezTo>
                      <a:pt x="28300" y="9224"/>
                      <a:pt x="28877" y="9308"/>
                      <a:pt x="29335" y="9574"/>
                    </a:cubicBezTo>
                    <a:cubicBezTo>
                      <a:pt x="30214" y="10076"/>
                      <a:pt x="29586" y="11080"/>
                      <a:pt x="29126" y="11666"/>
                    </a:cubicBezTo>
                    <a:cubicBezTo>
                      <a:pt x="27933" y="13298"/>
                      <a:pt x="26469" y="14763"/>
                      <a:pt x="24397" y="15118"/>
                    </a:cubicBezTo>
                    <a:cubicBezTo>
                      <a:pt x="23686" y="15265"/>
                      <a:pt x="23539" y="16227"/>
                      <a:pt x="24293" y="16437"/>
                    </a:cubicBezTo>
                    <a:cubicBezTo>
                      <a:pt x="25088" y="16646"/>
                      <a:pt x="26050" y="16771"/>
                      <a:pt x="26615" y="17399"/>
                    </a:cubicBezTo>
                    <a:cubicBezTo>
                      <a:pt x="26782" y="17566"/>
                      <a:pt x="27034" y="17817"/>
                      <a:pt x="27013" y="18089"/>
                    </a:cubicBezTo>
                    <a:cubicBezTo>
                      <a:pt x="26992" y="18257"/>
                      <a:pt x="26406" y="18257"/>
                      <a:pt x="26301" y="18257"/>
                    </a:cubicBezTo>
                    <a:cubicBezTo>
                      <a:pt x="26067" y="18257"/>
                      <a:pt x="25802" y="18239"/>
                      <a:pt x="25534" y="18239"/>
                    </a:cubicBezTo>
                    <a:cubicBezTo>
                      <a:pt x="25036" y="18239"/>
                      <a:pt x="24528" y="18301"/>
                      <a:pt x="24188" y="18654"/>
                    </a:cubicBezTo>
                    <a:cubicBezTo>
                      <a:pt x="23749" y="19136"/>
                      <a:pt x="23853" y="19742"/>
                      <a:pt x="24041" y="20328"/>
                    </a:cubicBezTo>
                    <a:cubicBezTo>
                      <a:pt x="24083" y="20517"/>
                      <a:pt x="24167" y="20684"/>
                      <a:pt x="24209" y="20872"/>
                    </a:cubicBezTo>
                    <a:cubicBezTo>
                      <a:pt x="23539" y="20663"/>
                      <a:pt x="22932" y="20245"/>
                      <a:pt x="22388" y="19868"/>
                    </a:cubicBezTo>
                    <a:cubicBezTo>
                      <a:pt x="21677" y="19282"/>
                      <a:pt x="20924" y="18780"/>
                      <a:pt x="20192" y="18236"/>
                    </a:cubicBezTo>
                    <a:cubicBezTo>
                      <a:pt x="19438" y="17692"/>
                      <a:pt x="18727" y="17064"/>
                      <a:pt x="17890" y="16667"/>
                    </a:cubicBezTo>
                    <a:cubicBezTo>
                      <a:pt x="17869" y="16646"/>
                      <a:pt x="17806" y="16646"/>
                      <a:pt x="17785" y="16646"/>
                    </a:cubicBezTo>
                    <a:lnTo>
                      <a:pt x="17534" y="16374"/>
                    </a:lnTo>
                    <a:cubicBezTo>
                      <a:pt x="18162" y="15892"/>
                      <a:pt x="18727" y="15328"/>
                      <a:pt x="19229" y="14700"/>
                    </a:cubicBezTo>
                    <a:cubicBezTo>
                      <a:pt x="19899" y="13905"/>
                      <a:pt x="20568" y="13068"/>
                      <a:pt x="21280" y="12273"/>
                    </a:cubicBezTo>
                    <a:cubicBezTo>
                      <a:pt x="22660" y="10871"/>
                      <a:pt x="24523" y="9615"/>
                      <a:pt x="26490" y="9322"/>
                    </a:cubicBezTo>
                    <a:cubicBezTo>
                      <a:pt x="26871" y="9269"/>
                      <a:pt x="27297" y="9224"/>
                      <a:pt x="27722" y="9224"/>
                    </a:cubicBezTo>
                    <a:close/>
                    <a:moveTo>
                      <a:pt x="9450" y="13192"/>
                    </a:moveTo>
                    <a:cubicBezTo>
                      <a:pt x="12032" y="13192"/>
                      <a:pt x="14387" y="14899"/>
                      <a:pt x="16237" y="16646"/>
                    </a:cubicBezTo>
                    <a:cubicBezTo>
                      <a:pt x="16300" y="16771"/>
                      <a:pt x="16404" y="16876"/>
                      <a:pt x="16530" y="16897"/>
                    </a:cubicBezTo>
                    <a:lnTo>
                      <a:pt x="16760" y="17127"/>
                    </a:lnTo>
                    <a:cubicBezTo>
                      <a:pt x="17974" y="18320"/>
                      <a:pt x="19083" y="19596"/>
                      <a:pt x="20066" y="21019"/>
                    </a:cubicBezTo>
                    <a:cubicBezTo>
                      <a:pt x="20945" y="22316"/>
                      <a:pt x="22075" y="23927"/>
                      <a:pt x="21740" y="25580"/>
                    </a:cubicBezTo>
                    <a:lnTo>
                      <a:pt x="21740" y="25727"/>
                    </a:lnTo>
                    <a:cubicBezTo>
                      <a:pt x="21426" y="25727"/>
                      <a:pt x="21091" y="25685"/>
                      <a:pt x="20756" y="25664"/>
                    </a:cubicBezTo>
                    <a:cubicBezTo>
                      <a:pt x="20736" y="25653"/>
                      <a:pt x="20709" y="25648"/>
                      <a:pt x="20683" y="25648"/>
                    </a:cubicBezTo>
                    <a:cubicBezTo>
                      <a:pt x="20657" y="25648"/>
                      <a:pt x="20631" y="25653"/>
                      <a:pt x="20610" y="25664"/>
                    </a:cubicBezTo>
                    <a:cubicBezTo>
                      <a:pt x="17974" y="25538"/>
                      <a:pt x="15295" y="25266"/>
                      <a:pt x="12764" y="24576"/>
                    </a:cubicBezTo>
                    <a:cubicBezTo>
                      <a:pt x="11320" y="24157"/>
                      <a:pt x="9918" y="23592"/>
                      <a:pt x="8600" y="22839"/>
                    </a:cubicBezTo>
                    <a:cubicBezTo>
                      <a:pt x="7344" y="22107"/>
                      <a:pt x="5963" y="21270"/>
                      <a:pt x="5252" y="19973"/>
                    </a:cubicBezTo>
                    <a:cubicBezTo>
                      <a:pt x="3850" y="17273"/>
                      <a:pt x="6298" y="13277"/>
                      <a:pt x="9311" y="13193"/>
                    </a:cubicBezTo>
                    <a:cubicBezTo>
                      <a:pt x="9358" y="13192"/>
                      <a:pt x="9404" y="13192"/>
                      <a:pt x="9450" y="13192"/>
                    </a:cubicBezTo>
                    <a:close/>
                    <a:moveTo>
                      <a:pt x="24188" y="26040"/>
                    </a:moveTo>
                    <a:cubicBezTo>
                      <a:pt x="24878" y="26040"/>
                      <a:pt x="25527" y="26061"/>
                      <a:pt x="26176" y="26103"/>
                    </a:cubicBezTo>
                    <a:cubicBezTo>
                      <a:pt x="26866" y="26166"/>
                      <a:pt x="27578" y="26145"/>
                      <a:pt x="28247" y="26166"/>
                    </a:cubicBezTo>
                    <a:lnTo>
                      <a:pt x="28310" y="26166"/>
                    </a:lnTo>
                    <a:cubicBezTo>
                      <a:pt x="27598" y="26877"/>
                      <a:pt x="26322" y="27108"/>
                      <a:pt x="26448" y="28363"/>
                    </a:cubicBezTo>
                    <a:cubicBezTo>
                      <a:pt x="26469" y="28656"/>
                      <a:pt x="26573" y="28907"/>
                      <a:pt x="26678" y="29137"/>
                    </a:cubicBezTo>
                    <a:cubicBezTo>
                      <a:pt x="26699" y="29179"/>
                      <a:pt x="26699" y="29221"/>
                      <a:pt x="26741" y="29263"/>
                    </a:cubicBezTo>
                    <a:cubicBezTo>
                      <a:pt x="26678" y="29263"/>
                      <a:pt x="26594" y="29242"/>
                      <a:pt x="26552" y="29242"/>
                    </a:cubicBezTo>
                    <a:lnTo>
                      <a:pt x="26448" y="29200"/>
                    </a:lnTo>
                    <a:cubicBezTo>
                      <a:pt x="26218" y="29116"/>
                      <a:pt x="25966" y="29012"/>
                      <a:pt x="25736" y="28991"/>
                    </a:cubicBezTo>
                    <a:cubicBezTo>
                      <a:pt x="25672" y="28985"/>
                      <a:pt x="25610" y="28982"/>
                      <a:pt x="25549" y="28982"/>
                    </a:cubicBezTo>
                    <a:cubicBezTo>
                      <a:pt x="24545" y="28982"/>
                      <a:pt x="24062" y="29782"/>
                      <a:pt x="24397" y="30769"/>
                    </a:cubicBezTo>
                    <a:cubicBezTo>
                      <a:pt x="24460" y="30916"/>
                      <a:pt x="24544" y="31104"/>
                      <a:pt x="24585" y="31250"/>
                    </a:cubicBezTo>
                    <a:cubicBezTo>
                      <a:pt x="24447" y="31236"/>
                      <a:pt x="24311" y="31226"/>
                      <a:pt x="24177" y="31226"/>
                    </a:cubicBezTo>
                    <a:cubicBezTo>
                      <a:pt x="23926" y="31226"/>
                      <a:pt x="23680" y="31260"/>
                      <a:pt x="23435" y="31355"/>
                    </a:cubicBezTo>
                    <a:cubicBezTo>
                      <a:pt x="23330" y="31418"/>
                      <a:pt x="23205" y="31460"/>
                      <a:pt x="23100" y="31522"/>
                    </a:cubicBezTo>
                    <a:cubicBezTo>
                      <a:pt x="23026" y="31555"/>
                      <a:pt x="23000" y="31579"/>
                      <a:pt x="22993" y="31588"/>
                    </a:cubicBezTo>
                    <a:lnTo>
                      <a:pt x="22993" y="31588"/>
                    </a:lnTo>
                    <a:cubicBezTo>
                      <a:pt x="22995" y="31579"/>
                      <a:pt x="22996" y="31558"/>
                      <a:pt x="22974" y="31522"/>
                    </a:cubicBezTo>
                    <a:cubicBezTo>
                      <a:pt x="22786" y="31292"/>
                      <a:pt x="22619" y="31083"/>
                      <a:pt x="22493" y="30811"/>
                    </a:cubicBezTo>
                    <a:cubicBezTo>
                      <a:pt x="22179" y="30267"/>
                      <a:pt x="21928" y="29681"/>
                      <a:pt x="21719" y="29116"/>
                    </a:cubicBezTo>
                    <a:cubicBezTo>
                      <a:pt x="21468" y="28551"/>
                      <a:pt x="21300" y="27944"/>
                      <a:pt x="21112" y="27338"/>
                    </a:cubicBezTo>
                    <a:cubicBezTo>
                      <a:pt x="21091" y="27233"/>
                      <a:pt x="21049" y="27149"/>
                      <a:pt x="21028" y="27045"/>
                    </a:cubicBezTo>
                    <a:lnTo>
                      <a:pt x="21028" y="27045"/>
                    </a:lnTo>
                    <a:cubicBezTo>
                      <a:pt x="21245" y="27062"/>
                      <a:pt x="21458" y="27072"/>
                      <a:pt x="21671" y="27072"/>
                    </a:cubicBezTo>
                    <a:cubicBezTo>
                      <a:pt x="21971" y="27072"/>
                      <a:pt x="22270" y="27052"/>
                      <a:pt x="22577" y="27003"/>
                    </a:cubicBezTo>
                    <a:cubicBezTo>
                      <a:pt x="23079" y="26919"/>
                      <a:pt x="23246" y="26480"/>
                      <a:pt x="23121" y="26124"/>
                    </a:cubicBezTo>
                    <a:cubicBezTo>
                      <a:pt x="23497" y="26103"/>
                      <a:pt x="23853" y="26040"/>
                      <a:pt x="24188" y="26040"/>
                    </a:cubicBezTo>
                    <a:close/>
                    <a:moveTo>
                      <a:pt x="17332" y="1"/>
                    </a:moveTo>
                    <a:cubicBezTo>
                      <a:pt x="16052" y="1"/>
                      <a:pt x="15467" y="2188"/>
                      <a:pt x="15358" y="3171"/>
                    </a:cubicBezTo>
                    <a:cubicBezTo>
                      <a:pt x="15086" y="5305"/>
                      <a:pt x="15191" y="7460"/>
                      <a:pt x="15128" y="9636"/>
                    </a:cubicBezTo>
                    <a:cubicBezTo>
                      <a:pt x="15086" y="10703"/>
                      <a:pt x="15233" y="11791"/>
                      <a:pt x="15274" y="12900"/>
                    </a:cubicBezTo>
                    <a:cubicBezTo>
                      <a:pt x="15295" y="13444"/>
                      <a:pt x="15358" y="14030"/>
                      <a:pt x="15400" y="14595"/>
                    </a:cubicBezTo>
                    <a:cubicBezTo>
                      <a:pt x="14626" y="13988"/>
                      <a:pt x="13789" y="13465"/>
                      <a:pt x="12868" y="13047"/>
                    </a:cubicBezTo>
                    <a:cubicBezTo>
                      <a:pt x="11885" y="12590"/>
                      <a:pt x="10710" y="12207"/>
                      <a:pt x="9591" y="12207"/>
                    </a:cubicBezTo>
                    <a:cubicBezTo>
                      <a:pt x="9376" y="12207"/>
                      <a:pt x="9164" y="12222"/>
                      <a:pt x="8956" y="12252"/>
                    </a:cubicBezTo>
                    <a:cubicBezTo>
                      <a:pt x="7595" y="12461"/>
                      <a:pt x="6340" y="13131"/>
                      <a:pt x="5440" y="14177"/>
                    </a:cubicBezTo>
                    <a:cubicBezTo>
                      <a:pt x="4771" y="13612"/>
                      <a:pt x="3787" y="13612"/>
                      <a:pt x="2950" y="13507"/>
                    </a:cubicBezTo>
                    <a:cubicBezTo>
                      <a:pt x="2623" y="13464"/>
                      <a:pt x="2232" y="13397"/>
                      <a:pt x="1857" y="13397"/>
                    </a:cubicBezTo>
                    <a:cubicBezTo>
                      <a:pt x="1513" y="13397"/>
                      <a:pt x="1181" y="13453"/>
                      <a:pt x="921" y="13633"/>
                    </a:cubicBezTo>
                    <a:cubicBezTo>
                      <a:pt x="0" y="14177"/>
                      <a:pt x="733" y="14993"/>
                      <a:pt x="1172" y="15600"/>
                    </a:cubicBezTo>
                    <a:cubicBezTo>
                      <a:pt x="1904" y="16604"/>
                      <a:pt x="2616" y="17629"/>
                      <a:pt x="3453" y="18613"/>
                    </a:cubicBezTo>
                    <a:cubicBezTo>
                      <a:pt x="3557" y="18696"/>
                      <a:pt x="3662" y="18759"/>
                      <a:pt x="3766" y="18759"/>
                    </a:cubicBezTo>
                    <a:cubicBezTo>
                      <a:pt x="3850" y="20077"/>
                      <a:pt x="4499" y="21228"/>
                      <a:pt x="5461" y="22128"/>
                    </a:cubicBezTo>
                    <a:cubicBezTo>
                      <a:pt x="7616" y="24178"/>
                      <a:pt x="10525" y="25434"/>
                      <a:pt x="13370" y="26103"/>
                    </a:cubicBezTo>
                    <a:cubicBezTo>
                      <a:pt x="14835" y="26480"/>
                      <a:pt x="16321" y="26668"/>
                      <a:pt x="17806" y="26815"/>
                    </a:cubicBezTo>
                    <a:cubicBezTo>
                      <a:pt x="18518" y="26898"/>
                      <a:pt x="19229" y="26940"/>
                      <a:pt x="19940" y="27003"/>
                    </a:cubicBezTo>
                    <a:cubicBezTo>
                      <a:pt x="19857" y="28154"/>
                      <a:pt x="20401" y="29388"/>
                      <a:pt x="20819" y="30393"/>
                    </a:cubicBezTo>
                    <a:cubicBezTo>
                      <a:pt x="21185" y="31235"/>
                      <a:pt x="21888" y="32909"/>
                      <a:pt x="23010" y="32909"/>
                    </a:cubicBezTo>
                    <a:cubicBezTo>
                      <a:pt x="23171" y="32909"/>
                      <a:pt x="23340" y="32875"/>
                      <a:pt x="23518" y="32799"/>
                    </a:cubicBezTo>
                    <a:cubicBezTo>
                      <a:pt x="23734" y="32701"/>
                      <a:pt x="23967" y="32567"/>
                      <a:pt x="24219" y="32567"/>
                    </a:cubicBezTo>
                    <a:cubicBezTo>
                      <a:pt x="24236" y="32567"/>
                      <a:pt x="24254" y="32567"/>
                      <a:pt x="24272" y="32569"/>
                    </a:cubicBezTo>
                    <a:cubicBezTo>
                      <a:pt x="24523" y="32631"/>
                      <a:pt x="24816" y="32652"/>
                      <a:pt x="25109" y="32652"/>
                    </a:cubicBezTo>
                    <a:cubicBezTo>
                      <a:pt x="25736" y="32631"/>
                      <a:pt x="26134" y="32066"/>
                      <a:pt x="26071" y="31481"/>
                    </a:cubicBezTo>
                    <a:cubicBezTo>
                      <a:pt x="26050" y="31104"/>
                      <a:pt x="25799" y="30748"/>
                      <a:pt x="25715" y="30372"/>
                    </a:cubicBezTo>
                    <a:lnTo>
                      <a:pt x="25715" y="30372"/>
                    </a:lnTo>
                    <a:cubicBezTo>
                      <a:pt x="25820" y="30393"/>
                      <a:pt x="25925" y="30434"/>
                      <a:pt x="26008" y="30476"/>
                    </a:cubicBezTo>
                    <a:cubicBezTo>
                      <a:pt x="26238" y="30581"/>
                      <a:pt x="26531" y="30644"/>
                      <a:pt x="26782" y="30665"/>
                    </a:cubicBezTo>
                    <a:cubicBezTo>
                      <a:pt x="26830" y="30667"/>
                      <a:pt x="26878" y="30669"/>
                      <a:pt x="26926" y="30669"/>
                    </a:cubicBezTo>
                    <a:cubicBezTo>
                      <a:pt x="27571" y="30669"/>
                      <a:pt x="28205" y="30399"/>
                      <a:pt x="28205" y="29639"/>
                    </a:cubicBezTo>
                    <a:cubicBezTo>
                      <a:pt x="28205" y="29346"/>
                      <a:pt x="28122" y="29033"/>
                      <a:pt x="28017" y="28781"/>
                    </a:cubicBezTo>
                    <a:cubicBezTo>
                      <a:pt x="27954" y="28677"/>
                      <a:pt x="27808" y="28300"/>
                      <a:pt x="27829" y="28258"/>
                    </a:cubicBezTo>
                    <a:cubicBezTo>
                      <a:pt x="28017" y="27965"/>
                      <a:pt x="28582" y="27819"/>
                      <a:pt x="28854" y="27610"/>
                    </a:cubicBezTo>
                    <a:cubicBezTo>
                      <a:pt x="29021" y="27463"/>
                      <a:pt x="29231" y="27296"/>
                      <a:pt x="29398" y="27108"/>
                    </a:cubicBezTo>
                    <a:cubicBezTo>
                      <a:pt x="29712" y="26773"/>
                      <a:pt x="30109" y="26166"/>
                      <a:pt x="29900" y="25664"/>
                    </a:cubicBezTo>
                    <a:cubicBezTo>
                      <a:pt x="29628" y="25057"/>
                      <a:pt x="29189" y="24890"/>
                      <a:pt x="28561" y="24848"/>
                    </a:cubicBezTo>
                    <a:cubicBezTo>
                      <a:pt x="28129" y="24848"/>
                      <a:pt x="27687" y="24866"/>
                      <a:pt x="27248" y="24866"/>
                    </a:cubicBezTo>
                    <a:cubicBezTo>
                      <a:pt x="27029" y="24866"/>
                      <a:pt x="26810" y="24862"/>
                      <a:pt x="26594" y="24848"/>
                    </a:cubicBezTo>
                    <a:cubicBezTo>
                      <a:pt x="26136" y="24837"/>
                      <a:pt x="25678" y="24814"/>
                      <a:pt x="25217" y="24814"/>
                    </a:cubicBezTo>
                    <a:cubicBezTo>
                      <a:pt x="24814" y="24814"/>
                      <a:pt x="24409" y="24831"/>
                      <a:pt x="24000" y="24890"/>
                    </a:cubicBezTo>
                    <a:cubicBezTo>
                      <a:pt x="23644" y="24931"/>
                      <a:pt x="23205" y="24973"/>
                      <a:pt x="22807" y="25120"/>
                    </a:cubicBezTo>
                    <a:cubicBezTo>
                      <a:pt x="22849" y="23927"/>
                      <a:pt x="22409" y="22839"/>
                      <a:pt x="21803" y="21814"/>
                    </a:cubicBezTo>
                    <a:cubicBezTo>
                      <a:pt x="21552" y="21374"/>
                      <a:pt x="21280" y="20956"/>
                      <a:pt x="21008" y="20538"/>
                    </a:cubicBezTo>
                    <a:lnTo>
                      <a:pt x="21008" y="20538"/>
                    </a:lnTo>
                    <a:cubicBezTo>
                      <a:pt x="21552" y="20935"/>
                      <a:pt x="22116" y="21312"/>
                      <a:pt x="22702" y="21626"/>
                    </a:cubicBezTo>
                    <a:cubicBezTo>
                      <a:pt x="23179" y="21902"/>
                      <a:pt x="23927" y="22315"/>
                      <a:pt x="24580" y="22315"/>
                    </a:cubicBezTo>
                    <a:cubicBezTo>
                      <a:pt x="24816" y="22315"/>
                      <a:pt x="25040" y="22261"/>
                      <a:pt x="25234" y="22128"/>
                    </a:cubicBezTo>
                    <a:cubicBezTo>
                      <a:pt x="25841" y="21730"/>
                      <a:pt x="25694" y="20935"/>
                      <a:pt x="25506" y="20349"/>
                    </a:cubicBezTo>
                    <a:cubicBezTo>
                      <a:pt x="25422" y="20119"/>
                      <a:pt x="25297" y="19826"/>
                      <a:pt x="25276" y="19575"/>
                    </a:cubicBezTo>
                    <a:lnTo>
                      <a:pt x="25297" y="19575"/>
                    </a:lnTo>
                    <a:cubicBezTo>
                      <a:pt x="25360" y="19575"/>
                      <a:pt x="25443" y="19533"/>
                      <a:pt x="25548" y="19533"/>
                    </a:cubicBezTo>
                    <a:lnTo>
                      <a:pt x="26134" y="19533"/>
                    </a:lnTo>
                    <a:cubicBezTo>
                      <a:pt x="26204" y="19537"/>
                      <a:pt x="26277" y="19539"/>
                      <a:pt x="26350" y="19539"/>
                    </a:cubicBezTo>
                    <a:cubicBezTo>
                      <a:pt x="27168" y="19539"/>
                      <a:pt x="28121" y="19304"/>
                      <a:pt x="28352" y="18382"/>
                    </a:cubicBezTo>
                    <a:cubicBezTo>
                      <a:pt x="28561" y="17525"/>
                      <a:pt x="27996" y="16750"/>
                      <a:pt x="27389" y="16227"/>
                    </a:cubicBezTo>
                    <a:cubicBezTo>
                      <a:pt x="27159" y="16018"/>
                      <a:pt x="26908" y="15851"/>
                      <a:pt x="26636" y="15746"/>
                    </a:cubicBezTo>
                    <a:cubicBezTo>
                      <a:pt x="28142" y="14993"/>
                      <a:pt x="29377" y="13758"/>
                      <a:pt x="30339" y="12294"/>
                    </a:cubicBezTo>
                    <a:cubicBezTo>
                      <a:pt x="30883" y="11457"/>
                      <a:pt x="31511" y="10201"/>
                      <a:pt x="30863" y="9260"/>
                    </a:cubicBezTo>
                    <a:cubicBezTo>
                      <a:pt x="30256" y="8339"/>
                      <a:pt x="29168" y="8067"/>
                      <a:pt x="28142" y="7983"/>
                    </a:cubicBezTo>
                    <a:cubicBezTo>
                      <a:pt x="27935" y="7966"/>
                      <a:pt x="27729" y="7957"/>
                      <a:pt x="27523" y="7957"/>
                    </a:cubicBezTo>
                    <a:cubicBezTo>
                      <a:pt x="25554" y="7957"/>
                      <a:pt x="23687" y="8752"/>
                      <a:pt x="22096" y="9908"/>
                    </a:cubicBezTo>
                    <a:cubicBezTo>
                      <a:pt x="22242" y="9594"/>
                      <a:pt x="22284" y="9260"/>
                      <a:pt x="22263" y="8946"/>
                    </a:cubicBezTo>
                    <a:cubicBezTo>
                      <a:pt x="22158" y="8088"/>
                      <a:pt x="21656" y="7460"/>
                      <a:pt x="20945" y="7063"/>
                    </a:cubicBezTo>
                    <a:cubicBezTo>
                      <a:pt x="21363" y="6393"/>
                      <a:pt x="21447" y="5556"/>
                      <a:pt x="20987" y="4824"/>
                    </a:cubicBezTo>
                    <a:cubicBezTo>
                      <a:pt x="20610" y="4259"/>
                      <a:pt x="20045" y="3903"/>
                      <a:pt x="19459" y="3903"/>
                    </a:cubicBezTo>
                    <a:cubicBezTo>
                      <a:pt x="19543" y="2439"/>
                      <a:pt x="19375" y="869"/>
                      <a:pt x="17953" y="158"/>
                    </a:cubicBezTo>
                    <a:cubicBezTo>
                      <a:pt x="17730" y="49"/>
                      <a:pt x="17523" y="1"/>
                      <a:pt x="17332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1" name="Google Shape;413;p38"/>
              <p:cNvSpPr/>
              <p:nvPr/>
            </p:nvSpPr>
            <p:spPr>
              <a:xfrm>
                <a:off x="7063980" y="1667910"/>
                <a:ext cx="67853" cy="75631"/>
              </a:xfrm>
              <a:custGeom>
                <a:avLst/>
                <a:gdLst/>
                <a:ahLst/>
                <a:cxnLst/>
                <a:rect l="l" t="t" r="r" b="b"/>
                <a:pathLst>
                  <a:path w="3411" h="3802" extrusionOk="0">
                    <a:moveTo>
                      <a:pt x="1899" y="1"/>
                    </a:moveTo>
                    <a:cubicBezTo>
                      <a:pt x="1390" y="1"/>
                      <a:pt x="887" y="245"/>
                      <a:pt x="586" y="659"/>
                    </a:cubicBezTo>
                    <a:cubicBezTo>
                      <a:pt x="461" y="868"/>
                      <a:pt x="293" y="1056"/>
                      <a:pt x="189" y="1266"/>
                    </a:cubicBezTo>
                    <a:cubicBezTo>
                      <a:pt x="126" y="1454"/>
                      <a:pt x="126" y="1684"/>
                      <a:pt x="63" y="1872"/>
                    </a:cubicBezTo>
                    <a:cubicBezTo>
                      <a:pt x="0" y="2087"/>
                      <a:pt x="172" y="2233"/>
                      <a:pt x="356" y="2233"/>
                    </a:cubicBezTo>
                    <a:cubicBezTo>
                      <a:pt x="477" y="2233"/>
                      <a:pt x="603" y="2169"/>
                      <a:pt x="670" y="2019"/>
                    </a:cubicBezTo>
                    <a:cubicBezTo>
                      <a:pt x="816" y="1726"/>
                      <a:pt x="921" y="1517"/>
                      <a:pt x="1214" y="1328"/>
                    </a:cubicBezTo>
                    <a:cubicBezTo>
                      <a:pt x="1324" y="1266"/>
                      <a:pt x="1565" y="1096"/>
                      <a:pt x="1757" y="1096"/>
                    </a:cubicBezTo>
                    <a:cubicBezTo>
                      <a:pt x="1820" y="1096"/>
                      <a:pt x="1879" y="1114"/>
                      <a:pt x="1925" y="1161"/>
                    </a:cubicBezTo>
                    <a:cubicBezTo>
                      <a:pt x="2365" y="1600"/>
                      <a:pt x="1946" y="2312"/>
                      <a:pt x="1737" y="2751"/>
                    </a:cubicBezTo>
                    <a:cubicBezTo>
                      <a:pt x="1549" y="3107"/>
                      <a:pt x="1528" y="3756"/>
                      <a:pt x="2051" y="3797"/>
                    </a:cubicBezTo>
                    <a:cubicBezTo>
                      <a:pt x="2071" y="3800"/>
                      <a:pt x="2091" y="3801"/>
                      <a:pt x="2111" y="3801"/>
                    </a:cubicBezTo>
                    <a:cubicBezTo>
                      <a:pt x="2598" y="3801"/>
                      <a:pt x="2894" y="3072"/>
                      <a:pt x="3055" y="2709"/>
                    </a:cubicBezTo>
                    <a:cubicBezTo>
                      <a:pt x="3411" y="1831"/>
                      <a:pt x="3327" y="136"/>
                      <a:pt x="2072" y="10"/>
                    </a:cubicBezTo>
                    <a:cubicBezTo>
                      <a:pt x="2014" y="4"/>
                      <a:pt x="1957" y="1"/>
                      <a:pt x="1899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04" name="Google Shape;414;p38"/>
            <p:cNvSpPr/>
            <p:nvPr/>
          </p:nvSpPr>
          <p:spPr>
            <a:xfrm flipH="1">
              <a:off x="6876425" y="1268933"/>
              <a:ext cx="119223" cy="209809"/>
            </a:xfrm>
            <a:custGeom>
              <a:avLst/>
              <a:gdLst/>
              <a:ahLst/>
              <a:cxnLst/>
              <a:rect l="l" t="t" r="r" b="b"/>
              <a:pathLst>
                <a:path w="7931" h="13957" extrusionOk="0">
                  <a:moveTo>
                    <a:pt x="7868" y="4185"/>
                  </a:moveTo>
                  <a:cubicBezTo>
                    <a:pt x="7826" y="3913"/>
                    <a:pt x="7742" y="3662"/>
                    <a:pt x="7721" y="3390"/>
                  </a:cubicBezTo>
                  <a:cubicBezTo>
                    <a:pt x="7575" y="2700"/>
                    <a:pt x="7219" y="2323"/>
                    <a:pt x="6487" y="2281"/>
                  </a:cubicBezTo>
                  <a:cubicBezTo>
                    <a:pt x="6047" y="2239"/>
                    <a:pt x="5587" y="2302"/>
                    <a:pt x="5169" y="2281"/>
                  </a:cubicBezTo>
                  <a:cubicBezTo>
                    <a:pt x="3746" y="2114"/>
                    <a:pt x="3034" y="1821"/>
                    <a:pt x="2930" y="607"/>
                  </a:cubicBezTo>
                  <a:cubicBezTo>
                    <a:pt x="2930" y="566"/>
                    <a:pt x="2909" y="524"/>
                    <a:pt x="2909" y="503"/>
                  </a:cubicBezTo>
                  <a:cubicBezTo>
                    <a:pt x="2742" y="22"/>
                    <a:pt x="2511" y="1"/>
                    <a:pt x="1967" y="335"/>
                  </a:cubicBezTo>
                  <a:cubicBezTo>
                    <a:pt x="2072" y="942"/>
                    <a:pt x="1905" y="1591"/>
                    <a:pt x="2218" y="2198"/>
                  </a:cubicBezTo>
                  <a:cubicBezTo>
                    <a:pt x="2281" y="2302"/>
                    <a:pt x="2281" y="2449"/>
                    <a:pt x="2281" y="2595"/>
                  </a:cubicBezTo>
                  <a:cubicBezTo>
                    <a:pt x="2218" y="3139"/>
                    <a:pt x="2407" y="3662"/>
                    <a:pt x="2532" y="4185"/>
                  </a:cubicBezTo>
                  <a:cubicBezTo>
                    <a:pt x="2658" y="4708"/>
                    <a:pt x="2804" y="5231"/>
                    <a:pt x="2825" y="5776"/>
                  </a:cubicBezTo>
                  <a:cubicBezTo>
                    <a:pt x="2846" y="6466"/>
                    <a:pt x="3014" y="7115"/>
                    <a:pt x="3223" y="7763"/>
                  </a:cubicBezTo>
                  <a:cubicBezTo>
                    <a:pt x="3265" y="7952"/>
                    <a:pt x="3453" y="8098"/>
                    <a:pt x="3265" y="8391"/>
                  </a:cubicBezTo>
                  <a:cubicBezTo>
                    <a:pt x="2616" y="8265"/>
                    <a:pt x="2030" y="8475"/>
                    <a:pt x="1695" y="9123"/>
                  </a:cubicBezTo>
                  <a:cubicBezTo>
                    <a:pt x="1674" y="9144"/>
                    <a:pt x="1654" y="9186"/>
                    <a:pt x="1612" y="9186"/>
                  </a:cubicBezTo>
                  <a:cubicBezTo>
                    <a:pt x="1089" y="9416"/>
                    <a:pt x="858" y="9939"/>
                    <a:pt x="565" y="10379"/>
                  </a:cubicBezTo>
                  <a:cubicBezTo>
                    <a:pt x="126" y="11111"/>
                    <a:pt x="1" y="11948"/>
                    <a:pt x="42" y="12806"/>
                  </a:cubicBezTo>
                  <a:cubicBezTo>
                    <a:pt x="84" y="13099"/>
                    <a:pt x="210" y="13308"/>
                    <a:pt x="461" y="13475"/>
                  </a:cubicBezTo>
                  <a:cubicBezTo>
                    <a:pt x="1256" y="13957"/>
                    <a:pt x="1779" y="13957"/>
                    <a:pt x="2511" y="13413"/>
                  </a:cubicBezTo>
                  <a:cubicBezTo>
                    <a:pt x="3265" y="12848"/>
                    <a:pt x="4102" y="12262"/>
                    <a:pt x="4395" y="11278"/>
                  </a:cubicBezTo>
                  <a:cubicBezTo>
                    <a:pt x="4395" y="11237"/>
                    <a:pt x="4436" y="11216"/>
                    <a:pt x="4436" y="11195"/>
                  </a:cubicBezTo>
                  <a:cubicBezTo>
                    <a:pt x="4499" y="10923"/>
                    <a:pt x="4625" y="10672"/>
                    <a:pt x="4583" y="10400"/>
                  </a:cubicBezTo>
                  <a:cubicBezTo>
                    <a:pt x="4520" y="9981"/>
                    <a:pt x="4520" y="9625"/>
                    <a:pt x="4750" y="9249"/>
                  </a:cubicBezTo>
                  <a:cubicBezTo>
                    <a:pt x="4939" y="8998"/>
                    <a:pt x="4897" y="8663"/>
                    <a:pt x="4792" y="8370"/>
                  </a:cubicBezTo>
                  <a:cubicBezTo>
                    <a:pt x="4687" y="8098"/>
                    <a:pt x="4520" y="7889"/>
                    <a:pt x="4436" y="7638"/>
                  </a:cubicBezTo>
                  <a:cubicBezTo>
                    <a:pt x="4290" y="7115"/>
                    <a:pt x="4060" y="6612"/>
                    <a:pt x="4018" y="6089"/>
                  </a:cubicBezTo>
                  <a:cubicBezTo>
                    <a:pt x="3976" y="5273"/>
                    <a:pt x="3788" y="4499"/>
                    <a:pt x="3558" y="3704"/>
                  </a:cubicBezTo>
                  <a:cubicBezTo>
                    <a:pt x="3537" y="3599"/>
                    <a:pt x="3495" y="3474"/>
                    <a:pt x="3474" y="3327"/>
                  </a:cubicBezTo>
                  <a:cubicBezTo>
                    <a:pt x="3997" y="3369"/>
                    <a:pt x="4436" y="3453"/>
                    <a:pt x="4897" y="3495"/>
                  </a:cubicBezTo>
                  <a:cubicBezTo>
                    <a:pt x="5378" y="3558"/>
                    <a:pt x="5901" y="3432"/>
                    <a:pt x="6382" y="3641"/>
                  </a:cubicBezTo>
                  <a:cubicBezTo>
                    <a:pt x="6403" y="3788"/>
                    <a:pt x="6424" y="3913"/>
                    <a:pt x="6424" y="4060"/>
                  </a:cubicBezTo>
                  <a:cubicBezTo>
                    <a:pt x="6466" y="4478"/>
                    <a:pt x="6717" y="4729"/>
                    <a:pt x="7031" y="4939"/>
                  </a:cubicBezTo>
                  <a:cubicBezTo>
                    <a:pt x="7366" y="5148"/>
                    <a:pt x="7826" y="4918"/>
                    <a:pt x="7847" y="4520"/>
                  </a:cubicBezTo>
                  <a:cubicBezTo>
                    <a:pt x="7931" y="4374"/>
                    <a:pt x="7889" y="4269"/>
                    <a:pt x="7868" y="4185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pic>
        <p:nvPicPr>
          <p:cNvPr id="37892" name="Picture 4" descr="Picture background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6829" y="127377"/>
            <a:ext cx="1182359" cy="110653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8" name="Google Shape;438;p40"/>
          <p:cNvSpPr txBox="1">
            <a:spLocks noGrp="1"/>
          </p:cNvSpPr>
          <p:nvPr>
            <p:ph type="title"/>
          </p:nvPr>
        </p:nvSpPr>
        <p:spPr>
          <a:xfrm>
            <a:off x="1395280" y="517225"/>
            <a:ext cx="6224925" cy="57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800" dirty="0" smtClean="0"/>
              <a:t>Качественные показатели</a:t>
            </a:r>
            <a:endParaRPr sz="2800" dirty="0"/>
          </a:p>
        </p:txBody>
      </p:sp>
      <p:sp>
        <p:nvSpPr>
          <p:cNvPr id="440" name="Google Shape;440;p40"/>
          <p:cNvSpPr txBox="1">
            <a:spLocks noGrp="1"/>
          </p:cNvSpPr>
          <p:nvPr>
            <p:ph type="subTitle" idx="1"/>
          </p:nvPr>
        </p:nvSpPr>
        <p:spPr>
          <a:xfrm>
            <a:off x="1879576" y="1739584"/>
            <a:ext cx="2341100" cy="572700"/>
          </a:xfrm>
          <a:prstGeom prst="rect">
            <a:avLst/>
          </a:prstGeom>
        </p:spPr>
        <p:txBody>
          <a:bodyPr spcFirstLastPara="1" wrap="square" lIns="180000" tIns="91425" rIns="180000" bIns="91425" anchor="t" anchorCtr="0">
            <a:noAutofit/>
          </a:bodyPr>
          <a:lstStyle/>
          <a:p>
            <a:r>
              <a:rPr lang="en-GB" dirty="0">
                <a:solidFill>
                  <a:srgbClr val="7030A0"/>
                </a:solidFill>
                <a:latin typeface="+mj-lt"/>
              </a:rPr>
              <a:t>#</a:t>
            </a:r>
            <a:r>
              <a:rPr lang="en-GB" dirty="0" smtClean="0">
                <a:solidFill>
                  <a:srgbClr val="7030A0"/>
                </a:solidFill>
                <a:latin typeface="+mj-lt"/>
              </a:rPr>
              <a:t>1 </a:t>
            </a:r>
            <a:r>
              <a:rPr lang="ru-RU" dirty="0" smtClean="0">
                <a:solidFill>
                  <a:srgbClr val="7030A0"/>
                </a:solidFill>
                <a:latin typeface="+mj-lt"/>
              </a:rPr>
              <a:t> </a:t>
            </a:r>
            <a:r>
              <a:rPr lang="ru-RU" sz="1800" b="0" dirty="0" smtClean="0">
                <a:solidFill>
                  <a:schemeClr val="tx1"/>
                </a:solidFill>
                <a:latin typeface="+mj-lt"/>
              </a:rPr>
              <a:t>Повышение </a:t>
            </a:r>
            <a:r>
              <a:rPr lang="ru-RU" sz="1800" b="0" dirty="0">
                <a:solidFill>
                  <a:schemeClr val="tx1"/>
                </a:solidFill>
                <a:latin typeface="+mj-lt"/>
              </a:rPr>
              <a:t>социальной активности </a:t>
            </a:r>
            <a:r>
              <a:rPr lang="ru-RU" sz="1800" b="0" dirty="0" smtClean="0">
                <a:solidFill>
                  <a:schemeClr val="tx1"/>
                </a:solidFill>
                <a:latin typeface="+mj-lt"/>
              </a:rPr>
              <a:t> школьников</a:t>
            </a:r>
            <a:endParaRPr lang="ru-RU" sz="1800" b="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439" name="Google Shape;439;p40"/>
          <p:cNvSpPr txBox="1">
            <a:spLocks noGrp="1"/>
          </p:cNvSpPr>
          <p:nvPr>
            <p:ph type="subTitle" idx="2"/>
          </p:nvPr>
        </p:nvSpPr>
        <p:spPr>
          <a:xfrm>
            <a:off x="4433443" y="1739584"/>
            <a:ext cx="2729049" cy="572700"/>
          </a:xfrm>
          <a:prstGeom prst="rect">
            <a:avLst/>
          </a:prstGeom>
        </p:spPr>
        <p:txBody>
          <a:bodyPr spcFirstLastPara="1" wrap="square" lIns="360000" tIns="91425" rIns="360000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1600"/>
              </a:spcAft>
              <a:buNone/>
            </a:pPr>
            <a:r>
              <a:rPr lang="en-GB" sz="2000" b="1" dirty="0">
                <a:solidFill>
                  <a:srgbClr val="7030A0"/>
                </a:solidFill>
                <a:latin typeface="+mj-lt"/>
              </a:rPr>
              <a:t>#</a:t>
            </a:r>
            <a:r>
              <a:rPr lang="en-GB" sz="2000" b="1" dirty="0" smtClean="0">
                <a:solidFill>
                  <a:srgbClr val="7030A0"/>
                </a:solidFill>
                <a:latin typeface="+mj-lt"/>
              </a:rPr>
              <a:t>2</a:t>
            </a:r>
            <a:r>
              <a:rPr lang="ru-RU" sz="2000" b="1" dirty="0" smtClean="0">
                <a:solidFill>
                  <a:srgbClr val="7030A0"/>
                </a:solidFill>
                <a:latin typeface="+mj-lt"/>
              </a:rPr>
              <a:t>  </a:t>
            </a:r>
            <a:r>
              <a:rPr lang="ru-RU" sz="1800" b="0" dirty="0" smtClean="0">
                <a:solidFill>
                  <a:schemeClr val="tx1"/>
                </a:solidFill>
                <a:latin typeface="+mj-lt"/>
              </a:rPr>
              <a:t>Развитие инициативности учащихся</a:t>
            </a:r>
            <a:endParaRPr sz="1800" b="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445" name="Google Shape;445;p40"/>
          <p:cNvSpPr txBox="1">
            <a:spLocks noGrp="1"/>
          </p:cNvSpPr>
          <p:nvPr>
            <p:ph type="subTitle" idx="3"/>
          </p:nvPr>
        </p:nvSpPr>
        <p:spPr>
          <a:xfrm>
            <a:off x="1879576" y="3366948"/>
            <a:ext cx="2467260" cy="572700"/>
          </a:xfrm>
          <a:prstGeom prst="rect">
            <a:avLst/>
          </a:prstGeom>
        </p:spPr>
        <p:txBody>
          <a:bodyPr spcFirstLastPara="1" wrap="square" lIns="180000" tIns="91425" rIns="180000" bIns="91425" anchor="t" anchorCtr="0">
            <a:noAutofit/>
          </a:bodyPr>
          <a:lstStyle/>
          <a:p>
            <a:r>
              <a:rPr lang="en-GB" dirty="0" smtClean="0">
                <a:solidFill>
                  <a:srgbClr val="7030A0"/>
                </a:solidFill>
                <a:latin typeface="+mj-lt"/>
              </a:rPr>
              <a:t>#</a:t>
            </a:r>
            <a:r>
              <a:rPr lang="ru-RU" dirty="0" smtClean="0">
                <a:solidFill>
                  <a:srgbClr val="7030A0"/>
                </a:solidFill>
                <a:latin typeface="+mj-lt"/>
              </a:rPr>
              <a:t>3  </a:t>
            </a:r>
            <a:r>
              <a:rPr lang="ru-RU" sz="1800" b="0" dirty="0" smtClean="0">
                <a:solidFill>
                  <a:schemeClr val="tx1"/>
                </a:solidFill>
                <a:latin typeface="+mj-lt"/>
              </a:rPr>
              <a:t>Формирование </a:t>
            </a:r>
            <a:r>
              <a:rPr lang="ru-RU" sz="1800" b="0" dirty="0">
                <a:solidFill>
                  <a:schemeClr val="tx1"/>
                </a:solidFill>
                <a:latin typeface="+mj-lt"/>
              </a:rPr>
              <a:t>ценностных ориентиров</a:t>
            </a:r>
          </a:p>
        </p:txBody>
      </p:sp>
      <p:sp>
        <p:nvSpPr>
          <p:cNvPr id="449" name="Google Shape;449;p40"/>
          <p:cNvSpPr txBox="1">
            <a:spLocks noGrp="1"/>
          </p:cNvSpPr>
          <p:nvPr>
            <p:ph type="subTitle" idx="4"/>
          </p:nvPr>
        </p:nvSpPr>
        <p:spPr>
          <a:xfrm>
            <a:off x="4690854" y="3366948"/>
            <a:ext cx="2679348" cy="572700"/>
          </a:xfrm>
          <a:prstGeom prst="rect">
            <a:avLst/>
          </a:prstGeom>
        </p:spPr>
        <p:txBody>
          <a:bodyPr spcFirstLastPara="1" wrap="square" lIns="360000" tIns="91425" rIns="360000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1600"/>
              </a:spcAft>
              <a:buNone/>
            </a:pPr>
            <a:r>
              <a:rPr lang="en-GB" sz="2000" b="1" dirty="0" smtClean="0">
                <a:solidFill>
                  <a:srgbClr val="7030A0"/>
                </a:solidFill>
                <a:latin typeface="+mj-lt"/>
              </a:rPr>
              <a:t>#</a:t>
            </a:r>
            <a:r>
              <a:rPr lang="ru-RU" sz="2000" b="1" dirty="0" smtClean="0">
                <a:solidFill>
                  <a:srgbClr val="7030A0"/>
                </a:solidFill>
                <a:latin typeface="+mj-lt"/>
              </a:rPr>
              <a:t>4</a:t>
            </a:r>
            <a:r>
              <a:rPr lang="en-GB" sz="2000" b="1" dirty="0" smtClean="0">
                <a:solidFill>
                  <a:srgbClr val="7030A0"/>
                </a:solidFill>
                <a:latin typeface="+mj-lt"/>
              </a:rPr>
              <a:t> </a:t>
            </a:r>
            <a:r>
              <a:rPr lang="ru-RU" sz="2000" b="1" dirty="0" smtClean="0">
                <a:solidFill>
                  <a:srgbClr val="7030A0"/>
                </a:solidFill>
                <a:latin typeface="+mj-lt"/>
              </a:rPr>
              <a:t> </a:t>
            </a:r>
            <a:r>
              <a:rPr lang="ru-RU" sz="1800" b="0" dirty="0" smtClean="0">
                <a:solidFill>
                  <a:schemeClr val="tx1"/>
                </a:solidFill>
                <a:latin typeface="+mj-lt"/>
              </a:rPr>
              <a:t>Укрепление  школьного коллектива</a:t>
            </a:r>
            <a:endParaRPr sz="1800" b="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451" name="Google Shape;451;p40"/>
          <p:cNvSpPr/>
          <p:nvPr/>
        </p:nvSpPr>
        <p:spPr>
          <a:xfrm>
            <a:off x="2010479" y="2985653"/>
            <a:ext cx="5152013" cy="128712"/>
          </a:xfrm>
          <a:custGeom>
            <a:avLst/>
            <a:gdLst/>
            <a:ahLst/>
            <a:cxnLst/>
            <a:rect l="l" t="t" r="r" b="b"/>
            <a:pathLst>
              <a:path w="285612" h="7061" extrusionOk="0">
                <a:moveTo>
                  <a:pt x="54672" y="1"/>
                </a:moveTo>
                <a:cubicBezTo>
                  <a:pt x="36503" y="1"/>
                  <a:pt x="18350" y="890"/>
                  <a:pt x="327" y="3448"/>
                </a:cubicBezTo>
                <a:cubicBezTo>
                  <a:pt x="1" y="3489"/>
                  <a:pt x="1217" y="5428"/>
                  <a:pt x="1866" y="5428"/>
                </a:cubicBezTo>
                <a:cubicBezTo>
                  <a:pt x="1885" y="5428"/>
                  <a:pt x="1905" y="5426"/>
                  <a:pt x="1923" y="5423"/>
                </a:cubicBezTo>
                <a:cubicBezTo>
                  <a:pt x="19891" y="2898"/>
                  <a:pt x="37970" y="2014"/>
                  <a:pt x="56077" y="2014"/>
                </a:cubicBezTo>
                <a:cubicBezTo>
                  <a:pt x="74717" y="2014"/>
                  <a:pt x="93385" y="2950"/>
                  <a:pt x="111989" y="3995"/>
                </a:cubicBezTo>
                <a:cubicBezTo>
                  <a:pt x="130431" y="5045"/>
                  <a:pt x="148873" y="6095"/>
                  <a:pt x="167316" y="6641"/>
                </a:cubicBezTo>
                <a:cubicBezTo>
                  <a:pt x="177708" y="6923"/>
                  <a:pt x="188088" y="7060"/>
                  <a:pt x="198468" y="7060"/>
                </a:cubicBezTo>
                <a:cubicBezTo>
                  <a:pt x="206635" y="7060"/>
                  <a:pt x="214803" y="6975"/>
                  <a:pt x="222978" y="6809"/>
                </a:cubicBezTo>
                <a:cubicBezTo>
                  <a:pt x="243773" y="6347"/>
                  <a:pt x="264568" y="5339"/>
                  <a:pt x="285321" y="3742"/>
                </a:cubicBezTo>
                <a:cubicBezTo>
                  <a:pt x="285612" y="3742"/>
                  <a:pt x="284421" y="1726"/>
                  <a:pt x="283745" y="1726"/>
                </a:cubicBezTo>
                <a:cubicBezTo>
                  <a:pt x="283738" y="1726"/>
                  <a:pt x="283731" y="1726"/>
                  <a:pt x="283724" y="1726"/>
                </a:cubicBezTo>
                <a:cubicBezTo>
                  <a:pt x="254777" y="3930"/>
                  <a:pt x="225753" y="5052"/>
                  <a:pt x="196692" y="5052"/>
                </a:cubicBezTo>
                <a:cubicBezTo>
                  <a:pt x="188639" y="5052"/>
                  <a:pt x="180583" y="4966"/>
                  <a:pt x="172525" y="4793"/>
                </a:cubicBezTo>
                <a:cubicBezTo>
                  <a:pt x="135598" y="3995"/>
                  <a:pt x="98798" y="550"/>
                  <a:pt x="61913" y="46"/>
                </a:cubicBezTo>
                <a:cubicBezTo>
                  <a:pt x="59499" y="16"/>
                  <a:pt x="57085" y="1"/>
                  <a:pt x="54672" y="1"/>
                </a:cubicBez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solidFill>
                  <a:schemeClr val="dk1"/>
                </a:solidFill>
                <a:latin typeface="+mj-lt"/>
              </a:rPr>
              <a:t> </a:t>
            </a:r>
            <a:endParaRPr>
              <a:solidFill>
                <a:schemeClr val="dk1"/>
              </a:solidFill>
              <a:latin typeface="+mj-lt"/>
            </a:endParaRPr>
          </a:p>
        </p:txBody>
      </p:sp>
      <p:sp>
        <p:nvSpPr>
          <p:cNvPr id="452" name="Google Shape;452;p40"/>
          <p:cNvSpPr/>
          <p:nvPr/>
        </p:nvSpPr>
        <p:spPr>
          <a:xfrm rot="5400000" flipH="1">
            <a:off x="3171575" y="2976739"/>
            <a:ext cx="2781147" cy="128704"/>
          </a:xfrm>
          <a:custGeom>
            <a:avLst/>
            <a:gdLst/>
            <a:ahLst/>
            <a:cxnLst/>
            <a:rect l="l" t="t" r="r" b="b"/>
            <a:pathLst>
              <a:path w="285612" h="7061" extrusionOk="0">
                <a:moveTo>
                  <a:pt x="54672" y="1"/>
                </a:moveTo>
                <a:cubicBezTo>
                  <a:pt x="36503" y="1"/>
                  <a:pt x="18350" y="890"/>
                  <a:pt x="327" y="3448"/>
                </a:cubicBezTo>
                <a:cubicBezTo>
                  <a:pt x="1" y="3489"/>
                  <a:pt x="1217" y="5428"/>
                  <a:pt x="1866" y="5428"/>
                </a:cubicBezTo>
                <a:cubicBezTo>
                  <a:pt x="1885" y="5428"/>
                  <a:pt x="1905" y="5426"/>
                  <a:pt x="1923" y="5423"/>
                </a:cubicBezTo>
                <a:cubicBezTo>
                  <a:pt x="19891" y="2898"/>
                  <a:pt x="37970" y="2014"/>
                  <a:pt x="56077" y="2014"/>
                </a:cubicBezTo>
                <a:cubicBezTo>
                  <a:pt x="74717" y="2014"/>
                  <a:pt x="93385" y="2950"/>
                  <a:pt x="111989" y="3995"/>
                </a:cubicBezTo>
                <a:cubicBezTo>
                  <a:pt x="130431" y="5045"/>
                  <a:pt x="148873" y="6095"/>
                  <a:pt x="167316" y="6641"/>
                </a:cubicBezTo>
                <a:cubicBezTo>
                  <a:pt x="177708" y="6923"/>
                  <a:pt x="188088" y="7060"/>
                  <a:pt x="198468" y="7060"/>
                </a:cubicBezTo>
                <a:cubicBezTo>
                  <a:pt x="206635" y="7060"/>
                  <a:pt x="214803" y="6975"/>
                  <a:pt x="222978" y="6809"/>
                </a:cubicBezTo>
                <a:cubicBezTo>
                  <a:pt x="243773" y="6347"/>
                  <a:pt x="264568" y="5339"/>
                  <a:pt x="285321" y="3742"/>
                </a:cubicBezTo>
                <a:cubicBezTo>
                  <a:pt x="285612" y="3742"/>
                  <a:pt x="284421" y="1726"/>
                  <a:pt x="283745" y="1726"/>
                </a:cubicBezTo>
                <a:cubicBezTo>
                  <a:pt x="283738" y="1726"/>
                  <a:pt x="283731" y="1726"/>
                  <a:pt x="283724" y="1726"/>
                </a:cubicBezTo>
                <a:cubicBezTo>
                  <a:pt x="254777" y="3930"/>
                  <a:pt x="225753" y="5052"/>
                  <a:pt x="196692" y="5052"/>
                </a:cubicBezTo>
                <a:cubicBezTo>
                  <a:pt x="188639" y="5052"/>
                  <a:pt x="180583" y="4966"/>
                  <a:pt x="172525" y="4793"/>
                </a:cubicBezTo>
                <a:cubicBezTo>
                  <a:pt x="135598" y="3995"/>
                  <a:pt x="98798" y="550"/>
                  <a:pt x="61913" y="46"/>
                </a:cubicBezTo>
                <a:cubicBezTo>
                  <a:pt x="59499" y="16"/>
                  <a:pt x="57085" y="1"/>
                  <a:pt x="54672" y="1"/>
                </a:cubicBez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solidFill>
                  <a:schemeClr val="dk1"/>
                </a:solidFill>
                <a:latin typeface="+mj-lt"/>
              </a:rPr>
              <a:t> </a:t>
            </a:r>
            <a:endParaRPr>
              <a:solidFill>
                <a:schemeClr val="dk1"/>
              </a:solidFill>
              <a:latin typeface="+mj-lt"/>
            </a:endParaRPr>
          </a:p>
        </p:txBody>
      </p:sp>
      <p:grpSp>
        <p:nvGrpSpPr>
          <p:cNvPr id="457" name="Google Shape;457;p40"/>
          <p:cNvGrpSpPr/>
          <p:nvPr/>
        </p:nvGrpSpPr>
        <p:grpSpPr>
          <a:xfrm>
            <a:off x="7443568" y="370849"/>
            <a:ext cx="855800" cy="746475"/>
            <a:chOff x="7711700" y="384600"/>
            <a:chExt cx="855800" cy="746475"/>
          </a:xfrm>
        </p:grpSpPr>
        <p:sp>
          <p:nvSpPr>
            <p:cNvPr id="458" name="Google Shape;458;p40"/>
            <p:cNvSpPr/>
            <p:nvPr/>
          </p:nvSpPr>
          <p:spPr>
            <a:xfrm>
              <a:off x="7996275" y="410750"/>
              <a:ext cx="245350" cy="269425"/>
            </a:xfrm>
            <a:custGeom>
              <a:avLst/>
              <a:gdLst/>
              <a:ahLst/>
              <a:cxnLst/>
              <a:rect l="l" t="t" r="r" b="b"/>
              <a:pathLst>
                <a:path w="9814" h="10777" extrusionOk="0">
                  <a:moveTo>
                    <a:pt x="5712" y="10776"/>
                  </a:moveTo>
                  <a:cubicBezTo>
                    <a:pt x="5022" y="10713"/>
                    <a:pt x="4373" y="10525"/>
                    <a:pt x="3767" y="10190"/>
                  </a:cubicBezTo>
                  <a:cubicBezTo>
                    <a:pt x="3557" y="10044"/>
                    <a:pt x="3411" y="9897"/>
                    <a:pt x="3369" y="9625"/>
                  </a:cubicBezTo>
                  <a:cubicBezTo>
                    <a:pt x="3118" y="8161"/>
                    <a:pt x="2093" y="7219"/>
                    <a:pt x="1046" y="6277"/>
                  </a:cubicBezTo>
                  <a:cubicBezTo>
                    <a:pt x="126" y="5482"/>
                    <a:pt x="0" y="4541"/>
                    <a:pt x="314" y="3620"/>
                  </a:cubicBezTo>
                  <a:cubicBezTo>
                    <a:pt x="544" y="2972"/>
                    <a:pt x="921" y="2344"/>
                    <a:pt x="1214" y="1716"/>
                  </a:cubicBezTo>
                  <a:cubicBezTo>
                    <a:pt x="1235" y="1632"/>
                    <a:pt x="1319" y="1549"/>
                    <a:pt x="1360" y="1507"/>
                  </a:cubicBezTo>
                  <a:cubicBezTo>
                    <a:pt x="2072" y="984"/>
                    <a:pt x="2741" y="398"/>
                    <a:pt x="3620" y="147"/>
                  </a:cubicBezTo>
                  <a:cubicBezTo>
                    <a:pt x="4039" y="0"/>
                    <a:pt x="4457" y="42"/>
                    <a:pt x="4813" y="251"/>
                  </a:cubicBezTo>
                  <a:cubicBezTo>
                    <a:pt x="5503" y="628"/>
                    <a:pt x="6194" y="1026"/>
                    <a:pt x="6717" y="1653"/>
                  </a:cubicBezTo>
                  <a:cubicBezTo>
                    <a:pt x="6926" y="1925"/>
                    <a:pt x="7114" y="2176"/>
                    <a:pt x="7240" y="2469"/>
                  </a:cubicBezTo>
                  <a:cubicBezTo>
                    <a:pt x="7449" y="2909"/>
                    <a:pt x="7512" y="3348"/>
                    <a:pt x="7303" y="3829"/>
                  </a:cubicBezTo>
                  <a:cubicBezTo>
                    <a:pt x="7093" y="4352"/>
                    <a:pt x="6905" y="4876"/>
                    <a:pt x="6675" y="5399"/>
                  </a:cubicBezTo>
                  <a:cubicBezTo>
                    <a:pt x="6487" y="5796"/>
                    <a:pt x="6194" y="6026"/>
                    <a:pt x="5754" y="6131"/>
                  </a:cubicBezTo>
                  <a:cubicBezTo>
                    <a:pt x="5127" y="6277"/>
                    <a:pt x="4499" y="6466"/>
                    <a:pt x="3892" y="6675"/>
                  </a:cubicBezTo>
                  <a:cubicBezTo>
                    <a:pt x="3662" y="6759"/>
                    <a:pt x="3432" y="6905"/>
                    <a:pt x="3243" y="7093"/>
                  </a:cubicBezTo>
                  <a:cubicBezTo>
                    <a:pt x="3055" y="7303"/>
                    <a:pt x="3013" y="7554"/>
                    <a:pt x="3139" y="7826"/>
                  </a:cubicBezTo>
                  <a:cubicBezTo>
                    <a:pt x="3264" y="8077"/>
                    <a:pt x="3474" y="8140"/>
                    <a:pt x="3725" y="8119"/>
                  </a:cubicBezTo>
                  <a:cubicBezTo>
                    <a:pt x="3997" y="8077"/>
                    <a:pt x="4290" y="8014"/>
                    <a:pt x="4562" y="7909"/>
                  </a:cubicBezTo>
                  <a:cubicBezTo>
                    <a:pt x="5043" y="7658"/>
                    <a:pt x="5545" y="7407"/>
                    <a:pt x="6047" y="7135"/>
                  </a:cubicBezTo>
                  <a:cubicBezTo>
                    <a:pt x="6675" y="6821"/>
                    <a:pt x="7826" y="6884"/>
                    <a:pt x="8433" y="7219"/>
                  </a:cubicBezTo>
                  <a:cubicBezTo>
                    <a:pt x="8684" y="7386"/>
                    <a:pt x="8956" y="7512"/>
                    <a:pt x="9186" y="7658"/>
                  </a:cubicBezTo>
                  <a:cubicBezTo>
                    <a:pt x="9793" y="8119"/>
                    <a:pt x="9813" y="8663"/>
                    <a:pt x="9416" y="9102"/>
                  </a:cubicBezTo>
                  <a:cubicBezTo>
                    <a:pt x="8997" y="9625"/>
                    <a:pt x="8537" y="10127"/>
                    <a:pt x="7805" y="10232"/>
                  </a:cubicBezTo>
                  <a:cubicBezTo>
                    <a:pt x="7303" y="10316"/>
                    <a:pt x="6821" y="10483"/>
                    <a:pt x="6361" y="10630"/>
                  </a:cubicBezTo>
                  <a:cubicBezTo>
                    <a:pt x="6152" y="10734"/>
                    <a:pt x="5922" y="10734"/>
                    <a:pt x="5712" y="10776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9" name="Google Shape;459;p40"/>
            <p:cNvSpPr/>
            <p:nvPr/>
          </p:nvSpPr>
          <p:spPr>
            <a:xfrm>
              <a:off x="7733675" y="580750"/>
              <a:ext cx="256875" cy="229675"/>
            </a:xfrm>
            <a:custGeom>
              <a:avLst/>
              <a:gdLst/>
              <a:ahLst/>
              <a:cxnLst/>
              <a:rect l="l" t="t" r="r" b="b"/>
              <a:pathLst>
                <a:path w="10275" h="9187" extrusionOk="0">
                  <a:moveTo>
                    <a:pt x="6215" y="8433"/>
                  </a:moveTo>
                  <a:cubicBezTo>
                    <a:pt x="5755" y="7428"/>
                    <a:pt x="5985" y="6529"/>
                    <a:pt x="6299" y="5629"/>
                  </a:cubicBezTo>
                  <a:cubicBezTo>
                    <a:pt x="6341" y="5483"/>
                    <a:pt x="6445" y="5315"/>
                    <a:pt x="6592" y="5211"/>
                  </a:cubicBezTo>
                  <a:cubicBezTo>
                    <a:pt x="6905" y="4980"/>
                    <a:pt x="6968" y="4646"/>
                    <a:pt x="7073" y="4290"/>
                  </a:cubicBezTo>
                  <a:cubicBezTo>
                    <a:pt x="7157" y="3976"/>
                    <a:pt x="7052" y="3725"/>
                    <a:pt x="6843" y="3620"/>
                  </a:cubicBezTo>
                  <a:cubicBezTo>
                    <a:pt x="6550" y="3453"/>
                    <a:pt x="6194" y="3558"/>
                    <a:pt x="5985" y="3850"/>
                  </a:cubicBezTo>
                  <a:lnTo>
                    <a:pt x="5901" y="4018"/>
                  </a:lnTo>
                  <a:cubicBezTo>
                    <a:pt x="5797" y="4374"/>
                    <a:pt x="5504" y="4562"/>
                    <a:pt x="5190" y="4771"/>
                  </a:cubicBezTo>
                  <a:cubicBezTo>
                    <a:pt x="4729" y="5085"/>
                    <a:pt x="4248" y="5211"/>
                    <a:pt x="3704" y="5190"/>
                  </a:cubicBezTo>
                  <a:cubicBezTo>
                    <a:pt x="3118" y="5169"/>
                    <a:pt x="2532" y="5169"/>
                    <a:pt x="1926" y="5190"/>
                  </a:cubicBezTo>
                  <a:cubicBezTo>
                    <a:pt x="1507" y="5190"/>
                    <a:pt x="1110" y="5085"/>
                    <a:pt x="712" y="4897"/>
                  </a:cubicBezTo>
                  <a:cubicBezTo>
                    <a:pt x="231" y="4667"/>
                    <a:pt x="1" y="4122"/>
                    <a:pt x="273" y="3662"/>
                  </a:cubicBezTo>
                  <a:cubicBezTo>
                    <a:pt x="691" y="3014"/>
                    <a:pt x="984" y="2281"/>
                    <a:pt x="1549" y="1674"/>
                  </a:cubicBezTo>
                  <a:cubicBezTo>
                    <a:pt x="2219" y="984"/>
                    <a:pt x="3014" y="607"/>
                    <a:pt x="3830" y="189"/>
                  </a:cubicBezTo>
                  <a:cubicBezTo>
                    <a:pt x="4583" y="105"/>
                    <a:pt x="5378" y="1"/>
                    <a:pt x="6089" y="356"/>
                  </a:cubicBezTo>
                  <a:cubicBezTo>
                    <a:pt x="6529" y="565"/>
                    <a:pt x="7010" y="733"/>
                    <a:pt x="7491" y="817"/>
                  </a:cubicBezTo>
                  <a:cubicBezTo>
                    <a:pt x="7763" y="879"/>
                    <a:pt x="7952" y="1005"/>
                    <a:pt x="8056" y="1214"/>
                  </a:cubicBezTo>
                  <a:cubicBezTo>
                    <a:pt x="8203" y="1465"/>
                    <a:pt x="8370" y="1716"/>
                    <a:pt x="8475" y="1988"/>
                  </a:cubicBezTo>
                  <a:cubicBezTo>
                    <a:pt x="8705" y="2658"/>
                    <a:pt x="9040" y="3223"/>
                    <a:pt x="9437" y="3767"/>
                  </a:cubicBezTo>
                  <a:cubicBezTo>
                    <a:pt x="9563" y="3934"/>
                    <a:pt x="9667" y="4122"/>
                    <a:pt x="9772" y="4290"/>
                  </a:cubicBezTo>
                  <a:cubicBezTo>
                    <a:pt x="10065" y="4771"/>
                    <a:pt x="10274" y="5231"/>
                    <a:pt x="10170" y="5796"/>
                  </a:cubicBezTo>
                  <a:cubicBezTo>
                    <a:pt x="10149" y="5943"/>
                    <a:pt x="10149" y="6068"/>
                    <a:pt x="10170" y="6236"/>
                  </a:cubicBezTo>
                  <a:cubicBezTo>
                    <a:pt x="10274" y="7156"/>
                    <a:pt x="9793" y="7805"/>
                    <a:pt x="9207" y="8412"/>
                  </a:cubicBezTo>
                  <a:cubicBezTo>
                    <a:pt x="8475" y="9144"/>
                    <a:pt x="7659" y="9186"/>
                    <a:pt x="6759" y="8788"/>
                  </a:cubicBezTo>
                  <a:cubicBezTo>
                    <a:pt x="6592" y="8642"/>
                    <a:pt x="6382" y="8516"/>
                    <a:pt x="6215" y="8433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0" name="Google Shape;460;p40"/>
            <p:cNvSpPr/>
            <p:nvPr/>
          </p:nvSpPr>
          <p:spPr>
            <a:xfrm>
              <a:off x="7951275" y="568725"/>
              <a:ext cx="118775" cy="160600"/>
            </a:xfrm>
            <a:custGeom>
              <a:avLst/>
              <a:gdLst/>
              <a:ahLst/>
              <a:cxnLst/>
              <a:rect l="l" t="t" r="r" b="b"/>
              <a:pathLst>
                <a:path w="4751" h="6424" extrusionOk="0">
                  <a:moveTo>
                    <a:pt x="43" y="314"/>
                  </a:moveTo>
                  <a:cubicBezTo>
                    <a:pt x="461" y="0"/>
                    <a:pt x="859" y="42"/>
                    <a:pt x="1298" y="147"/>
                  </a:cubicBezTo>
                  <a:cubicBezTo>
                    <a:pt x="2135" y="356"/>
                    <a:pt x="2658" y="942"/>
                    <a:pt x="3202" y="1507"/>
                  </a:cubicBezTo>
                  <a:cubicBezTo>
                    <a:pt x="3725" y="2093"/>
                    <a:pt x="4123" y="2720"/>
                    <a:pt x="4290" y="3495"/>
                  </a:cubicBezTo>
                  <a:cubicBezTo>
                    <a:pt x="4499" y="4352"/>
                    <a:pt x="4751" y="5189"/>
                    <a:pt x="4541" y="6110"/>
                  </a:cubicBezTo>
                  <a:cubicBezTo>
                    <a:pt x="4060" y="6424"/>
                    <a:pt x="3976" y="6424"/>
                    <a:pt x="3642" y="6131"/>
                  </a:cubicBezTo>
                  <a:cubicBezTo>
                    <a:pt x="3286" y="5859"/>
                    <a:pt x="2972" y="5566"/>
                    <a:pt x="2637" y="5252"/>
                  </a:cubicBezTo>
                  <a:cubicBezTo>
                    <a:pt x="2554" y="5168"/>
                    <a:pt x="2491" y="5064"/>
                    <a:pt x="2449" y="4959"/>
                  </a:cubicBezTo>
                  <a:cubicBezTo>
                    <a:pt x="2323" y="4541"/>
                    <a:pt x="2072" y="4248"/>
                    <a:pt x="1779" y="3934"/>
                  </a:cubicBezTo>
                  <a:cubicBezTo>
                    <a:pt x="1445" y="3578"/>
                    <a:pt x="1194" y="3139"/>
                    <a:pt x="942" y="2679"/>
                  </a:cubicBezTo>
                  <a:cubicBezTo>
                    <a:pt x="650" y="2135"/>
                    <a:pt x="378" y="1590"/>
                    <a:pt x="126" y="1005"/>
                  </a:cubicBezTo>
                  <a:cubicBezTo>
                    <a:pt x="64" y="879"/>
                    <a:pt x="22" y="733"/>
                    <a:pt x="1" y="586"/>
                  </a:cubicBezTo>
                  <a:cubicBezTo>
                    <a:pt x="43" y="523"/>
                    <a:pt x="43" y="419"/>
                    <a:pt x="43" y="31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1" name="Google Shape;461;p40"/>
            <p:cNvSpPr/>
            <p:nvPr/>
          </p:nvSpPr>
          <p:spPr>
            <a:xfrm>
              <a:off x="7711700" y="384600"/>
              <a:ext cx="553475" cy="449350"/>
            </a:xfrm>
            <a:custGeom>
              <a:avLst/>
              <a:gdLst/>
              <a:ahLst/>
              <a:cxnLst/>
              <a:rect l="l" t="t" r="r" b="b"/>
              <a:pathLst>
                <a:path w="22139" h="17974" extrusionOk="0">
                  <a:moveTo>
                    <a:pt x="15317" y="12492"/>
                  </a:moveTo>
                  <a:cubicBezTo>
                    <a:pt x="15066" y="12805"/>
                    <a:pt x="15212" y="13077"/>
                    <a:pt x="15212" y="13370"/>
                  </a:cubicBezTo>
                  <a:cubicBezTo>
                    <a:pt x="15233" y="13914"/>
                    <a:pt x="15003" y="14270"/>
                    <a:pt x="14543" y="14521"/>
                  </a:cubicBezTo>
                  <a:cubicBezTo>
                    <a:pt x="13873" y="14898"/>
                    <a:pt x="13246" y="14835"/>
                    <a:pt x="12618" y="14291"/>
                  </a:cubicBezTo>
                  <a:cubicBezTo>
                    <a:pt x="12513" y="14186"/>
                    <a:pt x="12409" y="14103"/>
                    <a:pt x="12283" y="13998"/>
                  </a:cubicBezTo>
                  <a:cubicBezTo>
                    <a:pt x="12032" y="14186"/>
                    <a:pt x="12116" y="14396"/>
                    <a:pt x="12116" y="14584"/>
                  </a:cubicBezTo>
                  <a:cubicBezTo>
                    <a:pt x="12137" y="14961"/>
                    <a:pt x="11990" y="15337"/>
                    <a:pt x="11802" y="15672"/>
                  </a:cubicBezTo>
                  <a:cubicBezTo>
                    <a:pt x="11341" y="16530"/>
                    <a:pt x="10651" y="17137"/>
                    <a:pt x="9835" y="17660"/>
                  </a:cubicBezTo>
                  <a:cubicBezTo>
                    <a:pt x="9709" y="17743"/>
                    <a:pt x="9584" y="17785"/>
                    <a:pt x="9458" y="17827"/>
                  </a:cubicBezTo>
                  <a:cubicBezTo>
                    <a:pt x="8349" y="17974"/>
                    <a:pt x="7366" y="17681"/>
                    <a:pt x="6424" y="17116"/>
                  </a:cubicBezTo>
                  <a:cubicBezTo>
                    <a:pt x="6215" y="16990"/>
                    <a:pt x="6111" y="16781"/>
                    <a:pt x="6027" y="16530"/>
                  </a:cubicBezTo>
                  <a:cubicBezTo>
                    <a:pt x="5859" y="15902"/>
                    <a:pt x="5734" y="15274"/>
                    <a:pt x="5839" y="14605"/>
                  </a:cubicBezTo>
                  <a:cubicBezTo>
                    <a:pt x="5859" y="14417"/>
                    <a:pt x="5859" y="14270"/>
                    <a:pt x="5901" y="14019"/>
                  </a:cubicBezTo>
                  <a:lnTo>
                    <a:pt x="5441" y="14019"/>
                  </a:lnTo>
                  <a:cubicBezTo>
                    <a:pt x="4499" y="14019"/>
                    <a:pt x="3558" y="14040"/>
                    <a:pt x="2616" y="14019"/>
                  </a:cubicBezTo>
                  <a:cubicBezTo>
                    <a:pt x="1821" y="13998"/>
                    <a:pt x="1047" y="13747"/>
                    <a:pt x="461" y="13161"/>
                  </a:cubicBezTo>
                  <a:cubicBezTo>
                    <a:pt x="189" y="12910"/>
                    <a:pt x="1" y="12617"/>
                    <a:pt x="43" y="12220"/>
                  </a:cubicBezTo>
                  <a:cubicBezTo>
                    <a:pt x="64" y="11989"/>
                    <a:pt x="43" y="11759"/>
                    <a:pt x="64" y="11508"/>
                  </a:cubicBezTo>
                  <a:cubicBezTo>
                    <a:pt x="64" y="11383"/>
                    <a:pt x="85" y="11194"/>
                    <a:pt x="168" y="11090"/>
                  </a:cubicBezTo>
                  <a:cubicBezTo>
                    <a:pt x="796" y="10295"/>
                    <a:pt x="1152" y="9290"/>
                    <a:pt x="1947" y="8579"/>
                  </a:cubicBezTo>
                  <a:cubicBezTo>
                    <a:pt x="2261" y="8307"/>
                    <a:pt x="2574" y="8056"/>
                    <a:pt x="2909" y="7847"/>
                  </a:cubicBezTo>
                  <a:cubicBezTo>
                    <a:pt x="3307" y="7616"/>
                    <a:pt x="3746" y="7428"/>
                    <a:pt x="4165" y="7219"/>
                  </a:cubicBezTo>
                  <a:cubicBezTo>
                    <a:pt x="4227" y="7198"/>
                    <a:pt x="4269" y="7177"/>
                    <a:pt x="4332" y="7177"/>
                  </a:cubicBezTo>
                  <a:cubicBezTo>
                    <a:pt x="5295" y="7072"/>
                    <a:pt x="6257" y="6926"/>
                    <a:pt x="7199" y="7303"/>
                  </a:cubicBezTo>
                  <a:cubicBezTo>
                    <a:pt x="7701" y="7512"/>
                    <a:pt x="8203" y="7637"/>
                    <a:pt x="8726" y="7616"/>
                  </a:cubicBezTo>
                  <a:cubicBezTo>
                    <a:pt x="8956" y="7365"/>
                    <a:pt x="9207" y="7093"/>
                    <a:pt x="9458" y="6863"/>
                  </a:cubicBezTo>
                  <a:cubicBezTo>
                    <a:pt x="9165" y="6256"/>
                    <a:pt x="8600" y="5838"/>
                    <a:pt x="8119" y="5357"/>
                  </a:cubicBezTo>
                  <a:cubicBezTo>
                    <a:pt x="7994" y="5231"/>
                    <a:pt x="7826" y="5189"/>
                    <a:pt x="7659" y="5106"/>
                  </a:cubicBezTo>
                  <a:cubicBezTo>
                    <a:pt x="7512" y="5022"/>
                    <a:pt x="7324" y="5001"/>
                    <a:pt x="7199" y="4896"/>
                  </a:cubicBezTo>
                  <a:cubicBezTo>
                    <a:pt x="6571" y="4436"/>
                    <a:pt x="5818" y="4269"/>
                    <a:pt x="5043" y="4143"/>
                  </a:cubicBezTo>
                  <a:cubicBezTo>
                    <a:pt x="4939" y="4122"/>
                    <a:pt x="4834" y="3997"/>
                    <a:pt x="4688" y="3934"/>
                  </a:cubicBezTo>
                  <a:cubicBezTo>
                    <a:pt x="4813" y="3829"/>
                    <a:pt x="4876" y="3746"/>
                    <a:pt x="4939" y="3746"/>
                  </a:cubicBezTo>
                  <a:cubicBezTo>
                    <a:pt x="5776" y="3578"/>
                    <a:pt x="6592" y="3662"/>
                    <a:pt x="7324" y="4122"/>
                  </a:cubicBezTo>
                  <a:cubicBezTo>
                    <a:pt x="7471" y="4185"/>
                    <a:pt x="7596" y="4290"/>
                    <a:pt x="7722" y="4310"/>
                  </a:cubicBezTo>
                  <a:cubicBezTo>
                    <a:pt x="8182" y="4457"/>
                    <a:pt x="8580" y="4687"/>
                    <a:pt x="8893" y="5001"/>
                  </a:cubicBezTo>
                  <a:cubicBezTo>
                    <a:pt x="9124" y="4938"/>
                    <a:pt x="9061" y="4813"/>
                    <a:pt x="9061" y="4708"/>
                  </a:cubicBezTo>
                  <a:cubicBezTo>
                    <a:pt x="9061" y="4603"/>
                    <a:pt x="9040" y="4478"/>
                    <a:pt x="9040" y="4373"/>
                  </a:cubicBezTo>
                  <a:cubicBezTo>
                    <a:pt x="8789" y="3201"/>
                    <a:pt x="8956" y="2030"/>
                    <a:pt x="8935" y="837"/>
                  </a:cubicBezTo>
                  <a:cubicBezTo>
                    <a:pt x="8935" y="523"/>
                    <a:pt x="9061" y="272"/>
                    <a:pt x="9375" y="126"/>
                  </a:cubicBezTo>
                  <a:cubicBezTo>
                    <a:pt x="9521" y="63"/>
                    <a:pt x="9730" y="0"/>
                    <a:pt x="9877" y="168"/>
                  </a:cubicBezTo>
                  <a:cubicBezTo>
                    <a:pt x="9981" y="293"/>
                    <a:pt x="10107" y="502"/>
                    <a:pt x="10044" y="607"/>
                  </a:cubicBezTo>
                  <a:cubicBezTo>
                    <a:pt x="9772" y="1444"/>
                    <a:pt x="9940" y="2302"/>
                    <a:pt x="9919" y="3139"/>
                  </a:cubicBezTo>
                  <a:cubicBezTo>
                    <a:pt x="9898" y="4038"/>
                    <a:pt x="10107" y="4896"/>
                    <a:pt x="10253" y="5754"/>
                  </a:cubicBezTo>
                  <a:cubicBezTo>
                    <a:pt x="10316" y="6005"/>
                    <a:pt x="10316" y="6235"/>
                    <a:pt x="10358" y="6466"/>
                  </a:cubicBezTo>
                  <a:cubicBezTo>
                    <a:pt x="10400" y="6528"/>
                    <a:pt x="10463" y="6570"/>
                    <a:pt x="10525" y="6612"/>
                  </a:cubicBezTo>
                  <a:cubicBezTo>
                    <a:pt x="10756" y="6487"/>
                    <a:pt x="10651" y="6277"/>
                    <a:pt x="10651" y="6152"/>
                  </a:cubicBezTo>
                  <a:cubicBezTo>
                    <a:pt x="10546" y="5085"/>
                    <a:pt x="10818" y="4143"/>
                    <a:pt x="11300" y="3201"/>
                  </a:cubicBezTo>
                  <a:cubicBezTo>
                    <a:pt x="12095" y="1758"/>
                    <a:pt x="11697" y="2176"/>
                    <a:pt x="13057" y="1172"/>
                  </a:cubicBezTo>
                  <a:cubicBezTo>
                    <a:pt x="13538" y="816"/>
                    <a:pt x="14082" y="607"/>
                    <a:pt x="14626" y="398"/>
                  </a:cubicBezTo>
                  <a:cubicBezTo>
                    <a:pt x="15359" y="105"/>
                    <a:pt x="16049" y="209"/>
                    <a:pt x="16677" y="565"/>
                  </a:cubicBezTo>
                  <a:cubicBezTo>
                    <a:pt x="17367" y="942"/>
                    <a:pt x="18079" y="1423"/>
                    <a:pt x="18623" y="2051"/>
                  </a:cubicBezTo>
                  <a:cubicBezTo>
                    <a:pt x="19020" y="2490"/>
                    <a:pt x="19355" y="2971"/>
                    <a:pt x="19544" y="3536"/>
                  </a:cubicBezTo>
                  <a:cubicBezTo>
                    <a:pt x="19711" y="4080"/>
                    <a:pt x="19732" y="4645"/>
                    <a:pt x="19523" y="5189"/>
                  </a:cubicBezTo>
                  <a:cubicBezTo>
                    <a:pt x="19292" y="5754"/>
                    <a:pt x="19104" y="6340"/>
                    <a:pt x="18832" y="6989"/>
                  </a:cubicBezTo>
                  <a:cubicBezTo>
                    <a:pt x="19816" y="7010"/>
                    <a:pt x="20506" y="7595"/>
                    <a:pt x="21217" y="8056"/>
                  </a:cubicBezTo>
                  <a:cubicBezTo>
                    <a:pt x="21824" y="8453"/>
                    <a:pt x="22138" y="9102"/>
                    <a:pt x="22033" y="9897"/>
                  </a:cubicBezTo>
                  <a:cubicBezTo>
                    <a:pt x="21950" y="10420"/>
                    <a:pt x="21761" y="10860"/>
                    <a:pt x="21343" y="11194"/>
                  </a:cubicBezTo>
                  <a:lnTo>
                    <a:pt x="21029" y="11508"/>
                  </a:lnTo>
                  <a:cubicBezTo>
                    <a:pt x="20673" y="11968"/>
                    <a:pt x="20171" y="12220"/>
                    <a:pt x="19627" y="12324"/>
                  </a:cubicBezTo>
                  <a:cubicBezTo>
                    <a:pt x="19146" y="12429"/>
                    <a:pt x="18707" y="12554"/>
                    <a:pt x="18267" y="12701"/>
                  </a:cubicBezTo>
                  <a:cubicBezTo>
                    <a:pt x="17451" y="12952"/>
                    <a:pt x="16635" y="12952"/>
                    <a:pt x="15840" y="12638"/>
                  </a:cubicBezTo>
                  <a:cubicBezTo>
                    <a:pt x="15694" y="12533"/>
                    <a:pt x="15484" y="12513"/>
                    <a:pt x="15317" y="12492"/>
                  </a:cubicBezTo>
                  <a:close/>
                  <a:moveTo>
                    <a:pt x="17095" y="11822"/>
                  </a:moveTo>
                  <a:cubicBezTo>
                    <a:pt x="17326" y="11801"/>
                    <a:pt x="17556" y="11780"/>
                    <a:pt x="17765" y="11717"/>
                  </a:cubicBezTo>
                  <a:cubicBezTo>
                    <a:pt x="18246" y="11592"/>
                    <a:pt x="18707" y="11383"/>
                    <a:pt x="19209" y="11341"/>
                  </a:cubicBezTo>
                  <a:cubicBezTo>
                    <a:pt x="19962" y="11215"/>
                    <a:pt x="20401" y="10734"/>
                    <a:pt x="20820" y="10211"/>
                  </a:cubicBezTo>
                  <a:cubicBezTo>
                    <a:pt x="21196" y="9730"/>
                    <a:pt x="21196" y="9207"/>
                    <a:pt x="20590" y="8767"/>
                  </a:cubicBezTo>
                  <a:cubicBezTo>
                    <a:pt x="20360" y="8579"/>
                    <a:pt x="20088" y="8453"/>
                    <a:pt x="19836" y="8328"/>
                  </a:cubicBezTo>
                  <a:cubicBezTo>
                    <a:pt x="19230" y="7972"/>
                    <a:pt x="18079" y="7930"/>
                    <a:pt x="17451" y="8244"/>
                  </a:cubicBezTo>
                  <a:cubicBezTo>
                    <a:pt x="16949" y="8474"/>
                    <a:pt x="16468" y="8767"/>
                    <a:pt x="15966" y="8997"/>
                  </a:cubicBezTo>
                  <a:cubicBezTo>
                    <a:pt x="15694" y="9102"/>
                    <a:pt x="15422" y="9186"/>
                    <a:pt x="15129" y="9207"/>
                  </a:cubicBezTo>
                  <a:cubicBezTo>
                    <a:pt x="14898" y="9248"/>
                    <a:pt x="14647" y="9165"/>
                    <a:pt x="14543" y="8935"/>
                  </a:cubicBezTo>
                  <a:cubicBezTo>
                    <a:pt x="14417" y="8663"/>
                    <a:pt x="14480" y="8370"/>
                    <a:pt x="14647" y="8202"/>
                  </a:cubicBezTo>
                  <a:cubicBezTo>
                    <a:pt x="14836" y="8014"/>
                    <a:pt x="15066" y="7847"/>
                    <a:pt x="15317" y="7784"/>
                  </a:cubicBezTo>
                  <a:cubicBezTo>
                    <a:pt x="15903" y="7575"/>
                    <a:pt x="16531" y="7365"/>
                    <a:pt x="17158" y="7219"/>
                  </a:cubicBezTo>
                  <a:cubicBezTo>
                    <a:pt x="17619" y="7114"/>
                    <a:pt x="17932" y="6884"/>
                    <a:pt x="18079" y="6487"/>
                  </a:cubicBezTo>
                  <a:cubicBezTo>
                    <a:pt x="18309" y="5963"/>
                    <a:pt x="18476" y="5440"/>
                    <a:pt x="18707" y="4917"/>
                  </a:cubicBezTo>
                  <a:cubicBezTo>
                    <a:pt x="18916" y="4457"/>
                    <a:pt x="18874" y="3976"/>
                    <a:pt x="18644" y="3557"/>
                  </a:cubicBezTo>
                  <a:cubicBezTo>
                    <a:pt x="18518" y="3285"/>
                    <a:pt x="18330" y="3013"/>
                    <a:pt x="18121" y="2762"/>
                  </a:cubicBezTo>
                  <a:cubicBezTo>
                    <a:pt x="17639" y="2134"/>
                    <a:pt x="16928" y="1737"/>
                    <a:pt x="16217" y="1339"/>
                  </a:cubicBezTo>
                  <a:cubicBezTo>
                    <a:pt x="15861" y="1130"/>
                    <a:pt x="15463" y="1130"/>
                    <a:pt x="15024" y="1235"/>
                  </a:cubicBezTo>
                  <a:cubicBezTo>
                    <a:pt x="14124" y="1507"/>
                    <a:pt x="13476" y="2051"/>
                    <a:pt x="12764" y="2595"/>
                  </a:cubicBezTo>
                  <a:cubicBezTo>
                    <a:pt x="12702" y="2657"/>
                    <a:pt x="12639" y="2720"/>
                    <a:pt x="12618" y="2804"/>
                  </a:cubicBezTo>
                  <a:cubicBezTo>
                    <a:pt x="12304" y="3432"/>
                    <a:pt x="11927" y="4059"/>
                    <a:pt x="11718" y="4708"/>
                  </a:cubicBezTo>
                  <a:cubicBezTo>
                    <a:pt x="11404" y="5650"/>
                    <a:pt x="11530" y="6570"/>
                    <a:pt x="12450" y="7386"/>
                  </a:cubicBezTo>
                  <a:cubicBezTo>
                    <a:pt x="13497" y="8307"/>
                    <a:pt x="14522" y="9269"/>
                    <a:pt x="14773" y="10734"/>
                  </a:cubicBezTo>
                  <a:cubicBezTo>
                    <a:pt x="14836" y="10985"/>
                    <a:pt x="14961" y="11152"/>
                    <a:pt x="15170" y="11278"/>
                  </a:cubicBezTo>
                  <a:cubicBezTo>
                    <a:pt x="15756" y="11550"/>
                    <a:pt x="16384" y="11717"/>
                    <a:pt x="17095" y="11822"/>
                  </a:cubicBezTo>
                  <a:close/>
                  <a:moveTo>
                    <a:pt x="7094" y="16279"/>
                  </a:moveTo>
                  <a:cubicBezTo>
                    <a:pt x="7261" y="16362"/>
                    <a:pt x="7471" y="16488"/>
                    <a:pt x="7680" y="16593"/>
                  </a:cubicBezTo>
                  <a:cubicBezTo>
                    <a:pt x="8559" y="16990"/>
                    <a:pt x="9375" y="16927"/>
                    <a:pt x="10107" y="16195"/>
                  </a:cubicBezTo>
                  <a:cubicBezTo>
                    <a:pt x="10693" y="15588"/>
                    <a:pt x="11195" y="14961"/>
                    <a:pt x="11069" y="14019"/>
                  </a:cubicBezTo>
                  <a:cubicBezTo>
                    <a:pt x="11049" y="13873"/>
                    <a:pt x="11049" y="13747"/>
                    <a:pt x="11069" y="13580"/>
                  </a:cubicBezTo>
                  <a:cubicBezTo>
                    <a:pt x="11153" y="13036"/>
                    <a:pt x="10944" y="12533"/>
                    <a:pt x="10672" y="12094"/>
                  </a:cubicBezTo>
                  <a:cubicBezTo>
                    <a:pt x="10567" y="11906"/>
                    <a:pt x="10463" y="11759"/>
                    <a:pt x="10337" y="11571"/>
                  </a:cubicBezTo>
                  <a:cubicBezTo>
                    <a:pt x="9940" y="11027"/>
                    <a:pt x="9605" y="10441"/>
                    <a:pt x="9375" y="9792"/>
                  </a:cubicBezTo>
                  <a:cubicBezTo>
                    <a:pt x="9270" y="9520"/>
                    <a:pt x="9103" y="9269"/>
                    <a:pt x="8956" y="8997"/>
                  </a:cubicBezTo>
                  <a:cubicBezTo>
                    <a:pt x="8831" y="8788"/>
                    <a:pt x="8663" y="8663"/>
                    <a:pt x="8412" y="8621"/>
                  </a:cubicBezTo>
                  <a:cubicBezTo>
                    <a:pt x="7910" y="8537"/>
                    <a:pt x="7471" y="8370"/>
                    <a:pt x="6989" y="8139"/>
                  </a:cubicBezTo>
                  <a:cubicBezTo>
                    <a:pt x="6278" y="7805"/>
                    <a:pt x="5504" y="7909"/>
                    <a:pt x="4730" y="7993"/>
                  </a:cubicBezTo>
                  <a:cubicBezTo>
                    <a:pt x="3935" y="8411"/>
                    <a:pt x="3118" y="8767"/>
                    <a:pt x="2470" y="9479"/>
                  </a:cubicBezTo>
                  <a:cubicBezTo>
                    <a:pt x="1905" y="10085"/>
                    <a:pt x="1633" y="10818"/>
                    <a:pt x="1173" y="11466"/>
                  </a:cubicBezTo>
                  <a:cubicBezTo>
                    <a:pt x="901" y="11906"/>
                    <a:pt x="1131" y="12450"/>
                    <a:pt x="1633" y="12701"/>
                  </a:cubicBezTo>
                  <a:cubicBezTo>
                    <a:pt x="1989" y="12868"/>
                    <a:pt x="2386" y="12973"/>
                    <a:pt x="2826" y="12973"/>
                  </a:cubicBezTo>
                  <a:cubicBezTo>
                    <a:pt x="3432" y="12952"/>
                    <a:pt x="4018" y="12952"/>
                    <a:pt x="4604" y="12973"/>
                  </a:cubicBezTo>
                  <a:cubicBezTo>
                    <a:pt x="5169" y="13015"/>
                    <a:pt x="5629" y="12868"/>
                    <a:pt x="6111" y="12554"/>
                  </a:cubicBezTo>
                  <a:cubicBezTo>
                    <a:pt x="6424" y="12345"/>
                    <a:pt x="6696" y="12199"/>
                    <a:pt x="6801" y="11801"/>
                  </a:cubicBezTo>
                  <a:lnTo>
                    <a:pt x="6885" y="11655"/>
                  </a:lnTo>
                  <a:cubicBezTo>
                    <a:pt x="7073" y="11362"/>
                    <a:pt x="7429" y="11257"/>
                    <a:pt x="7743" y="11404"/>
                  </a:cubicBezTo>
                  <a:cubicBezTo>
                    <a:pt x="7994" y="11508"/>
                    <a:pt x="8077" y="11780"/>
                    <a:pt x="7994" y="12094"/>
                  </a:cubicBezTo>
                  <a:cubicBezTo>
                    <a:pt x="7889" y="12429"/>
                    <a:pt x="7805" y="12764"/>
                    <a:pt x="7492" y="13015"/>
                  </a:cubicBezTo>
                  <a:cubicBezTo>
                    <a:pt x="7366" y="13119"/>
                    <a:pt x="7261" y="13266"/>
                    <a:pt x="7199" y="13433"/>
                  </a:cubicBezTo>
                  <a:cubicBezTo>
                    <a:pt x="6864" y="14375"/>
                    <a:pt x="6634" y="15274"/>
                    <a:pt x="7094" y="16279"/>
                  </a:cubicBezTo>
                  <a:close/>
                  <a:moveTo>
                    <a:pt x="9626" y="7679"/>
                  </a:moveTo>
                  <a:cubicBezTo>
                    <a:pt x="9626" y="7784"/>
                    <a:pt x="9605" y="7888"/>
                    <a:pt x="9626" y="7993"/>
                  </a:cubicBezTo>
                  <a:cubicBezTo>
                    <a:pt x="9668" y="8119"/>
                    <a:pt x="9709" y="8265"/>
                    <a:pt x="9772" y="8411"/>
                  </a:cubicBezTo>
                  <a:cubicBezTo>
                    <a:pt x="10023" y="8955"/>
                    <a:pt x="10253" y="9520"/>
                    <a:pt x="10567" y="10085"/>
                  </a:cubicBezTo>
                  <a:cubicBezTo>
                    <a:pt x="10818" y="10525"/>
                    <a:pt x="11069" y="10964"/>
                    <a:pt x="11404" y="11341"/>
                  </a:cubicBezTo>
                  <a:cubicBezTo>
                    <a:pt x="11697" y="11655"/>
                    <a:pt x="11969" y="11927"/>
                    <a:pt x="12095" y="12345"/>
                  </a:cubicBezTo>
                  <a:cubicBezTo>
                    <a:pt x="12116" y="12450"/>
                    <a:pt x="12199" y="12554"/>
                    <a:pt x="12283" y="12638"/>
                  </a:cubicBezTo>
                  <a:cubicBezTo>
                    <a:pt x="12597" y="12931"/>
                    <a:pt x="12932" y="13224"/>
                    <a:pt x="13266" y="13538"/>
                  </a:cubicBezTo>
                  <a:cubicBezTo>
                    <a:pt x="13601" y="13810"/>
                    <a:pt x="13685" y="13810"/>
                    <a:pt x="14187" y="13496"/>
                  </a:cubicBezTo>
                  <a:cubicBezTo>
                    <a:pt x="14396" y="12617"/>
                    <a:pt x="14103" y="11759"/>
                    <a:pt x="13915" y="10880"/>
                  </a:cubicBezTo>
                  <a:cubicBezTo>
                    <a:pt x="13748" y="10106"/>
                    <a:pt x="13371" y="9479"/>
                    <a:pt x="12848" y="8893"/>
                  </a:cubicBezTo>
                  <a:cubicBezTo>
                    <a:pt x="12304" y="8328"/>
                    <a:pt x="11781" y="7742"/>
                    <a:pt x="10944" y="7533"/>
                  </a:cubicBezTo>
                  <a:cubicBezTo>
                    <a:pt x="10442" y="7407"/>
                    <a:pt x="10044" y="7365"/>
                    <a:pt x="9626" y="767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2" name="Google Shape;462;p40"/>
            <p:cNvSpPr/>
            <p:nvPr/>
          </p:nvSpPr>
          <p:spPr>
            <a:xfrm>
              <a:off x="8365575" y="904025"/>
              <a:ext cx="56525" cy="31400"/>
            </a:xfrm>
            <a:custGeom>
              <a:avLst/>
              <a:gdLst/>
              <a:ahLst/>
              <a:cxnLst/>
              <a:rect l="l" t="t" r="r" b="b"/>
              <a:pathLst>
                <a:path w="2261" h="1256" extrusionOk="0">
                  <a:moveTo>
                    <a:pt x="1130" y="0"/>
                  </a:moveTo>
                  <a:cubicBezTo>
                    <a:pt x="1423" y="84"/>
                    <a:pt x="1674" y="105"/>
                    <a:pt x="1946" y="168"/>
                  </a:cubicBezTo>
                  <a:cubicBezTo>
                    <a:pt x="2156" y="251"/>
                    <a:pt x="2260" y="419"/>
                    <a:pt x="2260" y="649"/>
                  </a:cubicBezTo>
                  <a:cubicBezTo>
                    <a:pt x="2239" y="837"/>
                    <a:pt x="2135" y="984"/>
                    <a:pt x="1967" y="1047"/>
                  </a:cubicBezTo>
                  <a:cubicBezTo>
                    <a:pt x="1402" y="1256"/>
                    <a:pt x="816" y="1214"/>
                    <a:pt x="272" y="1026"/>
                  </a:cubicBezTo>
                  <a:cubicBezTo>
                    <a:pt x="147" y="963"/>
                    <a:pt x="0" y="754"/>
                    <a:pt x="0" y="628"/>
                  </a:cubicBezTo>
                  <a:cubicBezTo>
                    <a:pt x="0" y="503"/>
                    <a:pt x="147" y="293"/>
                    <a:pt x="272" y="230"/>
                  </a:cubicBezTo>
                  <a:cubicBezTo>
                    <a:pt x="523" y="126"/>
                    <a:pt x="879" y="84"/>
                    <a:pt x="113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3" name="Google Shape;463;p40"/>
            <p:cNvSpPr/>
            <p:nvPr/>
          </p:nvSpPr>
          <p:spPr>
            <a:xfrm>
              <a:off x="8156325" y="868450"/>
              <a:ext cx="51825" cy="37175"/>
            </a:xfrm>
            <a:custGeom>
              <a:avLst/>
              <a:gdLst/>
              <a:ahLst/>
              <a:cxnLst/>
              <a:rect l="l" t="t" r="r" b="b"/>
              <a:pathLst>
                <a:path w="2073" h="1487" extrusionOk="0">
                  <a:moveTo>
                    <a:pt x="712" y="42"/>
                  </a:moveTo>
                  <a:cubicBezTo>
                    <a:pt x="1047" y="42"/>
                    <a:pt x="1445" y="252"/>
                    <a:pt x="1821" y="503"/>
                  </a:cubicBezTo>
                  <a:cubicBezTo>
                    <a:pt x="2072" y="691"/>
                    <a:pt x="2031" y="1151"/>
                    <a:pt x="1717" y="1319"/>
                  </a:cubicBezTo>
                  <a:cubicBezTo>
                    <a:pt x="1466" y="1444"/>
                    <a:pt x="1215" y="1486"/>
                    <a:pt x="943" y="1402"/>
                  </a:cubicBezTo>
                  <a:cubicBezTo>
                    <a:pt x="712" y="1298"/>
                    <a:pt x="482" y="1151"/>
                    <a:pt x="273" y="1026"/>
                  </a:cubicBezTo>
                  <a:cubicBezTo>
                    <a:pt x="64" y="900"/>
                    <a:pt x="1" y="628"/>
                    <a:pt x="85" y="398"/>
                  </a:cubicBezTo>
                  <a:cubicBezTo>
                    <a:pt x="147" y="147"/>
                    <a:pt x="315" y="1"/>
                    <a:pt x="712" y="42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4" name="Google Shape;464;p40"/>
            <p:cNvSpPr/>
            <p:nvPr/>
          </p:nvSpPr>
          <p:spPr>
            <a:xfrm>
              <a:off x="8513600" y="990325"/>
              <a:ext cx="35075" cy="42925"/>
            </a:xfrm>
            <a:custGeom>
              <a:avLst/>
              <a:gdLst/>
              <a:ahLst/>
              <a:cxnLst/>
              <a:rect l="l" t="t" r="r" b="b"/>
              <a:pathLst>
                <a:path w="1403" h="1717" extrusionOk="0">
                  <a:moveTo>
                    <a:pt x="1" y="461"/>
                  </a:moveTo>
                  <a:cubicBezTo>
                    <a:pt x="43" y="377"/>
                    <a:pt x="126" y="231"/>
                    <a:pt x="252" y="126"/>
                  </a:cubicBezTo>
                  <a:cubicBezTo>
                    <a:pt x="461" y="1"/>
                    <a:pt x="775" y="22"/>
                    <a:pt x="921" y="210"/>
                  </a:cubicBezTo>
                  <a:cubicBezTo>
                    <a:pt x="1068" y="440"/>
                    <a:pt x="1235" y="712"/>
                    <a:pt x="1340" y="963"/>
                  </a:cubicBezTo>
                  <a:cubicBezTo>
                    <a:pt x="1403" y="1172"/>
                    <a:pt x="1277" y="1465"/>
                    <a:pt x="1089" y="1591"/>
                  </a:cubicBezTo>
                  <a:cubicBezTo>
                    <a:pt x="921" y="1716"/>
                    <a:pt x="649" y="1696"/>
                    <a:pt x="440" y="1549"/>
                  </a:cubicBezTo>
                  <a:cubicBezTo>
                    <a:pt x="105" y="1298"/>
                    <a:pt x="22" y="963"/>
                    <a:pt x="1" y="46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5" name="Google Shape;465;p40"/>
            <p:cNvSpPr/>
            <p:nvPr/>
          </p:nvSpPr>
          <p:spPr>
            <a:xfrm>
              <a:off x="8464425" y="918150"/>
              <a:ext cx="37175" cy="39250"/>
            </a:xfrm>
            <a:custGeom>
              <a:avLst/>
              <a:gdLst/>
              <a:ahLst/>
              <a:cxnLst/>
              <a:rect l="l" t="t" r="r" b="b"/>
              <a:pathLst>
                <a:path w="1487" h="1570" extrusionOk="0">
                  <a:moveTo>
                    <a:pt x="1487" y="1088"/>
                  </a:moveTo>
                  <a:cubicBezTo>
                    <a:pt x="1445" y="1151"/>
                    <a:pt x="1361" y="1339"/>
                    <a:pt x="1235" y="1423"/>
                  </a:cubicBezTo>
                  <a:cubicBezTo>
                    <a:pt x="1026" y="1570"/>
                    <a:pt x="754" y="1549"/>
                    <a:pt x="587" y="1402"/>
                  </a:cubicBezTo>
                  <a:cubicBezTo>
                    <a:pt x="419" y="1235"/>
                    <a:pt x="294" y="1026"/>
                    <a:pt x="168" y="837"/>
                  </a:cubicBezTo>
                  <a:cubicBezTo>
                    <a:pt x="1" y="607"/>
                    <a:pt x="1" y="419"/>
                    <a:pt x="126" y="293"/>
                  </a:cubicBezTo>
                  <a:cubicBezTo>
                    <a:pt x="315" y="105"/>
                    <a:pt x="503" y="0"/>
                    <a:pt x="754" y="84"/>
                  </a:cubicBezTo>
                  <a:cubicBezTo>
                    <a:pt x="1131" y="189"/>
                    <a:pt x="1466" y="607"/>
                    <a:pt x="1487" y="1088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6" name="Google Shape;466;p40"/>
            <p:cNvSpPr/>
            <p:nvPr/>
          </p:nvSpPr>
          <p:spPr>
            <a:xfrm>
              <a:off x="8255200" y="894600"/>
              <a:ext cx="44475" cy="32975"/>
            </a:xfrm>
            <a:custGeom>
              <a:avLst/>
              <a:gdLst/>
              <a:ahLst/>
              <a:cxnLst/>
              <a:rect l="l" t="t" r="r" b="b"/>
              <a:pathLst>
                <a:path w="1779" h="1319" extrusionOk="0">
                  <a:moveTo>
                    <a:pt x="942" y="1319"/>
                  </a:moveTo>
                  <a:cubicBezTo>
                    <a:pt x="314" y="1319"/>
                    <a:pt x="1" y="942"/>
                    <a:pt x="105" y="482"/>
                  </a:cubicBezTo>
                  <a:cubicBezTo>
                    <a:pt x="168" y="210"/>
                    <a:pt x="440" y="1"/>
                    <a:pt x="691" y="84"/>
                  </a:cubicBezTo>
                  <a:cubicBezTo>
                    <a:pt x="942" y="168"/>
                    <a:pt x="1172" y="252"/>
                    <a:pt x="1423" y="398"/>
                  </a:cubicBezTo>
                  <a:cubicBezTo>
                    <a:pt x="1779" y="607"/>
                    <a:pt x="1737" y="1047"/>
                    <a:pt x="1340" y="1235"/>
                  </a:cubicBezTo>
                  <a:cubicBezTo>
                    <a:pt x="1214" y="1256"/>
                    <a:pt x="1026" y="1298"/>
                    <a:pt x="942" y="131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7" name="Google Shape;467;p40"/>
            <p:cNvSpPr/>
            <p:nvPr/>
          </p:nvSpPr>
          <p:spPr>
            <a:xfrm>
              <a:off x="8539250" y="1095475"/>
              <a:ext cx="28250" cy="35600"/>
            </a:xfrm>
            <a:custGeom>
              <a:avLst/>
              <a:gdLst/>
              <a:ahLst/>
              <a:cxnLst/>
              <a:rect l="l" t="t" r="r" b="b"/>
              <a:pathLst>
                <a:path w="1130" h="1424" extrusionOk="0">
                  <a:moveTo>
                    <a:pt x="460" y="1423"/>
                  </a:moveTo>
                  <a:cubicBezTo>
                    <a:pt x="335" y="1277"/>
                    <a:pt x="146" y="1172"/>
                    <a:pt x="42" y="1026"/>
                  </a:cubicBezTo>
                  <a:cubicBezTo>
                    <a:pt x="0" y="942"/>
                    <a:pt x="0" y="775"/>
                    <a:pt x="0" y="670"/>
                  </a:cubicBezTo>
                  <a:cubicBezTo>
                    <a:pt x="21" y="335"/>
                    <a:pt x="188" y="42"/>
                    <a:pt x="460" y="21"/>
                  </a:cubicBezTo>
                  <a:cubicBezTo>
                    <a:pt x="670" y="0"/>
                    <a:pt x="879" y="126"/>
                    <a:pt x="983" y="398"/>
                  </a:cubicBezTo>
                  <a:cubicBezTo>
                    <a:pt x="1130" y="754"/>
                    <a:pt x="1088" y="1067"/>
                    <a:pt x="816" y="1256"/>
                  </a:cubicBezTo>
                  <a:cubicBezTo>
                    <a:pt x="753" y="1339"/>
                    <a:pt x="628" y="1360"/>
                    <a:pt x="460" y="1423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8" name="Google Shape;468;p40"/>
            <p:cNvSpPr/>
            <p:nvPr/>
          </p:nvSpPr>
          <p:spPr>
            <a:xfrm>
              <a:off x="8098275" y="803575"/>
              <a:ext cx="31400" cy="29850"/>
            </a:xfrm>
            <a:custGeom>
              <a:avLst/>
              <a:gdLst/>
              <a:ahLst/>
              <a:cxnLst/>
              <a:rect l="l" t="t" r="r" b="b"/>
              <a:pathLst>
                <a:path w="1256" h="1194" extrusionOk="0">
                  <a:moveTo>
                    <a:pt x="712" y="1194"/>
                  </a:moveTo>
                  <a:cubicBezTo>
                    <a:pt x="524" y="1110"/>
                    <a:pt x="293" y="1089"/>
                    <a:pt x="168" y="963"/>
                  </a:cubicBezTo>
                  <a:cubicBezTo>
                    <a:pt x="63" y="859"/>
                    <a:pt x="0" y="650"/>
                    <a:pt x="0" y="482"/>
                  </a:cubicBezTo>
                  <a:cubicBezTo>
                    <a:pt x="0" y="294"/>
                    <a:pt x="126" y="168"/>
                    <a:pt x="314" y="127"/>
                  </a:cubicBezTo>
                  <a:cubicBezTo>
                    <a:pt x="712" y="1"/>
                    <a:pt x="1256" y="399"/>
                    <a:pt x="1256" y="817"/>
                  </a:cubicBezTo>
                  <a:cubicBezTo>
                    <a:pt x="1256" y="901"/>
                    <a:pt x="1214" y="1005"/>
                    <a:pt x="1130" y="1026"/>
                  </a:cubicBezTo>
                  <a:cubicBezTo>
                    <a:pt x="1005" y="1110"/>
                    <a:pt x="858" y="1131"/>
                    <a:pt x="712" y="1194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4" name="Google Shape;457;p40"/>
          <p:cNvGrpSpPr/>
          <p:nvPr/>
        </p:nvGrpSpPr>
        <p:grpSpPr>
          <a:xfrm>
            <a:off x="507650" y="3541456"/>
            <a:ext cx="1493030" cy="1147422"/>
            <a:chOff x="7711700" y="384600"/>
            <a:chExt cx="855800" cy="746475"/>
          </a:xfrm>
          <a:scene3d>
            <a:camera prst="orthographicFront">
              <a:rot lat="300000" lon="300000" rev="16800000"/>
            </a:camera>
            <a:lightRig rig="threePt" dir="t"/>
          </a:scene3d>
        </p:grpSpPr>
        <p:sp>
          <p:nvSpPr>
            <p:cNvPr id="25" name="Google Shape;458;p40"/>
            <p:cNvSpPr/>
            <p:nvPr/>
          </p:nvSpPr>
          <p:spPr>
            <a:xfrm>
              <a:off x="7996275" y="410750"/>
              <a:ext cx="245350" cy="269425"/>
            </a:xfrm>
            <a:custGeom>
              <a:avLst/>
              <a:gdLst/>
              <a:ahLst/>
              <a:cxnLst/>
              <a:rect l="l" t="t" r="r" b="b"/>
              <a:pathLst>
                <a:path w="9814" h="10777" extrusionOk="0">
                  <a:moveTo>
                    <a:pt x="5712" y="10776"/>
                  </a:moveTo>
                  <a:cubicBezTo>
                    <a:pt x="5022" y="10713"/>
                    <a:pt x="4373" y="10525"/>
                    <a:pt x="3767" y="10190"/>
                  </a:cubicBezTo>
                  <a:cubicBezTo>
                    <a:pt x="3557" y="10044"/>
                    <a:pt x="3411" y="9897"/>
                    <a:pt x="3369" y="9625"/>
                  </a:cubicBezTo>
                  <a:cubicBezTo>
                    <a:pt x="3118" y="8161"/>
                    <a:pt x="2093" y="7219"/>
                    <a:pt x="1046" y="6277"/>
                  </a:cubicBezTo>
                  <a:cubicBezTo>
                    <a:pt x="126" y="5482"/>
                    <a:pt x="0" y="4541"/>
                    <a:pt x="314" y="3620"/>
                  </a:cubicBezTo>
                  <a:cubicBezTo>
                    <a:pt x="544" y="2972"/>
                    <a:pt x="921" y="2344"/>
                    <a:pt x="1214" y="1716"/>
                  </a:cubicBezTo>
                  <a:cubicBezTo>
                    <a:pt x="1235" y="1632"/>
                    <a:pt x="1319" y="1549"/>
                    <a:pt x="1360" y="1507"/>
                  </a:cubicBezTo>
                  <a:cubicBezTo>
                    <a:pt x="2072" y="984"/>
                    <a:pt x="2741" y="398"/>
                    <a:pt x="3620" y="147"/>
                  </a:cubicBezTo>
                  <a:cubicBezTo>
                    <a:pt x="4039" y="0"/>
                    <a:pt x="4457" y="42"/>
                    <a:pt x="4813" y="251"/>
                  </a:cubicBezTo>
                  <a:cubicBezTo>
                    <a:pt x="5503" y="628"/>
                    <a:pt x="6194" y="1026"/>
                    <a:pt x="6717" y="1653"/>
                  </a:cubicBezTo>
                  <a:cubicBezTo>
                    <a:pt x="6926" y="1925"/>
                    <a:pt x="7114" y="2176"/>
                    <a:pt x="7240" y="2469"/>
                  </a:cubicBezTo>
                  <a:cubicBezTo>
                    <a:pt x="7449" y="2909"/>
                    <a:pt x="7512" y="3348"/>
                    <a:pt x="7303" y="3829"/>
                  </a:cubicBezTo>
                  <a:cubicBezTo>
                    <a:pt x="7093" y="4352"/>
                    <a:pt x="6905" y="4876"/>
                    <a:pt x="6675" y="5399"/>
                  </a:cubicBezTo>
                  <a:cubicBezTo>
                    <a:pt x="6487" y="5796"/>
                    <a:pt x="6194" y="6026"/>
                    <a:pt x="5754" y="6131"/>
                  </a:cubicBezTo>
                  <a:cubicBezTo>
                    <a:pt x="5127" y="6277"/>
                    <a:pt x="4499" y="6466"/>
                    <a:pt x="3892" y="6675"/>
                  </a:cubicBezTo>
                  <a:cubicBezTo>
                    <a:pt x="3662" y="6759"/>
                    <a:pt x="3432" y="6905"/>
                    <a:pt x="3243" y="7093"/>
                  </a:cubicBezTo>
                  <a:cubicBezTo>
                    <a:pt x="3055" y="7303"/>
                    <a:pt x="3013" y="7554"/>
                    <a:pt x="3139" y="7826"/>
                  </a:cubicBezTo>
                  <a:cubicBezTo>
                    <a:pt x="3264" y="8077"/>
                    <a:pt x="3474" y="8140"/>
                    <a:pt x="3725" y="8119"/>
                  </a:cubicBezTo>
                  <a:cubicBezTo>
                    <a:pt x="3997" y="8077"/>
                    <a:pt x="4290" y="8014"/>
                    <a:pt x="4562" y="7909"/>
                  </a:cubicBezTo>
                  <a:cubicBezTo>
                    <a:pt x="5043" y="7658"/>
                    <a:pt x="5545" y="7407"/>
                    <a:pt x="6047" y="7135"/>
                  </a:cubicBezTo>
                  <a:cubicBezTo>
                    <a:pt x="6675" y="6821"/>
                    <a:pt x="7826" y="6884"/>
                    <a:pt x="8433" y="7219"/>
                  </a:cubicBezTo>
                  <a:cubicBezTo>
                    <a:pt x="8684" y="7386"/>
                    <a:pt x="8956" y="7512"/>
                    <a:pt x="9186" y="7658"/>
                  </a:cubicBezTo>
                  <a:cubicBezTo>
                    <a:pt x="9793" y="8119"/>
                    <a:pt x="9813" y="8663"/>
                    <a:pt x="9416" y="9102"/>
                  </a:cubicBezTo>
                  <a:cubicBezTo>
                    <a:pt x="8997" y="9625"/>
                    <a:pt x="8537" y="10127"/>
                    <a:pt x="7805" y="10232"/>
                  </a:cubicBezTo>
                  <a:cubicBezTo>
                    <a:pt x="7303" y="10316"/>
                    <a:pt x="6821" y="10483"/>
                    <a:pt x="6361" y="10630"/>
                  </a:cubicBezTo>
                  <a:cubicBezTo>
                    <a:pt x="6152" y="10734"/>
                    <a:pt x="5922" y="10734"/>
                    <a:pt x="5712" y="10776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" name="Google Shape;459;p40"/>
            <p:cNvSpPr/>
            <p:nvPr/>
          </p:nvSpPr>
          <p:spPr>
            <a:xfrm>
              <a:off x="7733675" y="580750"/>
              <a:ext cx="256875" cy="229675"/>
            </a:xfrm>
            <a:custGeom>
              <a:avLst/>
              <a:gdLst/>
              <a:ahLst/>
              <a:cxnLst/>
              <a:rect l="l" t="t" r="r" b="b"/>
              <a:pathLst>
                <a:path w="10275" h="9187" extrusionOk="0">
                  <a:moveTo>
                    <a:pt x="6215" y="8433"/>
                  </a:moveTo>
                  <a:cubicBezTo>
                    <a:pt x="5755" y="7428"/>
                    <a:pt x="5985" y="6529"/>
                    <a:pt x="6299" y="5629"/>
                  </a:cubicBezTo>
                  <a:cubicBezTo>
                    <a:pt x="6341" y="5483"/>
                    <a:pt x="6445" y="5315"/>
                    <a:pt x="6592" y="5211"/>
                  </a:cubicBezTo>
                  <a:cubicBezTo>
                    <a:pt x="6905" y="4980"/>
                    <a:pt x="6968" y="4646"/>
                    <a:pt x="7073" y="4290"/>
                  </a:cubicBezTo>
                  <a:cubicBezTo>
                    <a:pt x="7157" y="3976"/>
                    <a:pt x="7052" y="3725"/>
                    <a:pt x="6843" y="3620"/>
                  </a:cubicBezTo>
                  <a:cubicBezTo>
                    <a:pt x="6550" y="3453"/>
                    <a:pt x="6194" y="3558"/>
                    <a:pt x="5985" y="3850"/>
                  </a:cubicBezTo>
                  <a:lnTo>
                    <a:pt x="5901" y="4018"/>
                  </a:lnTo>
                  <a:cubicBezTo>
                    <a:pt x="5797" y="4374"/>
                    <a:pt x="5504" y="4562"/>
                    <a:pt x="5190" y="4771"/>
                  </a:cubicBezTo>
                  <a:cubicBezTo>
                    <a:pt x="4729" y="5085"/>
                    <a:pt x="4248" y="5211"/>
                    <a:pt x="3704" y="5190"/>
                  </a:cubicBezTo>
                  <a:cubicBezTo>
                    <a:pt x="3118" y="5169"/>
                    <a:pt x="2532" y="5169"/>
                    <a:pt x="1926" y="5190"/>
                  </a:cubicBezTo>
                  <a:cubicBezTo>
                    <a:pt x="1507" y="5190"/>
                    <a:pt x="1110" y="5085"/>
                    <a:pt x="712" y="4897"/>
                  </a:cubicBezTo>
                  <a:cubicBezTo>
                    <a:pt x="231" y="4667"/>
                    <a:pt x="1" y="4122"/>
                    <a:pt x="273" y="3662"/>
                  </a:cubicBezTo>
                  <a:cubicBezTo>
                    <a:pt x="691" y="3014"/>
                    <a:pt x="984" y="2281"/>
                    <a:pt x="1549" y="1674"/>
                  </a:cubicBezTo>
                  <a:cubicBezTo>
                    <a:pt x="2219" y="984"/>
                    <a:pt x="3014" y="607"/>
                    <a:pt x="3830" y="189"/>
                  </a:cubicBezTo>
                  <a:cubicBezTo>
                    <a:pt x="4583" y="105"/>
                    <a:pt x="5378" y="1"/>
                    <a:pt x="6089" y="356"/>
                  </a:cubicBezTo>
                  <a:cubicBezTo>
                    <a:pt x="6529" y="565"/>
                    <a:pt x="7010" y="733"/>
                    <a:pt x="7491" y="817"/>
                  </a:cubicBezTo>
                  <a:cubicBezTo>
                    <a:pt x="7763" y="879"/>
                    <a:pt x="7952" y="1005"/>
                    <a:pt x="8056" y="1214"/>
                  </a:cubicBezTo>
                  <a:cubicBezTo>
                    <a:pt x="8203" y="1465"/>
                    <a:pt x="8370" y="1716"/>
                    <a:pt x="8475" y="1988"/>
                  </a:cubicBezTo>
                  <a:cubicBezTo>
                    <a:pt x="8705" y="2658"/>
                    <a:pt x="9040" y="3223"/>
                    <a:pt x="9437" y="3767"/>
                  </a:cubicBezTo>
                  <a:cubicBezTo>
                    <a:pt x="9563" y="3934"/>
                    <a:pt x="9667" y="4122"/>
                    <a:pt x="9772" y="4290"/>
                  </a:cubicBezTo>
                  <a:cubicBezTo>
                    <a:pt x="10065" y="4771"/>
                    <a:pt x="10274" y="5231"/>
                    <a:pt x="10170" y="5796"/>
                  </a:cubicBezTo>
                  <a:cubicBezTo>
                    <a:pt x="10149" y="5943"/>
                    <a:pt x="10149" y="6068"/>
                    <a:pt x="10170" y="6236"/>
                  </a:cubicBezTo>
                  <a:cubicBezTo>
                    <a:pt x="10274" y="7156"/>
                    <a:pt x="9793" y="7805"/>
                    <a:pt x="9207" y="8412"/>
                  </a:cubicBezTo>
                  <a:cubicBezTo>
                    <a:pt x="8475" y="9144"/>
                    <a:pt x="7659" y="9186"/>
                    <a:pt x="6759" y="8788"/>
                  </a:cubicBezTo>
                  <a:cubicBezTo>
                    <a:pt x="6592" y="8642"/>
                    <a:pt x="6382" y="8516"/>
                    <a:pt x="6215" y="8433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" name="Google Shape;460;p40"/>
            <p:cNvSpPr/>
            <p:nvPr/>
          </p:nvSpPr>
          <p:spPr>
            <a:xfrm>
              <a:off x="7951275" y="568725"/>
              <a:ext cx="118775" cy="160600"/>
            </a:xfrm>
            <a:custGeom>
              <a:avLst/>
              <a:gdLst/>
              <a:ahLst/>
              <a:cxnLst/>
              <a:rect l="l" t="t" r="r" b="b"/>
              <a:pathLst>
                <a:path w="4751" h="6424" extrusionOk="0">
                  <a:moveTo>
                    <a:pt x="43" y="314"/>
                  </a:moveTo>
                  <a:cubicBezTo>
                    <a:pt x="461" y="0"/>
                    <a:pt x="859" y="42"/>
                    <a:pt x="1298" y="147"/>
                  </a:cubicBezTo>
                  <a:cubicBezTo>
                    <a:pt x="2135" y="356"/>
                    <a:pt x="2658" y="942"/>
                    <a:pt x="3202" y="1507"/>
                  </a:cubicBezTo>
                  <a:cubicBezTo>
                    <a:pt x="3725" y="2093"/>
                    <a:pt x="4123" y="2720"/>
                    <a:pt x="4290" y="3495"/>
                  </a:cubicBezTo>
                  <a:cubicBezTo>
                    <a:pt x="4499" y="4352"/>
                    <a:pt x="4751" y="5189"/>
                    <a:pt x="4541" y="6110"/>
                  </a:cubicBezTo>
                  <a:cubicBezTo>
                    <a:pt x="4060" y="6424"/>
                    <a:pt x="3976" y="6424"/>
                    <a:pt x="3642" y="6131"/>
                  </a:cubicBezTo>
                  <a:cubicBezTo>
                    <a:pt x="3286" y="5859"/>
                    <a:pt x="2972" y="5566"/>
                    <a:pt x="2637" y="5252"/>
                  </a:cubicBezTo>
                  <a:cubicBezTo>
                    <a:pt x="2554" y="5168"/>
                    <a:pt x="2491" y="5064"/>
                    <a:pt x="2449" y="4959"/>
                  </a:cubicBezTo>
                  <a:cubicBezTo>
                    <a:pt x="2323" y="4541"/>
                    <a:pt x="2072" y="4248"/>
                    <a:pt x="1779" y="3934"/>
                  </a:cubicBezTo>
                  <a:cubicBezTo>
                    <a:pt x="1445" y="3578"/>
                    <a:pt x="1194" y="3139"/>
                    <a:pt x="942" y="2679"/>
                  </a:cubicBezTo>
                  <a:cubicBezTo>
                    <a:pt x="650" y="2135"/>
                    <a:pt x="378" y="1590"/>
                    <a:pt x="126" y="1005"/>
                  </a:cubicBezTo>
                  <a:cubicBezTo>
                    <a:pt x="64" y="879"/>
                    <a:pt x="22" y="733"/>
                    <a:pt x="1" y="586"/>
                  </a:cubicBezTo>
                  <a:cubicBezTo>
                    <a:pt x="43" y="523"/>
                    <a:pt x="43" y="419"/>
                    <a:pt x="43" y="31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" name="Google Shape;461;p40"/>
            <p:cNvSpPr/>
            <p:nvPr/>
          </p:nvSpPr>
          <p:spPr>
            <a:xfrm>
              <a:off x="7711700" y="384600"/>
              <a:ext cx="553475" cy="449350"/>
            </a:xfrm>
            <a:custGeom>
              <a:avLst/>
              <a:gdLst/>
              <a:ahLst/>
              <a:cxnLst/>
              <a:rect l="l" t="t" r="r" b="b"/>
              <a:pathLst>
                <a:path w="22139" h="17974" extrusionOk="0">
                  <a:moveTo>
                    <a:pt x="15317" y="12492"/>
                  </a:moveTo>
                  <a:cubicBezTo>
                    <a:pt x="15066" y="12805"/>
                    <a:pt x="15212" y="13077"/>
                    <a:pt x="15212" y="13370"/>
                  </a:cubicBezTo>
                  <a:cubicBezTo>
                    <a:pt x="15233" y="13914"/>
                    <a:pt x="15003" y="14270"/>
                    <a:pt x="14543" y="14521"/>
                  </a:cubicBezTo>
                  <a:cubicBezTo>
                    <a:pt x="13873" y="14898"/>
                    <a:pt x="13246" y="14835"/>
                    <a:pt x="12618" y="14291"/>
                  </a:cubicBezTo>
                  <a:cubicBezTo>
                    <a:pt x="12513" y="14186"/>
                    <a:pt x="12409" y="14103"/>
                    <a:pt x="12283" y="13998"/>
                  </a:cubicBezTo>
                  <a:cubicBezTo>
                    <a:pt x="12032" y="14186"/>
                    <a:pt x="12116" y="14396"/>
                    <a:pt x="12116" y="14584"/>
                  </a:cubicBezTo>
                  <a:cubicBezTo>
                    <a:pt x="12137" y="14961"/>
                    <a:pt x="11990" y="15337"/>
                    <a:pt x="11802" y="15672"/>
                  </a:cubicBezTo>
                  <a:cubicBezTo>
                    <a:pt x="11341" y="16530"/>
                    <a:pt x="10651" y="17137"/>
                    <a:pt x="9835" y="17660"/>
                  </a:cubicBezTo>
                  <a:cubicBezTo>
                    <a:pt x="9709" y="17743"/>
                    <a:pt x="9584" y="17785"/>
                    <a:pt x="9458" y="17827"/>
                  </a:cubicBezTo>
                  <a:cubicBezTo>
                    <a:pt x="8349" y="17974"/>
                    <a:pt x="7366" y="17681"/>
                    <a:pt x="6424" y="17116"/>
                  </a:cubicBezTo>
                  <a:cubicBezTo>
                    <a:pt x="6215" y="16990"/>
                    <a:pt x="6111" y="16781"/>
                    <a:pt x="6027" y="16530"/>
                  </a:cubicBezTo>
                  <a:cubicBezTo>
                    <a:pt x="5859" y="15902"/>
                    <a:pt x="5734" y="15274"/>
                    <a:pt x="5839" y="14605"/>
                  </a:cubicBezTo>
                  <a:cubicBezTo>
                    <a:pt x="5859" y="14417"/>
                    <a:pt x="5859" y="14270"/>
                    <a:pt x="5901" y="14019"/>
                  </a:cubicBezTo>
                  <a:lnTo>
                    <a:pt x="5441" y="14019"/>
                  </a:lnTo>
                  <a:cubicBezTo>
                    <a:pt x="4499" y="14019"/>
                    <a:pt x="3558" y="14040"/>
                    <a:pt x="2616" y="14019"/>
                  </a:cubicBezTo>
                  <a:cubicBezTo>
                    <a:pt x="1821" y="13998"/>
                    <a:pt x="1047" y="13747"/>
                    <a:pt x="461" y="13161"/>
                  </a:cubicBezTo>
                  <a:cubicBezTo>
                    <a:pt x="189" y="12910"/>
                    <a:pt x="1" y="12617"/>
                    <a:pt x="43" y="12220"/>
                  </a:cubicBezTo>
                  <a:cubicBezTo>
                    <a:pt x="64" y="11989"/>
                    <a:pt x="43" y="11759"/>
                    <a:pt x="64" y="11508"/>
                  </a:cubicBezTo>
                  <a:cubicBezTo>
                    <a:pt x="64" y="11383"/>
                    <a:pt x="85" y="11194"/>
                    <a:pt x="168" y="11090"/>
                  </a:cubicBezTo>
                  <a:cubicBezTo>
                    <a:pt x="796" y="10295"/>
                    <a:pt x="1152" y="9290"/>
                    <a:pt x="1947" y="8579"/>
                  </a:cubicBezTo>
                  <a:cubicBezTo>
                    <a:pt x="2261" y="8307"/>
                    <a:pt x="2574" y="8056"/>
                    <a:pt x="2909" y="7847"/>
                  </a:cubicBezTo>
                  <a:cubicBezTo>
                    <a:pt x="3307" y="7616"/>
                    <a:pt x="3746" y="7428"/>
                    <a:pt x="4165" y="7219"/>
                  </a:cubicBezTo>
                  <a:cubicBezTo>
                    <a:pt x="4227" y="7198"/>
                    <a:pt x="4269" y="7177"/>
                    <a:pt x="4332" y="7177"/>
                  </a:cubicBezTo>
                  <a:cubicBezTo>
                    <a:pt x="5295" y="7072"/>
                    <a:pt x="6257" y="6926"/>
                    <a:pt x="7199" y="7303"/>
                  </a:cubicBezTo>
                  <a:cubicBezTo>
                    <a:pt x="7701" y="7512"/>
                    <a:pt x="8203" y="7637"/>
                    <a:pt x="8726" y="7616"/>
                  </a:cubicBezTo>
                  <a:cubicBezTo>
                    <a:pt x="8956" y="7365"/>
                    <a:pt x="9207" y="7093"/>
                    <a:pt x="9458" y="6863"/>
                  </a:cubicBezTo>
                  <a:cubicBezTo>
                    <a:pt x="9165" y="6256"/>
                    <a:pt x="8600" y="5838"/>
                    <a:pt x="8119" y="5357"/>
                  </a:cubicBezTo>
                  <a:cubicBezTo>
                    <a:pt x="7994" y="5231"/>
                    <a:pt x="7826" y="5189"/>
                    <a:pt x="7659" y="5106"/>
                  </a:cubicBezTo>
                  <a:cubicBezTo>
                    <a:pt x="7512" y="5022"/>
                    <a:pt x="7324" y="5001"/>
                    <a:pt x="7199" y="4896"/>
                  </a:cubicBezTo>
                  <a:cubicBezTo>
                    <a:pt x="6571" y="4436"/>
                    <a:pt x="5818" y="4269"/>
                    <a:pt x="5043" y="4143"/>
                  </a:cubicBezTo>
                  <a:cubicBezTo>
                    <a:pt x="4939" y="4122"/>
                    <a:pt x="4834" y="3997"/>
                    <a:pt x="4688" y="3934"/>
                  </a:cubicBezTo>
                  <a:cubicBezTo>
                    <a:pt x="4813" y="3829"/>
                    <a:pt x="4876" y="3746"/>
                    <a:pt x="4939" y="3746"/>
                  </a:cubicBezTo>
                  <a:cubicBezTo>
                    <a:pt x="5776" y="3578"/>
                    <a:pt x="6592" y="3662"/>
                    <a:pt x="7324" y="4122"/>
                  </a:cubicBezTo>
                  <a:cubicBezTo>
                    <a:pt x="7471" y="4185"/>
                    <a:pt x="7596" y="4290"/>
                    <a:pt x="7722" y="4310"/>
                  </a:cubicBezTo>
                  <a:cubicBezTo>
                    <a:pt x="8182" y="4457"/>
                    <a:pt x="8580" y="4687"/>
                    <a:pt x="8893" y="5001"/>
                  </a:cubicBezTo>
                  <a:cubicBezTo>
                    <a:pt x="9124" y="4938"/>
                    <a:pt x="9061" y="4813"/>
                    <a:pt x="9061" y="4708"/>
                  </a:cubicBezTo>
                  <a:cubicBezTo>
                    <a:pt x="9061" y="4603"/>
                    <a:pt x="9040" y="4478"/>
                    <a:pt x="9040" y="4373"/>
                  </a:cubicBezTo>
                  <a:cubicBezTo>
                    <a:pt x="8789" y="3201"/>
                    <a:pt x="8956" y="2030"/>
                    <a:pt x="8935" y="837"/>
                  </a:cubicBezTo>
                  <a:cubicBezTo>
                    <a:pt x="8935" y="523"/>
                    <a:pt x="9061" y="272"/>
                    <a:pt x="9375" y="126"/>
                  </a:cubicBezTo>
                  <a:cubicBezTo>
                    <a:pt x="9521" y="63"/>
                    <a:pt x="9730" y="0"/>
                    <a:pt x="9877" y="168"/>
                  </a:cubicBezTo>
                  <a:cubicBezTo>
                    <a:pt x="9981" y="293"/>
                    <a:pt x="10107" y="502"/>
                    <a:pt x="10044" y="607"/>
                  </a:cubicBezTo>
                  <a:cubicBezTo>
                    <a:pt x="9772" y="1444"/>
                    <a:pt x="9940" y="2302"/>
                    <a:pt x="9919" y="3139"/>
                  </a:cubicBezTo>
                  <a:cubicBezTo>
                    <a:pt x="9898" y="4038"/>
                    <a:pt x="10107" y="4896"/>
                    <a:pt x="10253" y="5754"/>
                  </a:cubicBezTo>
                  <a:cubicBezTo>
                    <a:pt x="10316" y="6005"/>
                    <a:pt x="10316" y="6235"/>
                    <a:pt x="10358" y="6466"/>
                  </a:cubicBezTo>
                  <a:cubicBezTo>
                    <a:pt x="10400" y="6528"/>
                    <a:pt x="10463" y="6570"/>
                    <a:pt x="10525" y="6612"/>
                  </a:cubicBezTo>
                  <a:cubicBezTo>
                    <a:pt x="10756" y="6487"/>
                    <a:pt x="10651" y="6277"/>
                    <a:pt x="10651" y="6152"/>
                  </a:cubicBezTo>
                  <a:cubicBezTo>
                    <a:pt x="10546" y="5085"/>
                    <a:pt x="10818" y="4143"/>
                    <a:pt x="11300" y="3201"/>
                  </a:cubicBezTo>
                  <a:cubicBezTo>
                    <a:pt x="12095" y="1758"/>
                    <a:pt x="11697" y="2176"/>
                    <a:pt x="13057" y="1172"/>
                  </a:cubicBezTo>
                  <a:cubicBezTo>
                    <a:pt x="13538" y="816"/>
                    <a:pt x="14082" y="607"/>
                    <a:pt x="14626" y="398"/>
                  </a:cubicBezTo>
                  <a:cubicBezTo>
                    <a:pt x="15359" y="105"/>
                    <a:pt x="16049" y="209"/>
                    <a:pt x="16677" y="565"/>
                  </a:cubicBezTo>
                  <a:cubicBezTo>
                    <a:pt x="17367" y="942"/>
                    <a:pt x="18079" y="1423"/>
                    <a:pt x="18623" y="2051"/>
                  </a:cubicBezTo>
                  <a:cubicBezTo>
                    <a:pt x="19020" y="2490"/>
                    <a:pt x="19355" y="2971"/>
                    <a:pt x="19544" y="3536"/>
                  </a:cubicBezTo>
                  <a:cubicBezTo>
                    <a:pt x="19711" y="4080"/>
                    <a:pt x="19732" y="4645"/>
                    <a:pt x="19523" y="5189"/>
                  </a:cubicBezTo>
                  <a:cubicBezTo>
                    <a:pt x="19292" y="5754"/>
                    <a:pt x="19104" y="6340"/>
                    <a:pt x="18832" y="6989"/>
                  </a:cubicBezTo>
                  <a:cubicBezTo>
                    <a:pt x="19816" y="7010"/>
                    <a:pt x="20506" y="7595"/>
                    <a:pt x="21217" y="8056"/>
                  </a:cubicBezTo>
                  <a:cubicBezTo>
                    <a:pt x="21824" y="8453"/>
                    <a:pt x="22138" y="9102"/>
                    <a:pt x="22033" y="9897"/>
                  </a:cubicBezTo>
                  <a:cubicBezTo>
                    <a:pt x="21950" y="10420"/>
                    <a:pt x="21761" y="10860"/>
                    <a:pt x="21343" y="11194"/>
                  </a:cubicBezTo>
                  <a:lnTo>
                    <a:pt x="21029" y="11508"/>
                  </a:lnTo>
                  <a:cubicBezTo>
                    <a:pt x="20673" y="11968"/>
                    <a:pt x="20171" y="12220"/>
                    <a:pt x="19627" y="12324"/>
                  </a:cubicBezTo>
                  <a:cubicBezTo>
                    <a:pt x="19146" y="12429"/>
                    <a:pt x="18707" y="12554"/>
                    <a:pt x="18267" y="12701"/>
                  </a:cubicBezTo>
                  <a:cubicBezTo>
                    <a:pt x="17451" y="12952"/>
                    <a:pt x="16635" y="12952"/>
                    <a:pt x="15840" y="12638"/>
                  </a:cubicBezTo>
                  <a:cubicBezTo>
                    <a:pt x="15694" y="12533"/>
                    <a:pt x="15484" y="12513"/>
                    <a:pt x="15317" y="12492"/>
                  </a:cubicBezTo>
                  <a:close/>
                  <a:moveTo>
                    <a:pt x="17095" y="11822"/>
                  </a:moveTo>
                  <a:cubicBezTo>
                    <a:pt x="17326" y="11801"/>
                    <a:pt x="17556" y="11780"/>
                    <a:pt x="17765" y="11717"/>
                  </a:cubicBezTo>
                  <a:cubicBezTo>
                    <a:pt x="18246" y="11592"/>
                    <a:pt x="18707" y="11383"/>
                    <a:pt x="19209" y="11341"/>
                  </a:cubicBezTo>
                  <a:cubicBezTo>
                    <a:pt x="19962" y="11215"/>
                    <a:pt x="20401" y="10734"/>
                    <a:pt x="20820" y="10211"/>
                  </a:cubicBezTo>
                  <a:cubicBezTo>
                    <a:pt x="21196" y="9730"/>
                    <a:pt x="21196" y="9207"/>
                    <a:pt x="20590" y="8767"/>
                  </a:cubicBezTo>
                  <a:cubicBezTo>
                    <a:pt x="20360" y="8579"/>
                    <a:pt x="20088" y="8453"/>
                    <a:pt x="19836" y="8328"/>
                  </a:cubicBezTo>
                  <a:cubicBezTo>
                    <a:pt x="19230" y="7972"/>
                    <a:pt x="18079" y="7930"/>
                    <a:pt x="17451" y="8244"/>
                  </a:cubicBezTo>
                  <a:cubicBezTo>
                    <a:pt x="16949" y="8474"/>
                    <a:pt x="16468" y="8767"/>
                    <a:pt x="15966" y="8997"/>
                  </a:cubicBezTo>
                  <a:cubicBezTo>
                    <a:pt x="15694" y="9102"/>
                    <a:pt x="15422" y="9186"/>
                    <a:pt x="15129" y="9207"/>
                  </a:cubicBezTo>
                  <a:cubicBezTo>
                    <a:pt x="14898" y="9248"/>
                    <a:pt x="14647" y="9165"/>
                    <a:pt x="14543" y="8935"/>
                  </a:cubicBezTo>
                  <a:cubicBezTo>
                    <a:pt x="14417" y="8663"/>
                    <a:pt x="14480" y="8370"/>
                    <a:pt x="14647" y="8202"/>
                  </a:cubicBezTo>
                  <a:cubicBezTo>
                    <a:pt x="14836" y="8014"/>
                    <a:pt x="15066" y="7847"/>
                    <a:pt x="15317" y="7784"/>
                  </a:cubicBezTo>
                  <a:cubicBezTo>
                    <a:pt x="15903" y="7575"/>
                    <a:pt x="16531" y="7365"/>
                    <a:pt x="17158" y="7219"/>
                  </a:cubicBezTo>
                  <a:cubicBezTo>
                    <a:pt x="17619" y="7114"/>
                    <a:pt x="17932" y="6884"/>
                    <a:pt x="18079" y="6487"/>
                  </a:cubicBezTo>
                  <a:cubicBezTo>
                    <a:pt x="18309" y="5963"/>
                    <a:pt x="18476" y="5440"/>
                    <a:pt x="18707" y="4917"/>
                  </a:cubicBezTo>
                  <a:cubicBezTo>
                    <a:pt x="18916" y="4457"/>
                    <a:pt x="18874" y="3976"/>
                    <a:pt x="18644" y="3557"/>
                  </a:cubicBezTo>
                  <a:cubicBezTo>
                    <a:pt x="18518" y="3285"/>
                    <a:pt x="18330" y="3013"/>
                    <a:pt x="18121" y="2762"/>
                  </a:cubicBezTo>
                  <a:cubicBezTo>
                    <a:pt x="17639" y="2134"/>
                    <a:pt x="16928" y="1737"/>
                    <a:pt x="16217" y="1339"/>
                  </a:cubicBezTo>
                  <a:cubicBezTo>
                    <a:pt x="15861" y="1130"/>
                    <a:pt x="15463" y="1130"/>
                    <a:pt x="15024" y="1235"/>
                  </a:cubicBezTo>
                  <a:cubicBezTo>
                    <a:pt x="14124" y="1507"/>
                    <a:pt x="13476" y="2051"/>
                    <a:pt x="12764" y="2595"/>
                  </a:cubicBezTo>
                  <a:cubicBezTo>
                    <a:pt x="12702" y="2657"/>
                    <a:pt x="12639" y="2720"/>
                    <a:pt x="12618" y="2804"/>
                  </a:cubicBezTo>
                  <a:cubicBezTo>
                    <a:pt x="12304" y="3432"/>
                    <a:pt x="11927" y="4059"/>
                    <a:pt x="11718" y="4708"/>
                  </a:cubicBezTo>
                  <a:cubicBezTo>
                    <a:pt x="11404" y="5650"/>
                    <a:pt x="11530" y="6570"/>
                    <a:pt x="12450" y="7386"/>
                  </a:cubicBezTo>
                  <a:cubicBezTo>
                    <a:pt x="13497" y="8307"/>
                    <a:pt x="14522" y="9269"/>
                    <a:pt x="14773" y="10734"/>
                  </a:cubicBezTo>
                  <a:cubicBezTo>
                    <a:pt x="14836" y="10985"/>
                    <a:pt x="14961" y="11152"/>
                    <a:pt x="15170" y="11278"/>
                  </a:cubicBezTo>
                  <a:cubicBezTo>
                    <a:pt x="15756" y="11550"/>
                    <a:pt x="16384" y="11717"/>
                    <a:pt x="17095" y="11822"/>
                  </a:cubicBezTo>
                  <a:close/>
                  <a:moveTo>
                    <a:pt x="7094" y="16279"/>
                  </a:moveTo>
                  <a:cubicBezTo>
                    <a:pt x="7261" y="16362"/>
                    <a:pt x="7471" y="16488"/>
                    <a:pt x="7680" y="16593"/>
                  </a:cubicBezTo>
                  <a:cubicBezTo>
                    <a:pt x="8559" y="16990"/>
                    <a:pt x="9375" y="16927"/>
                    <a:pt x="10107" y="16195"/>
                  </a:cubicBezTo>
                  <a:cubicBezTo>
                    <a:pt x="10693" y="15588"/>
                    <a:pt x="11195" y="14961"/>
                    <a:pt x="11069" y="14019"/>
                  </a:cubicBezTo>
                  <a:cubicBezTo>
                    <a:pt x="11049" y="13873"/>
                    <a:pt x="11049" y="13747"/>
                    <a:pt x="11069" y="13580"/>
                  </a:cubicBezTo>
                  <a:cubicBezTo>
                    <a:pt x="11153" y="13036"/>
                    <a:pt x="10944" y="12533"/>
                    <a:pt x="10672" y="12094"/>
                  </a:cubicBezTo>
                  <a:cubicBezTo>
                    <a:pt x="10567" y="11906"/>
                    <a:pt x="10463" y="11759"/>
                    <a:pt x="10337" y="11571"/>
                  </a:cubicBezTo>
                  <a:cubicBezTo>
                    <a:pt x="9940" y="11027"/>
                    <a:pt x="9605" y="10441"/>
                    <a:pt x="9375" y="9792"/>
                  </a:cubicBezTo>
                  <a:cubicBezTo>
                    <a:pt x="9270" y="9520"/>
                    <a:pt x="9103" y="9269"/>
                    <a:pt x="8956" y="8997"/>
                  </a:cubicBezTo>
                  <a:cubicBezTo>
                    <a:pt x="8831" y="8788"/>
                    <a:pt x="8663" y="8663"/>
                    <a:pt x="8412" y="8621"/>
                  </a:cubicBezTo>
                  <a:cubicBezTo>
                    <a:pt x="7910" y="8537"/>
                    <a:pt x="7471" y="8370"/>
                    <a:pt x="6989" y="8139"/>
                  </a:cubicBezTo>
                  <a:cubicBezTo>
                    <a:pt x="6278" y="7805"/>
                    <a:pt x="5504" y="7909"/>
                    <a:pt x="4730" y="7993"/>
                  </a:cubicBezTo>
                  <a:cubicBezTo>
                    <a:pt x="3935" y="8411"/>
                    <a:pt x="3118" y="8767"/>
                    <a:pt x="2470" y="9479"/>
                  </a:cubicBezTo>
                  <a:cubicBezTo>
                    <a:pt x="1905" y="10085"/>
                    <a:pt x="1633" y="10818"/>
                    <a:pt x="1173" y="11466"/>
                  </a:cubicBezTo>
                  <a:cubicBezTo>
                    <a:pt x="901" y="11906"/>
                    <a:pt x="1131" y="12450"/>
                    <a:pt x="1633" y="12701"/>
                  </a:cubicBezTo>
                  <a:cubicBezTo>
                    <a:pt x="1989" y="12868"/>
                    <a:pt x="2386" y="12973"/>
                    <a:pt x="2826" y="12973"/>
                  </a:cubicBezTo>
                  <a:cubicBezTo>
                    <a:pt x="3432" y="12952"/>
                    <a:pt x="4018" y="12952"/>
                    <a:pt x="4604" y="12973"/>
                  </a:cubicBezTo>
                  <a:cubicBezTo>
                    <a:pt x="5169" y="13015"/>
                    <a:pt x="5629" y="12868"/>
                    <a:pt x="6111" y="12554"/>
                  </a:cubicBezTo>
                  <a:cubicBezTo>
                    <a:pt x="6424" y="12345"/>
                    <a:pt x="6696" y="12199"/>
                    <a:pt x="6801" y="11801"/>
                  </a:cubicBezTo>
                  <a:lnTo>
                    <a:pt x="6885" y="11655"/>
                  </a:lnTo>
                  <a:cubicBezTo>
                    <a:pt x="7073" y="11362"/>
                    <a:pt x="7429" y="11257"/>
                    <a:pt x="7743" y="11404"/>
                  </a:cubicBezTo>
                  <a:cubicBezTo>
                    <a:pt x="7994" y="11508"/>
                    <a:pt x="8077" y="11780"/>
                    <a:pt x="7994" y="12094"/>
                  </a:cubicBezTo>
                  <a:cubicBezTo>
                    <a:pt x="7889" y="12429"/>
                    <a:pt x="7805" y="12764"/>
                    <a:pt x="7492" y="13015"/>
                  </a:cubicBezTo>
                  <a:cubicBezTo>
                    <a:pt x="7366" y="13119"/>
                    <a:pt x="7261" y="13266"/>
                    <a:pt x="7199" y="13433"/>
                  </a:cubicBezTo>
                  <a:cubicBezTo>
                    <a:pt x="6864" y="14375"/>
                    <a:pt x="6634" y="15274"/>
                    <a:pt x="7094" y="16279"/>
                  </a:cubicBezTo>
                  <a:close/>
                  <a:moveTo>
                    <a:pt x="9626" y="7679"/>
                  </a:moveTo>
                  <a:cubicBezTo>
                    <a:pt x="9626" y="7784"/>
                    <a:pt x="9605" y="7888"/>
                    <a:pt x="9626" y="7993"/>
                  </a:cubicBezTo>
                  <a:cubicBezTo>
                    <a:pt x="9668" y="8119"/>
                    <a:pt x="9709" y="8265"/>
                    <a:pt x="9772" y="8411"/>
                  </a:cubicBezTo>
                  <a:cubicBezTo>
                    <a:pt x="10023" y="8955"/>
                    <a:pt x="10253" y="9520"/>
                    <a:pt x="10567" y="10085"/>
                  </a:cubicBezTo>
                  <a:cubicBezTo>
                    <a:pt x="10818" y="10525"/>
                    <a:pt x="11069" y="10964"/>
                    <a:pt x="11404" y="11341"/>
                  </a:cubicBezTo>
                  <a:cubicBezTo>
                    <a:pt x="11697" y="11655"/>
                    <a:pt x="11969" y="11927"/>
                    <a:pt x="12095" y="12345"/>
                  </a:cubicBezTo>
                  <a:cubicBezTo>
                    <a:pt x="12116" y="12450"/>
                    <a:pt x="12199" y="12554"/>
                    <a:pt x="12283" y="12638"/>
                  </a:cubicBezTo>
                  <a:cubicBezTo>
                    <a:pt x="12597" y="12931"/>
                    <a:pt x="12932" y="13224"/>
                    <a:pt x="13266" y="13538"/>
                  </a:cubicBezTo>
                  <a:cubicBezTo>
                    <a:pt x="13601" y="13810"/>
                    <a:pt x="13685" y="13810"/>
                    <a:pt x="14187" y="13496"/>
                  </a:cubicBezTo>
                  <a:cubicBezTo>
                    <a:pt x="14396" y="12617"/>
                    <a:pt x="14103" y="11759"/>
                    <a:pt x="13915" y="10880"/>
                  </a:cubicBezTo>
                  <a:cubicBezTo>
                    <a:pt x="13748" y="10106"/>
                    <a:pt x="13371" y="9479"/>
                    <a:pt x="12848" y="8893"/>
                  </a:cubicBezTo>
                  <a:cubicBezTo>
                    <a:pt x="12304" y="8328"/>
                    <a:pt x="11781" y="7742"/>
                    <a:pt x="10944" y="7533"/>
                  </a:cubicBezTo>
                  <a:cubicBezTo>
                    <a:pt x="10442" y="7407"/>
                    <a:pt x="10044" y="7365"/>
                    <a:pt x="9626" y="767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" name="Google Shape;462;p40"/>
            <p:cNvSpPr/>
            <p:nvPr/>
          </p:nvSpPr>
          <p:spPr>
            <a:xfrm>
              <a:off x="8365575" y="904025"/>
              <a:ext cx="56525" cy="31400"/>
            </a:xfrm>
            <a:custGeom>
              <a:avLst/>
              <a:gdLst/>
              <a:ahLst/>
              <a:cxnLst/>
              <a:rect l="l" t="t" r="r" b="b"/>
              <a:pathLst>
                <a:path w="2261" h="1256" extrusionOk="0">
                  <a:moveTo>
                    <a:pt x="1130" y="0"/>
                  </a:moveTo>
                  <a:cubicBezTo>
                    <a:pt x="1423" y="84"/>
                    <a:pt x="1674" y="105"/>
                    <a:pt x="1946" y="168"/>
                  </a:cubicBezTo>
                  <a:cubicBezTo>
                    <a:pt x="2156" y="251"/>
                    <a:pt x="2260" y="419"/>
                    <a:pt x="2260" y="649"/>
                  </a:cubicBezTo>
                  <a:cubicBezTo>
                    <a:pt x="2239" y="837"/>
                    <a:pt x="2135" y="984"/>
                    <a:pt x="1967" y="1047"/>
                  </a:cubicBezTo>
                  <a:cubicBezTo>
                    <a:pt x="1402" y="1256"/>
                    <a:pt x="816" y="1214"/>
                    <a:pt x="272" y="1026"/>
                  </a:cubicBezTo>
                  <a:cubicBezTo>
                    <a:pt x="147" y="963"/>
                    <a:pt x="0" y="754"/>
                    <a:pt x="0" y="628"/>
                  </a:cubicBezTo>
                  <a:cubicBezTo>
                    <a:pt x="0" y="503"/>
                    <a:pt x="147" y="293"/>
                    <a:pt x="272" y="230"/>
                  </a:cubicBezTo>
                  <a:cubicBezTo>
                    <a:pt x="523" y="126"/>
                    <a:pt x="879" y="84"/>
                    <a:pt x="113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" name="Google Shape;463;p40"/>
            <p:cNvSpPr/>
            <p:nvPr/>
          </p:nvSpPr>
          <p:spPr>
            <a:xfrm>
              <a:off x="8156325" y="868450"/>
              <a:ext cx="51825" cy="37175"/>
            </a:xfrm>
            <a:custGeom>
              <a:avLst/>
              <a:gdLst/>
              <a:ahLst/>
              <a:cxnLst/>
              <a:rect l="l" t="t" r="r" b="b"/>
              <a:pathLst>
                <a:path w="2073" h="1487" extrusionOk="0">
                  <a:moveTo>
                    <a:pt x="712" y="42"/>
                  </a:moveTo>
                  <a:cubicBezTo>
                    <a:pt x="1047" y="42"/>
                    <a:pt x="1445" y="252"/>
                    <a:pt x="1821" y="503"/>
                  </a:cubicBezTo>
                  <a:cubicBezTo>
                    <a:pt x="2072" y="691"/>
                    <a:pt x="2031" y="1151"/>
                    <a:pt x="1717" y="1319"/>
                  </a:cubicBezTo>
                  <a:cubicBezTo>
                    <a:pt x="1466" y="1444"/>
                    <a:pt x="1215" y="1486"/>
                    <a:pt x="943" y="1402"/>
                  </a:cubicBezTo>
                  <a:cubicBezTo>
                    <a:pt x="712" y="1298"/>
                    <a:pt x="482" y="1151"/>
                    <a:pt x="273" y="1026"/>
                  </a:cubicBezTo>
                  <a:cubicBezTo>
                    <a:pt x="64" y="900"/>
                    <a:pt x="1" y="628"/>
                    <a:pt x="85" y="398"/>
                  </a:cubicBezTo>
                  <a:cubicBezTo>
                    <a:pt x="147" y="147"/>
                    <a:pt x="315" y="1"/>
                    <a:pt x="712" y="42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" name="Google Shape;464;p40"/>
            <p:cNvSpPr/>
            <p:nvPr/>
          </p:nvSpPr>
          <p:spPr>
            <a:xfrm>
              <a:off x="8513600" y="990325"/>
              <a:ext cx="35075" cy="42925"/>
            </a:xfrm>
            <a:custGeom>
              <a:avLst/>
              <a:gdLst/>
              <a:ahLst/>
              <a:cxnLst/>
              <a:rect l="l" t="t" r="r" b="b"/>
              <a:pathLst>
                <a:path w="1403" h="1717" extrusionOk="0">
                  <a:moveTo>
                    <a:pt x="1" y="461"/>
                  </a:moveTo>
                  <a:cubicBezTo>
                    <a:pt x="43" y="377"/>
                    <a:pt x="126" y="231"/>
                    <a:pt x="252" y="126"/>
                  </a:cubicBezTo>
                  <a:cubicBezTo>
                    <a:pt x="461" y="1"/>
                    <a:pt x="775" y="22"/>
                    <a:pt x="921" y="210"/>
                  </a:cubicBezTo>
                  <a:cubicBezTo>
                    <a:pt x="1068" y="440"/>
                    <a:pt x="1235" y="712"/>
                    <a:pt x="1340" y="963"/>
                  </a:cubicBezTo>
                  <a:cubicBezTo>
                    <a:pt x="1403" y="1172"/>
                    <a:pt x="1277" y="1465"/>
                    <a:pt x="1089" y="1591"/>
                  </a:cubicBezTo>
                  <a:cubicBezTo>
                    <a:pt x="921" y="1716"/>
                    <a:pt x="649" y="1696"/>
                    <a:pt x="440" y="1549"/>
                  </a:cubicBezTo>
                  <a:cubicBezTo>
                    <a:pt x="105" y="1298"/>
                    <a:pt x="22" y="963"/>
                    <a:pt x="1" y="46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" name="Google Shape;465;p40"/>
            <p:cNvSpPr/>
            <p:nvPr/>
          </p:nvSpPr>
          <p:spPr>
            <a:xfrm>
              <a:off x="8464425" y="918150"/>
              <a:ext cx="37175" cy="39250"/>
            </a:xfrm>
            <a:custGeom>
              <a:avLst/>
              <a:gdLst/>
              <a:ahLst/>
              <a:cxnLst/>
              <a:rect l="l" t="t" r="r" b="b"/>
              <a:pathLst>
                <a:path w="1487" h="1570" extrusionOk="0">
                  <a:moveTo>
                    <a:pt x="1487" y="1088"/>
                  </a:moveTo>
                  <a:cubicBezTo>
                    <a:pt x="1445" y="1151"/>
                    <a:pt x="1361" y="1339"/>
                    <a:pt x="1235" y="1423"/>
                  </a:cubicBezTo>
                  <a:cubicBezTo>
                    <a:pt x="1026" y="1570"/>
                    <a:pt x="754" y="1549"/>
                    <a:pt x="587" y="1402"/>
                  </a:cubicBezTo>
                  <a:cubicBezTo>
                    <a:pt x="419" y="1235"/>
                    <a:pt x="294" y="1026"/>
                    <a:pt x="168" y="837"/>
                  </a:cubicBezTo>
                  <a:cubicBezTo>
                    <a:pt x="1" y="607"/>
                    <a:pt x="1" y="419"/>
                    <a:pt x="126" y="293"/>
                  </a:cubicBezTo>
                  <a:cubicBezTo>
                    <a:pt x="315" y="105"/>
                    <a:pt x="503" y="0"/>
                    <a:pt x="754" y="84"/>
                  </a:cubicBezTo>
                  <a:cubicBezTo>
                    <a:pt x="1131" y="189"/>
                    <a:pt x="1466" y="607"/>
                    <a:pt x="1487" y="1088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" name="Google Shape;466;p40"/>
            <p:cNvSpPr/>
            <p:nvPr/>
          </p:nvSpPr>
          <p:spPr>
            <a:xfrm>
              <a:off x="8255200" y="894600"/>
              <a:ext cx="44475" cy="32975"/>
            </a:xfrm>
            <a:custGeom>
              <a:avLst/>
              <a:gdLst/>
              <a:ahLst/>
              <a:cxnLst/>
              <a:rect l="l" t="t" r="r" b="b"/>
              <a:pathLst>
                <a:path w="1779" h="1319" extrusionOk="0">
                  <a:moveTo>
                    <a:pt x="942" y="1319"/>
                  </a:moveTo>
                  <a:cubicBezTo>
                    <a:pt x="314" y="1319"/>
                    <a:pt x="1" y="942"/>
                    <a:pt x="105" y="482"/>
                  </a:cubicBezTo>
                  <a:cubicBezTo>
                    <a:pt x="168" y="210"/>
                    <a:pt x="440" y="1"/>
                    <a:pt x="691" y="84"/>
                  </a:cubicBezTo>
                  <a:cubicBezTo>
                    <a:pt x="942" y="168"/>
                    <a:pt x="1172" y="252"/>
                    <a:pt x="1423" y="398"/>
                  </a:cubicBezTo>
                  <a:cubicBezTo>
                    <a:pt x="1779" y="607"/>
                    <a:pt x="1737" y="1047"/>
                    <a:pt x="1340" y="1235"/>
                  </a:cubicBezTo>
                  <a:cubicBezTo>
                    <a:pt x="1214" y="1256"/>
                    <a:pt x="1026" y="1298"/>
                    <a:pt x="942" y="131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" name="Google Shape;467;p40"/>
            <p:cNvSpPr/>
            <p:nvPr/>
          </p:nvSpPr>
          <p:spPr>
            <a:xfrm>
              <a:off x="8539250" y="1095475"/>
              <a:ext cx="28250" cy="35600"/>
            </a:xfrm>
            <a:custGeom>
              <a:avLst/>
              <a:gdLst/>
              <a:ahLst/>
              <a:cxnLst/>
              <a:rect l="l" t="t" r="r" b="b"/>
              <a:pathLst>
                <a:path w="1130" h="1424" extrusionOk="0">
                  <a:moveTo>
                    <a:pt x="460" y="1423"/>
                  </a:moveTo>
                  <a:cubicBezTo>
                    <a:pt x="335" y="1277"/>
                    <a:pt x="146" y="1172"/>
                    <a:pt x="42" y="1026"/>
                  </a:cubicBezTo>
                  <a:cubicBezTo>
                    <a:pt x="0" y="942"/>
                    <a:pt x="0" y="775"/>
                    <a:pt x="0" y="670"/>
                  </a:cubicBezTo>
                  <a:cubicBezTo>
                    <a:pt x="21" y="335"/>
                    <a:pt x="188" y="42"/>
                    <a:pt x="460" y="21"/>
                  </a:cubicBezTo>
                  <a:cubicBezTo>
                    <a:pt x="670" y="0"/>
                    <a:pt x="879" y="126"/>
                    <a:pt x="983" y="398"/>
                  </a:cubicBezTo>
                  <a:cubicBezTo>
                    <a:pt x="1130" y="754"/>
                    <a:pt x="1088" y="1067"/>
                    <a:pt x="816" y="1256"/>
                  </a:cubicBezTo>
                  <a:cubicBezTo>
                    <a:pt x="753" y="1339"/>
                    <a:pt x="628" y="1360"/>
                    <a:pt x="460" y="1423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" name="Google Shape;468;p40"/>
            <p:cNvSpPr/>
            <p:nvPr/>
          </p:nvSpPr>
          <p:spPr>
            <a:xfrm>
              <a:off x="8098275" y="803575"/>
              <a:ext cx="31400" cy="29850"/>
            </a:xfrm>
            <a:custGeom>
              <a:avLst/>
              <a:gdLst/>
              <a:ahLst/>
              <a:cxnLst/>
              <a:rect l="l" t="t" r="r" b="b"/>
              <a:pathLst>
                <a:path w="1256" h="1194" extrusionOk="0">
                  <a:moveTo>
                    <a:pt x="712" y="1194"/>
                  </a:moveTo>
                  <a:cubicBezTo>
                    <a:pt x="524" y="1110"/>
                    <a:pt x="293" y="1089"/>
                    <a:pt x="168" y="963"/>
                  </a:cubicBezTo>
                  <a:cubicBezTo>
                    <a:pt x="63" y="859"/>
                    <a:pt x="0" y="650"/>
                    <a:pt x="0" y="482"/>
                  </a:cubicBezTo>
                  <a:cubicBezTo>
                    <a:pt x="0" y="294"/>
                    <a:pt x="126" y="168"/>
                    <a:pt x="314" y="127"/>
                  </a:cubicBezTo>
                  <a:cubicBezTo>
                    <a:pt x="712" y="1"/>
                    <a:pt x="1256" y="399"/>
                    <a:pt x="1256" y="817"/>
                  </a:cubicBezTo>
                  <a:cubicBezTo>
                    <a:pt x="1256" y="901"/>
                    <a:pt x="1214" y="1005"/>
                    <a:pt x="1130" y="1026"/>
                  </a:cubicBezTo>
                  <a:cubicBezTo>
                    <a:pt x="1005" y="1110"/>
                    <a:pt x="858" y="1131"/>
                    <a:pt x="712" y="1194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8" name="Google Shape;848;p49"/>
          <p:cNvSpPr txBox="1">
            <a:spLocks noGrp="1"/>
          </p:cNvSpPr>
          <p:nvPr>
            <p:ph type="title"/>
          </p:nvPr>
        </p:nvSpPr>
        <p:spPr>
          <a:xfrm>
            <a:off x="2159824" y="1789252"/>
            <a:ext cx="4903889" cy="72183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600" dirty="0" smtClean="0"/>
              <a:t>Ключевой </a:t>
            </a:r>
            <a:br>
              <a:rPr lang="ru-RU" sz="3600" dirty="0" smtClean="0"/>
            </a:br>
            <a:r>
              <a:rPr lang="ru-RU" sz="3600" dirty="0" smtClean="0"/>
              <a:t>проект </a:t>
            </a:r>
            <a:r>
              <a:rPr lang="ru-RU" sz="4400" dirty="0" smtClean="0"/>
              <a:t/>
            </a:r>
            <a:br>
              <a:rPr lang="ru-RU" sz="4400" dirty="0" smtClean="0"/>
            </a:br>
            <a:endParaRPr sz="4400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5106" y="489625"/>
            <a:ext cx="7264586" cy="4653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49" name="Google Shape;949;p50"/>
          <p:cNvGrpSpPr/>
          <p:nvPr/>
        </p:nvGrpSpPr>
        <p:grpSpPr>
          <a:xfrm flipH="1">
            <a:off x="8305642" y="4324446"/>
            <a:ext cx="643950" cy="195675"/>
            <a:chOff x="806663" y="3241275"/>
            <a:chExt cx="643950" cy="195675"/>
          </a:xfrm>
        </p:grpSpPr>
        <p:sp>
          <p:nvSpPr>
            <p:cNvPr id="950" name="Google Shape;950;p50"/>
            <p:cNvSpPr/>
            <p:nvPr/>
          </p:nvSpPr>
          <p:spPr>
            <a:xfrm>
              <a:off x="808238" y="3264300"/>
              <a:ext cx="600025" cy="172650"/>
            </a:xfrm>
            <a:custGeom>
              <a:avLst/>
              <a:gdLst/>
              <a:ahLst/>
              <a:cxnLst/>
              <a:rect l="l" t="t" r="r" b="b"/>
              <a:pathLst>
                <a:path w="24001" h="6906" extrusionOk="0">
                  <a:moveTo>
                    <a:pt x="22870" y="858"/>
                  </a:moveTo>
                  <a:cubicBezTo>
                    <a:pt x="22054" y="1026"/>
                    <a:pt x="21406" y="1570"/>
                    <a:pt x="20694" y="1967"/>
                  </a:cubicBezTo>
                  <a:cubicBezTo>
                    <a:pt x="20673" y="1967"/>
                    <a:pt x="20652" y="1988"/>
                    <a:pt x="20652" y="1988"/>
                  </a:cubicBezTo>
                  <a:cubicBezTo>
                    <a:pt x="19941" y="2156"/>
                    <a:pt x="19334" y="2469"/>
                    <a:pt x="18727" y="2930"/>
                  </a:cubicBezTo>
                  <a:cubicBezTo>
                    <a:pt x="18497" y="3118"/>
                    <a:pt x="18141" y="3537"/>
                    <a:pt x="17744" y="3871"/>
                  </a:cubicBezTo>
                  <a:cubicBezTo>
                    <a:pt x="18100" y="3034"/>
                    <a:pt x="18497" y="2156"/>
                    <a:pt x="17535" y="1570"/>
                  </a:cubicBezTo>
                  <a:cubicBezTo>
                    <a:pt x="17576" y="1381"/>
                    <a:pt x="17618" y="1172"/>
                    <a:pt x="17576" y="942"/>
                  </a:cubicBezTo>
                  <a:cubicBezTo>
                    <a:pt x="17556" y="377"/>
                    <a:pt x="16991" y="0"/>
                    <a:pt x="16426" y="293"/>
                  </a:cubicBezTo>
                  <a:cubicBezTo>
                    <a:pt x="15735" y="649"/>
                    <a:pt x="15317" y="1444"/>
                    <a:pt x="14961" y="2114"/>
                  </a:cubicBezTo>
                  <a:cubicBezTo>
                    <a:pt x="14815" y="2469"/>
                    <a:pt x="14647" y="2783"/>
                    <a:pt x="14501" y="3118"/>
                  </a:cubicBezTo>
                  <a:cubicBezTo>
                    <a:pt x="14333" y="2407"/>
                    <a:pt x="14082" y="1779"/>
                    <a:pt x="13287" y="1633"/>
                  </a:cubicBezTo>
                  <a:cubicBezTo>
                    <a:pt x="12952" y="1277"/>
                    <a:pt x="12408" y="1214"/>
                    <a:pt x="11990" y="1591"/>
                  </a:cubicBezTo>
                  <a:cubicBezTo>
                    <a:pt x="11341" y="2218"/>
                    <a:pt x="11467" y="3055"/>
                    <a:pt x="11404" y="3829"/>
                  </a:cubicBezTo>
                  <a:cubicBezTo>
                    <a:pt x="10714" y="3055"/>
                    <a:pt x="10149" y="2177"/>
                    <a:pt x="9165" y="1758"/>
                  </a:cubicBezTo>
                  <a:cubicBezTo>
                    <a:pt x="8684" y="1549"/>
                    <a:pt x="7910" y="1737"/>
                    <a:pt x="7847" y="2323"/>
                  </a:cubicBezTo>
                  <a:cubicBezTo>
                    <a:pt x="7575" y="2197"/>
                    <a:pt x="7261" y="2156"/>
                    <a:pt x="6885" y="2197"/>
                  </a:cubicBezTo>
                  <a:cubicBezTo>
                    <a:pt x="6592" y="2218"/>
                    <a:pt x="6257" y="2407"/>
                    <a:pt x="6110" y="2679"/>
                  </a:cubicBezTo>
                  <a:cubicBezTo>
                    <a:pt x="6069" y="2637"/>
                    <a:pt x="6027" y="2616"/>
                    <a:pt x="6006" y="2595"/>
                  </a:cubicBezTo>
                  <a:cubicBezTo>
                    <a:pt x="5315" y="2051"/>
                    <a:pt x="4562" y="1633"/>
                    <a:pt x="3704" y="1988"/>
                  </a:cubicBezTo>
                  <a:cubicBezTo>
                    <a:pt x="2783" y="2386"/>
                    <a:pt x="3851" y="3829"/>
                    <a:pt x="4980" y="5001"/>
                  </a:cubicBezTo>
                  <a:cubicBezTo>
                    <a:pt x="4353" y="4813"/>
                    <a:pt x="3725" y="4583"/>
                    <a:pt x="3181" y="4290"/>
                  </a:cubicBezTo>
                  <a:cubicBezTo>
                    <a:pt x="2344" y="3850"/>
                    <a:pt x="1403" y="3620"/>
                    <a:pt x="482" y="3850"/>
                  </a:cubicBezTo>
                  <a:cubicBezTo>
                    <a:pt x="168" y="3934"/>
                    <a:pt x="1" y="4311"/>
                    <a:pt x="189" y="4583"/>
                  </a:cubicBezTo>
                  <a:cubicBezTo>
                    <a:pt x="942" y="5817"/>
                    <a:pt x="1988" y="6152"/>
                    <a:pt x="3286" y="6654"/>
                  </a:cubicBezTo>
                  <a:cubicBezTo>
                    <a:pt x="3851" y="6884"/>
                    <a:pt x="4667" y="6905"/>
                    <a:pt x="4750" y="6152"/>
                  </a:cubicBezTo>
                  <a:cubicBezTo>
                    <a:pt x="4750" y="6089"/>
                    <a:pt x="4750" y="6068"/>
                    <a:pt x="4708" y="6026"/>
                  </a:cubicBezTo>
                  <a:cubicBezTo>
                    <a:pt x="5483" y="6257"/>
                    <a:pt x="6215" y="6550"/>
                    <a:pt x="6989" y="6759"/>
                  </a:cubicBezTo>
                  <a:cubicBezTo>
                    <a:pt x="7491" y="6884"/>
                    <a:pt x="7805" y="6466"/>
                    <a:pt x="7742" y="6068"/>
                  </a:cubicBezTo>
                  <a:cubicBezTo>
                    <a:pt x="7805" y="6131"/>
                    <a:pt x="7847" y="6152"/>
                    <a:pt x="7889" y="6194"/>
                  </a:cubicBezTo>
                  <a:cubicBezTo>
                    <a:pt x="8349" y="6675"/>
                    <a:pt x="9144" y="6361"/>
                    <a:pt x="9270" y="5775"/>
                  </a:cubicBezTo>
                  <a:cubicBezTo>
                    <a:pt x="9709" y="6047"/>
                    <a:pt x="10421" y="5880"/>
                    <a:pt x="10609" y="5441"/>
                  </a:cubicBezTo>
                  <a:cubicBezTo>
                    <a:pt x="10839" y="5713"/>
                    <a:pt x="11090" y="5943"/>
                    <a:pt x="11404" y="6152"/>
                  </a:cubicBezTo>
                  <a:cubicBezTo>
                    <a:pt x="11509" y="6194"/>
                    <a:pt x="11592" y="6257"/>
                    <a:pt x="11697" y="6257"/>
                  </a:cubicBezTo>
                  <a:cubicBezTo>
                    <a:pt x="12178" y="6717"/>
                    <a:pt x="13120" y="6654"/>
                    <a:pt x="13287" y="5859"/>
                  </a:cubicBezTo>
                  <a:cubicBezTo>
                    <a:pt x="13287" y="5817"/>
                    <a:pt x="13329" y="5775"/>
                    <a:pt x="13329" y="5734"/>
                  </a:cubicBezTo>
                  <a:cubicBezTo>
                    <a:pt x="13475" y="5880"/>
                    <a:pt x="13685" y="5985"/>
                    <a:pt x="13957" y="5985"/>
                  </a:cubicBezTo>
                  <a:cubicBezTo>
                    <a:pt x="14815" y="6068"/>
                    <a:pt x="15359" y="5315"/>
                    <a:pt x="15756" y="4625"/>
                  </a:cubicBezTo>
                  <a:cubicBezTo>
                    <a:pt x="15735" y="4792"/>
                    <a:pt x="15735" y="4918"/>
                    <a:pt x="15756" y="5085"/>
                  </a:cubicBezTo>
                  <a:cubicBezTo>
                    <a:pt x="15777" y="5420"/>
                    <a:pt x="15986" y="5817"/>
                    <a:pt x="16363" y="5859"/>
                  </a:cubicBezTo>
                  <a:cubicBezTo>
                    <a:pt x="17158" y="5985"/>
                    <a:pt x="17744" y="5734"/>
                    <a:pt x="18267" y="5336"/>
                  </a:cubicBezTo>
                  <a:cubicBezTo>
                    <a:pt x="18372" y="5399"/>
                    <a:pt x="18497" y="5420"/>
                    <a:pt x="18665" y="5399"/>
                  </a:cubicBezTo>
                  <a:cubicBezTo>
                    <a:pt x="19711" y="5252"/>
                    <a:pt x="21510" y="4415"/>
                    <a:pt x="21824" y="3244"/>
                  </a:cubicBezTo>
                  <a:cubicBezTo>
                    <a:pt x="21991" y="3139"/>
                    <a:pt x="22159" y="3034"/>
                    <a:pt x="22347" y="2930"/>
                  </a:cubicBezTo>
                  <a:cubicBezTo>
                    <a:pt x="22766" y="3578"/>
                    <a:pt x="24000" y="3432"/>
                    <a:pt x="24000" y="2469"/>
                  </a:cubicBezTo>
                  <a:lnTo>
                    <a:pt x="24000" y="1674"/>
                  </a:lnTo>
                  <a:cubicBezTo>
                    <a:pt x="24000" y="1109"/>
                    <a:pt x="23414" y="754"/>
                    <a:pt x="22870" y="858"/>
                  </a:cubicBezTo>
                  <a:close/>
                  <a:moveTo>
                    <a:pt x="4353" y="6068"/>
                  </a:moveTo>
                  <a:cubicBezTo>
                    <a:pt x="4185" y="6340"/>
                    <a:pt x="3223" y="5754"/>
                    <a:pt x="2993" y="5671"/>
                  </a:cubicBezTo>
                  <a:cubicBezTo>
                    <a:pt x="2470" y="5524"/>
                    <a:pt x="2009" y="5231"/>
                    <a:pt x="1633" y="4876"/>
                  </a:cubicBezTo>
                  <a:cubicBezTo>
                    <a:pt x="2365" y="5064"/>
                    <a:pt x="3014" y="5587"/>
                    <a:pt x="3746" y="5775"/>
                  </a:cubicBezTo>
                  <a:cubicBezTo>
                    <a:pt x="3976" y="5838"/>
                    <a:pt x="4206" y="5922"/>
                    <a:pt x="4457" y="5985"/>
                  </a:cubicBezTo>
                  <a:cubicBezTo>
                    <a:pt x="4416" y="5985"/>
                    <a:pt x="4374" y="6026"/>
                    <a:pt x="4353" y="6068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1" name="Google Shape;951;p50"/>
            <p:cNvSpPr/>
            <p:nvPr/>
          </p:nvSpPr>
          <p:spPr>
            <a:xfrm>
              <a:off x="806663" y="3241275"/>
              <a:ext cx="643950" cy="188350"/>
            </a:xfrm>
            <a:custGeom>
              <a:avLst/>
              <a:gdLst/>
              <a:ahLst/>
              <a:cxnLst/>
              <a:rect l="l" t="t" r="r" b="b"/>
              <a:pathLst>
                <a:path w="25758" h="7534" extrusionOk="0">
                  <a:moveTo>
                    <a:pt x="4709" y="4897"/>
                  </a:moveTo>
                  <a:cubicBezTo>
                    <a:pt x="4499" y="4583"/>
                    <a:pt x="4311" y="4332"/>
                    <a:pt x="4144" y="4060"/>
                  </a:cubicBezTo>
                  <a:cubicBezTo>
                    <a:pt x="4039" y="3872"/>
                    <a:pt x="3997" y="3704"/>
                    <a:pt x="3914" y="3474"/>
                  </a:cubicBezTo>
                  <a:cubicBezTo>
                    <a:pt x="3767" y="3098"/>
                    <a:pt x="3725" y="2679"/>
                    <a:pt x="3767" y="2261"/>
                  </a:cubicBezTo>
                  <a:cubicBezTo>
                    <a:pt x="3809" y="1633"/>
                    <a:pt x="4290" y="1214"/>
                    <a:pt x="4918" y="1361"/>
                  </a:cubicBezTo>
                  <a:cubicBezTo>
                    <a:pt x="5567" y="1528"/>
                    <a:pt x="6215" y="1675"/>
                    <a:pt x="6822" y="2051"/>
                  </a:cubicBezTo>
                  <a:cubicBezTo>
                    <a:pt x="7387" y="2386"/>
                    <a:pt x="7994" y="2700"/>
                    <a:pt x="8600" y="3014"/>
                  </a:cubicBezTo>
                  <a:cubicBezTo>
                    <a:pt x="8852" y="3139"/>
                    <a:pt x="9124" y="3223"/>
                    <a:pt x="9417" y="3328"/>
                  </a:cubicBezTo>
                  <a:cubicBezTo>
                    <a:pt x="9772" y="2993"/>
                    <a:pt x="9877" y="2595"/>
                    <a:pt x="10044" y="2240"/>
                  </a:cubicBezTo>
                  <a:cubicBezTo>
                    <a:pt x="10253" y="1779"/>
                    <a:pt x="10421" y="1319"/>
                    <a:pt x="10672" y="859"/>
                  </a:cubicBezTo>
                  <a:cubicBezTo>
                    <a:pt x="10881" y="440"/>
                    <a:pt x="11258" y="273"/>
                    <a:pt x="11760" y="273"/>
                  </a:cubicBezTo>
                  <a:cubicBezTo>
                    <a:pt x="12199" y="273"/>
                    <a:pt x="12492" y="419"/>
                    <a:pt x="12681" y="817"/>
                  </a:cubicBezTo>
                  <a:cubicBezTo>
                    <a:pt x="12890" y="1235"/>
                    <a:pt x="13099" y="1654"/>
                    <a:pt x="13329" y="2072"/>
                  </a:cubicBezTo>
                  <a:cubicBezTo>
                    <a:pt x="13413" y="2240"/>
                    <a:pt x="13538" y="2323"/>
                    <a:pt x="13664" y="2512"/>
                  </a:cubicBezTo>
                  <a:cubicBezTo>
                    <a:pt x="14187" y="1989"/>
                    <a:pt x="14710" y="1507"/>
                    <a:pt x="15212" y="1005"/>
                  </a:cubicBezTo>
                  <a:cubicBezTo>
                    <a:pt x="15484" y="712"/>
                    <a:pt x="15798" y="524"/>
                    <a:pt x="16133" y="315"/>
                  </a:cubicBezTo>
                  <a:cubicBezTo>
                    <a:pt x="16656" y="1"/>
                    <a:pt x="17200" y="1"/>
                    <a:pt x="17744" y="64"/>
                  </a:cubicBezTo>
                  <a:cubicBezTo>
                    <a:pt x="18100" y="85"/>
                    <a:pt x="18267" y="273"/>
                    <a:pt x="18330" y="629"/>
                  </a:cubicBezTo>
                  <a:cubicBezTo>
                    <a:pt x="18351" y="921"/>
                    <a:pt x="18351" y="1214"/>
                    <a:pt x="18351" y="1528"/>
                  </a:cubicBezTo>
                  <a:cubicBezTo>
                    <a:pt x="18351" y="1737"/>
                    <a:pt x="18414" y="1926"/>
                    <a:pt x="18435" y="2177"/>
                  </a:cubicBezTo>
                  <a:cubicBezTo>
                    <a:pt x="18623" y="2156"/>
                    <a:pt x="18748" y="2135"/>
                    <a:pt x="18874" y="2072"/>
                  </a:cubicBezTo>
                  <a:cubicBezTo>
                    <a:pt x="19983" y="1675"/>
                    <a:pt x="21071" y="1256"/>
                    <a:pt x="22285" y="1214"/>
                  </a:cubicBezTo>
                  <a:cubicBezTo>
                    <a:pt x="22494" y="1214"/>
                    <a:pt x="22661" y="1110"/>
                    <a:pt x="22870" y="1047"/>
                  </a:cubicBezTo>
                  <a:cubicBezTo>
                    <a:pt x="23561" y="880"/>
                    <a:pt x="24210" y="1047"/>
                    <a:pt x="24858" y="1256"/>
                  </a:cubicBezTo>
                  <a:cubicBezTo>
                    <a:pt x="24963" y="1298"/>
                    <a:pt x="25109" y="1361"/>
                    <a:pt x="25151" y="1465"/>
                  </a:cubicBezTo>
                  <a:cubicBezTo>
                    <a:pt x="25465" y="2135"/>
                    <a:pt x="25758" y="2784"/>
                    <a:pt x="25339" y="3495"/>
                  </a:cubicBezTo>
                  <a:cubicBezTo>
                    <a:pt x="25214" y="3725"/>
                    <a:pt x="25046" y="3934"/>
                    <a:pt x="24900" y="4144"/>
                  </a:cubicBezTo>
                  <a:lnTo>
                    <a:pt x="23707" y="5797"/>
                  </a:lnTo>
                  <a:cubicBezTo>
                    <a:pt x="23645" y="5922"/>
                    <a:pt x="23561" y="6027"/>
                    <a:pt x="23435" y="6131"/>
                  </a:cubicBezTo>
                  <a:cubicBezTo>
                    <a:pt x="23268" y="6257"/>
                    <a:pt x="23121" y="6257"/>
                    <a:pt x="22933" y="6152"/>
                  </a:cubicBezTo>
                  <a:cubicBezTo>
                    <a:pt x="22766" y="6048"/>
                    <a:pt x="22661" y="5901"/>
                    <a:pt x="22703" y="5713"/>
                  </a:cubicBezTo>
                  <a:cubicBezTo>
                    <a:pt x="22745" y="5462"/>
                    <a:pt x="22829" y="5253"/>
                    <a:pt x="22954" y="5043"/>
                  </a:cubicBezTo>
                  <a:cubicBezTo>
                    <a:pt x="23268" y="4562"/>
                    <a:pt x="23645" y="4081"/>
                    <a:pt x="23979" y="3621"/>
                  </a:cubicBezTo>
                  <a:cubicBezTo>
                    <a:pt x="24126" y="3411"/>
                    <a:pt x="24314" y="3202"/>
                    <a:pt x="24419" y="2951"/>
                  </a:cubicBezTo>
                  <a:cubicBezTo>
                    <a:pt x="24628" y="2533"/>
                    <a:pt x="24398" y="2114"/>
                    <a:pt x="23917" y="2051"/>
                  </a:cubicBezTo>
                  <a:cubicBezTo>
                    <a:pt x="23707" y="2010"/>
                    <a:pt x="23498" y="1989"/>
                    <a:pt x="23289" y="2010"/>
                  </a:cubicBezTo>
                  <a:cubicBezTo>
                    <a:pt x="21971" y="2219"/>
                    <a:pt x="20590" y="2386"/>
                    <a:pt x="19376" y="2951"/>
                  </a:cubicBezTo>
                  <a:cubicBezTo>
                    <a:pt x="18895" y="3202"/>
                    <a:pt x="18414" y="3223"/>
                    <a:pt x="17912" y="3160"/>
                  </a:cubicBezTo>
                  <a:cubicBezTo>
                    <a:pt x="17514" y="3118"/>
                    <a:pt x="17326" y="2930"/>
                    <a:pt x="17305" y="2512"/>
                  </a:cubicBezTo>
                  <a:cubicBezTo>
                    <a:pt x="17284" y="2198"/>
                    <a:pt x="17305" y="1863"/>
                    <a:pt x="17305" y="1549"/>
                  </a:cubicBezTo>
                  <a:cubicBezTo>
                    <a:pt x="17305" y="1382"/>
                    <a:pt x="17263" y="1214"/>
                    <a:pt x="17221" y="1005"/>
                  </a:cubicBezTo>
                  <a:cubicBezTo>
                    <a:pt x="16656" y="1068"/>
                    <a:pt x="16259" y="1319"/>
                    <a:pt x="15903" y="1675"/>
                  </a:cubicBezTo>
                  <a:cubicBezTo>
                    <a:pt x="15443" y="2156"/>
                    <a:pt x="14982" y="2595"/>
                    <a:pt x="14543" y="3056"/>
                  </a:cubicBezTo>
                  <a:cubicBezTo>
                    <a:pt x="14375" y="3223"/>
                    <a:pt x="14250" y="3349"/>
                    <a:pt x="14082" y="3474"/>
                  </a:cubicBezTo>
                  <a:cubicBezTo>
                    <a:pt x="13643" y="3767"/>
                    <a:pt x="13078" y="3662"/>
                    <a:pt x="12806" y="3223"/>
                  </a:cubicBezTo>
                  <a:cubicBezTo>
                    <a:pt x="12555" y="2805"/>
                    <a:pt x="12346" y="2323"/>
                    <a:pt x="12095" y="1884"/>
                  </a:cubicBezTo>
                  <a:cubicBezTo>
                    <a:pt x="11990" y="1675"/>
                    <a:pt x="11865" y="1486"/>
                    <a:pt x="11718" y="1235"/>
                  </a:cubicBezTo>
                  <a:cubicBezTo>
                    <a:pt x="11572" y="1361"/>
                    <a:pt x="11446" y="1465"/>
                    <a:pt x="11404" y="1570"/>
                  </a:cubicBezTo>
                  <a:cubicBezTo>
                    <a:pt x="11237" y="1905"/>
                    <a:pt x="11090" y="2282"/>
                    <a:pt x="10923" y="2616"/>
                  </a:cubicBezTo>
                  <a:cubicBezTo>
                    <a:pt x="10735" y="3014"/>
                    <a:pt x="10588" y="3432"/>
                    <a:pt x="10358" y="3830"/>
                  </a:cubicBezTo>
                  <a:cubicBezTo>
                    <a:pt x="10065" y="4311"/>
                    <a:pt x="9689" y="4458"/>
                    <a:pt x="9145" y="4290"/>
                  </a:cubicBezTo>
                  <a:cubicBezTo>
                    <a:pt x="8789" y="4186"/>
                    <a:pt x="8412" y="4039"/>
                    <a:pt x="8077" y="3872"/>
                  </a:cubicBezTo>
                  <a:cubicBezTo>
                    <a:pt x="7450" y="3558"/>
                    <a:pt x="6822" y="3202"/>
                    <a:pt x="6215" y="2846"/>
                  </a:cubicBezTo>
                  <a:cubicBezTo>
                    <a:pt x="5713" y="2574"/>
                    <a:pt x="5232" y="2407"/>
                    <a:pt x="4667" y="2219"/>
                  </a:cubicBezTo>
                  <a:cubicBezTo>
                    <a:pt x="4499" y="2846"/>
                    <a:pt x="4709" y="3349"/>
                    <a:pt x="4981" y="3788"/>
                  </a:cubicBezTo>
                  <a:cubicBezTo>
                    <a:pt x="5378" y="4353"/>
                    <a:pt x="5818" y="4834"/>
                    <a:pt x="6278" y="5357"/>
                  </a:cubicBezTo>
                  <a:cubicBezTo>
                    <a:pt x="6445" y="5608"/>
                    <a:pt x="6696" y="5776"/>
                    <a:pt x="7010" y="5839"/>
                  </a:cubicBezTo>
                  <a:cubicBezTo>
                    <a:pt x="7387" y="5922"/>
                    <a:pt x="7575" y="6299"/>
                    <a:pt x="7847" y="6571"/>
                  </a:cubicBezTo>
                  <a:cubicBezTo>
                    <a:pt x="7952" y="6675"/>
                    <a:pt x="7952" y="6968"/>
                    <a:pt x="7889" y="7136"/>
                  </a:cubicBezTo>
                  <a:cubicBezTo>
                    <a:pt x="7847" y="7429"/>
                    <a:pt x="7471" y="7533"/>
                    <a:pt x="7282" y="7324"/>
                  </a:cubicBezTo>
                  <a:cubicBezTo>
                    <a:pt x="6906" y="6822"/>
                    <a:pt x="6299" y="6613"/>
                    <a:pt x="5797" y="6278"/>
                  </a:cubicBezTo>
                  <a:cubicBezTo>
                    <a:pt x="5023" y="5755"/>
                    <a:pt x="4102" y="5671"/>
                    <a:pt x="3265" y="5336"/>
                  </a:cubicBezTo>
                  <a:cubicBezTo>
                    <a:pt x="2867" y="5190"/>
                    <a:pt x="2407" y="5085"/>
                    <a:pt x="1821" y="5106"/>
                  </a:cubicBezTo>
                  <a:cubicBezTo>
                    <a:pt x="2093" y="5420"/>
                    <a:pt x="2302" y="5650"/>
                    <a:pt x="2470" y="5922"/>
                  </a:cubicBezTo>
                  <a:cubicBezTo>
                    <a:pt x="2658" y="6152"/>
                    <a:pt x="2826" y="6383"/>
                    <a:pt x="2972" y="6655"/>
                  </a:cubicBezTo>
                  <a:cubicBezTo>
                    <a:pt x="2993" y="6696"/>
                    <a:pt x="2972" y="6864"/>
                    <a:pt x="2930" y="6885"/>
                  </a:cubicBezTo>
                  <a:cubicBezTo>
                    <a:pt x="2846" y="6927"/>
                    <a:pt x="2679" y="7010"/>
                    <a:pt x="2616" y="6989"/>
                  </a:cubicBezTo>
                  <a:cubicBezTo>
                    <a:pt x="2365" y="6864"/>
                    <a:pt x="2156" y="6696"/>
                    <a:pt x="1947" y="6550"/>
                  </a:cubicBezTo>
                  <a:cubicBezTo>
                    <a:pt x="1486" y="6173"/>
                    <a:pt x="1089" y="5734"/>
                    <a:pt x="566" y="5441"/>
                  </a:cubicBezTo>
                  <a:cubicBezTo>
                    <a:pt x="440" y="5399"/>
                    <a:pt x="357" y="5253"/>
                    <a:pt x="252" y="5127"/>
                  </a:cubicBezTo>
                  <a:cubicBezTo>
                    <a:pt x="1" y="4771"/>
                    <a:pt x="147" y="4186"/>
                    <a:pt x="691" y="4165"/>
                  </a:cubicBezTo>
                  <a:cubicBezTo>
                    <a:pt x="1800" y="4102"/>
                    <a:pt x="2867" y="4269"/>
                    <a:pt x="3872" y="4771"/>
                  </a:cubicBezTo>
                  <a:cubicBezTo>
                    <a:pt x="4102" y="4876"/>
                    <a:pt x="4332" y="5023"/>
                    <a:pt x="4709" y="4897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952" name="Google Shape;952;p50"/>
          <p:cNvGrpSpPr/>
          <p:nvPr/>
        </p:nvGrpSpPr>
        <p:grpSpPr>
          <a:xfrm flipH="1">
            <a:off x="5686988" y="2067563"/>
            <a:ext cx="643950" cy="195675"/>
            <a:chOff x="806663" y="3241275"/>
            <a:chExt cx="643950" cy="195675"/>
          </a:xfrm>
        </p:grpSpPr>
        <p:sp>
          <p:nvSpPr>
            <p:cNvPr id="953" name="Google Shape;953;p50"/>
            <p:cNvSpPr/>
            <p:nvPr/>
          </p:nvSpPr>
          <p:spPr>
            <a:xfrm>
              <a:off x="808238" y="3264300"/>
              <a:ext cx="600025" cy="172650"/>
            </a:xfrm>
            <a:custGeom>
              <a:avLst/>
              <a:gdLst/>
              <a:ahLst/>
              <a:cxnLst/>
              <a:rect l="l" t="t" r="r" b="b"/>
              <a:pathLst>
                <a:path w="24001" h="6906" extrusionOk="0">
                  <a:moveTo>
                    <a:pt x="22870" y="858"/>
                  </a:moveTo>
                  <a:cubicBezTo>
                    <a:pt x="22054" y="1026"/>
                    <a:pt x="21406" y="1570"/>
                    <a:pt x="20694" y="1967"/>
                  </a:cubicBezTo>
                  <a:cubicBezTo>
                    <a:pt x="20673" y="1967"/>
                    <a:pt x="20652" y="1988"/>
                    <a:pt x="20652" y="1988"/>
                  </a:cubicBezTo>
                  <a:cubicBezTo>
                    <a:pt x="19941" y="2156"/>
                    <a:pt x="19334" y="2469"/>
                    <a:pt x="18727" y="2930"/>
                  </a:cubicBezTo>
                  <a:cubicBezTo>
                    <a:pt x="18497" y="3118"/>
                    <a:pt x="18141" y="3537"/>
                    <a:pt x="17744" y="3871"/>
                  </a:cubicBezTo>
                  <a:cubicBezTo>
                    <a:pt x="18100" y="3034"/>
                    <a:pt x="18497" y="2156"/>
                    <a:pt x="17535" y="1570"/>
                  </a:cubicBezTo>
                  <a:cubicBezTo>
                    <a:pt x="17576" y="1381"/>
                    <a:pt x="17618" y="1172"/>
                    <a:pt x="17576" y="942"/>
                  </a:cubicBezTo>
                  <a:cubicBezTo>
                    <a:pt x="17556" y="377"/>
                    <a:pt x="16991" y="0"/>
                    <a:pt x="16426" y="293"/>
                  </a:cubicBezTo>
                  <a:cubicBezTo>
                    <a:pt x="15735" y="649"/>
                    <a:pt x="15317" y="1444"/>
                    <a:pt x="14961" y="2114"/>
                  </a:cubicBezTo>
                  <a:cubicBezTo>
                    <a:pt x="14815" y="2469"/>
                    <a:pt x="14647" y="2783"/>
                    <a:pt x="14501" y="3118"/>
                  </a:cubicBezTo>
                  <a:cubicBezTo>
                    <a:pt x="14333" y="2407"/>
                    <a:pt x="14082" y="1779"/>
                    <a:pt x="13287" y="1633"/>
                  </a:cubicBezTo>
                  <a:cubicBezTo>
                    <a:pt x="12952" y="1277"/>
                    <a:pt x="12408" y="1214"/>
                    <a:pt x="11990" y="1591"/>
                  </a:cubicBezTo>
                  <a:cubicBezTo>
                    <a:pt x="11341" y="2218"/>
                    <a:pt x="11467" y="3055"/>
                    <a:pt x="11404" y="3829"/>
                  </a:cubicBezTo>
                  <a:cubicBezTo>
                    <a:pt x="10714" y="3055"/>
                    <a:pt x="10149" y="2177"/>
                    <a:pt x="9165" y="1758"/>
                  </a:cubicBezTo>
                  <a:cubicBezTo>
                    <a:pt x="8684" y="1549"/>
                    <a:pt x="7910" y="1737"/>
                    <a:pt x="7847" y="2323"/>
                  </a:cubicBezTo>
                  <a:cubicBezTo>
                    <a:pt x="7575" y="2197"/>
                    <a:pt x="7261" y="2156"/>
                    <a:pt x="6885" y="2197"/>
                  </a:cubicBezTo>
                  <a:cubicBezTo>
                    <a:pt x="6592" y="2218"/>
                    <a:pt x="6257" y="2407"/>
                    <a:pt x="6110" y="2679"/>
                  </a:cubicBezTo>
                  <a:cubicBezTo>
                    <a:pt x="6069" y="2637"/>
                    <a:pt x="6027" y="2616"/>
                    <a:pt x="6006" y="2595"/>
                  </a:cubicBezTo>
                  <a:cubicBezTo>
                    <a:pt x="5315" y="2051"/>
                    <a:pt x="4562" y="1633"/>
                    <a:pt x="3704" y="1988"/>
                  </a:cubicBezTo>
                  <a:cubicBezTo>
                    <a:pt x="2783" y="2386"/>
                    <a:pt x="3851" y="3829"/>
                    <a:pt x="4980" y="5001"/>
                  </a:cubicBezTo>
                  <a:cubicBezTo>
                    <a:pt x="4353" y="4813"/>
                    <a:pt x="3725" y="4583"/>
                    <a:pt x="3181" y="4290"/>
                  </a:cubicBezTo>
                  <a:cubicBezTo>
                    <a:pt x="2344" y="3850"/>
                    <a:pt x="1403" y="3620"/>
                    <a:pt x="482" y="3850"/>
                  </a:cubicBezTo>
                  <a:cubicBezTo>
                    <a:pt x="168" y="3934"/>
                    <a:pt x="1" y="4311"/>
                    <a:pt x="189" y="4583"/>
                  </a:cubicBezTo>
                  <a:cubicBezTo>
                    <a:pt x="942" y="5817"/>
                    <a:pt x="1988" y="6152"/>
                    <a:pt x="3286" y="6654"/>
                  </a:cubicBezTo>
                  <a:cubicBezTo>
                    <a:pt x="3851" y="6884"/>
                    <a:pt x="4667" y="6905"/>
                    <a:pt x="4750" y="6152"/>
                  </a:cubicBezTo>
                  <a:cubicBezTo>
                    <a:pt x="4750" y="6089"/>
                    <a:pt x="4750" y="6068"/>
                    <a:pt x="4708" y="6026"/>
                  </a:cubicBezTo>
                  <a:cubicBezTo>
                    <a:pt x="5483" y="6257"/>
                    <a:pt x="6215" y="6550"/>
                    <a:pt x="6989" y="6759"/>
                  </a:cubicBezTo>
                  <a:cubicBezTo>
                    <a:pt x="7491" y="6884"/>
                    <a:pt x="7805" y="6466"/>
                    <a:pt x="7742" y="6068"/>
                  </a:cubicBezTo>
                  <a:cubicBezTo>
                    <a:pt x="7805" y="6131"/>
                    <a:pt x="7847" y="6152"/>
                    <a:pt x="7889" y="6194"/>
                  </a:cubicBezTo>
                  <a:cubicBezTo>
                    <a:pt x="8349" y="6675"/>
                    <a:pt x="9144" y="6361"/>
                    <a:pt x="9270" y="5775"/>
                  </a:cubicBezTo>
                  <a:cubicBezTo>
                    <a:pt x="9709" y="6047"/>
                    <a:pt x="10421" y="5880"/>
                    <a:pt x="10609" y="5441"/>
                  </a:cubicBezTo>
                  <a:cubicBezTo>
                    <a:pt x="10839" y="5713"/>
                    <a:pt x="11090" y="5943"/>
                    <a:pt x="11404" y="6152"/>
                  </a:cubicBezTo>
                  <a:cubicBezTo>
                    <a:pt x="11509" y="6194"/>
                    <a:pt x="11592" y="6257"/>
                    <a:pt x="11697" y="6257"/>
                  </a:cubicBezTo>
                  <a:cubicBezTo>
                    <a:pt x="12178" y="6717"/>
                    <a:pt x="13120" y="6654"/>
                    <a:pt x="13287" y="5859"/>
                  </a:cubicBezTo>
                  <a:cubicBezTo>
                    <a:pt x="13287" y="5817"/>
                    <a:pt x="13329" y="5775"/>
                    <a:pt x="13329" y="5734"/>
                  </a:cubicBezTo>
                  <a:cubicBezTo>
                    <a:pt x="13475" y="5880"/>
                    <a:pt x="13685" y="5985"/>
                    <a:pt x="13957" y="5985"/>
                  </a:cubicBezTo>
                  <a:cubicBezTo>
                    <a:pt x="14815" y="6068"/>
                    <a:pt x="15359" y="5315"/>
                    <a:pt x="15756" y="4625"/>
                  </a:cubicBezTo>
                  <a:cubicBezTo>
                    <a:pt x="15735" y="4792"/>
                    <a:pt x="15735" y="4918"/>
                    <a:pt x="15756" y="5085"/>
                  </a:cubicBezTo>
                  <a:cubicBezTo>
                    <a:pt x="15777" y="5420"/>
                    <a:pt x="15986" y="5817"/>
                    <a:pt x="16363" y="5859"/>
                  </a:cubicBezTo>
                  <a:cubicBezTo>
                    <a:pt x="17158" y="5985"/>
                    <a:pt x="17744" y="5734"/>
                    <a:pt x="18267" y="5336"/>
                  </a:cubicBezTo>
                  <a:cubicBezTo>
                    <a:pt x="18372" y="5399"/>
                    <a:pt x="18497" y="5420"/>
                    <a:pt x="18665" y="5399"/>
                  </a:cubicBezTo>
                  <a:cubicBezTo>
                    <a:pt x="19711" y="5252"/>
                    <a:pt x="21510" y="4415"/>
                    <a:pt x="21824" y="3244"/>
                  </a:cubicBezTo>
                  <a:cubicBezTo>
                    <a:pt x="21991" y="3139"/>
                    <a:pt x="22159" y="3034"/>
                    <a:pt x="22347" y="2930"/>
                  </a:cubicBezTo>
                  <a:cubicBezTo>
                    <a:pt x="22766" y="3578"/>
                    <a:pt x="24000" y="3432"/>
                    <a:pt x="24000" y="2469"/>
                  </a:cubicBezTo>
                  <a:lnTo>
                    <a:pt x="24000" y="1674"/>
                  </a:lnTo>
                  <a:cubicBezTo>
                    <a:pt x="24000" y="1109"/>
                    <a:pt x="23414" y="754"/>
                    <a:pt x="22870" y="858"/>
                  </a:cubicBezTo>
                  <a:close/>
                  <a:moveTo>
                    <a:pt x="4353" y="6068"/>
                  </a:moveTo>
                  <a:cubicBezTo>
                    <a:pt x="4185" y="6340"/>
                    <a:pt x="3223" y="5754"/>
                    <a:pt x="2993" y="5671"/>
                  </a:cubicBezTo>
                  <a:cubicBezTo>
                    <a:pt x="2470" y="5524"/>
                    <a:pt x="2009" y="5231"/>
                    <a:pt x="1633" y="4876"/>
                  </a:cubicBezTo>
                  <a:cubicBezTo>
                    <a:pt x="2365" y="5064"/>
                    <a:pt x="3014" y="5587"/>
                    <a:pt x="3746" y="5775"/>
                  </a:cubicBezTo>
                  <a:cubicBezTo>
                    <a:pt x="3976" y="5838"/>
                    <a:pt x="4206" y="5922"/>
                    <a:pt x="4457" y="5985"/>
                  </a:cubicBezTo>
                  <a:cubicBezTo>
                    <a:pt x="4416" y="5985"/>
                    <a:pt x="4374" y="6026"/>
                    <a:pt x="4353" y="6068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00"/>
            </a:p>
          </p:txBody>
        </p:sp>
        <p:sp>
          <p:nvSpPr>
            <p:cNvPr id="954" name="Google Shape;954;p50"/>
            <p:cNvSpPr/>
            <p:nvPr/>
          </p:nvSpPr>
          <p:spPr>
            <a:xfrm>
              <a:off x="806663" y="3241275"/>
              <a:ext cx="643950" cy="188350"/>
            </a:xfrm>
            <a:custGeom>
              <a:avLst/>
              <a:gdLst/>
              <a:ahLst/>
              <a:cxnLst/>
              <a:rect l="l" t="t" r="r" b="b"/>
              <a:pathLst>
                <a:path w="25758" h="7534" extrusionOk="0">
                  <a:moveTo>
                    <a:pt x="4709" y="4897"/>
                  </a:moveTo>
                  <a:cubicBezTo>
                    <a:pt x="4499" y="4583"/>
                    <a:pt x="4311" y="4332"/>
                    <a:pt x="4144" y="4060"/>
                  </a:cubicBezTo>
                  <a:cubicBezTo>
                    <a:pt x="4039" y="3872"/>
                    <a:pt x="3997" y="3704"/>
                    <a:pt x="3914" y="3474"/>
                  </a:cubicBezTo>
                  <a:cubicBezTo>
                    <a:pt x="3767" y="3098"/>
                    <a:pt x="3725" y="2679"/>
                    <a:pt x="3767" y="2261"/>
                  </a:cubicBezTo>
                  <a:cubicBezTo>
                    <a:pt x="3809" y="1633"/>
                    <a:pt x="4290" y="1214"/>
                    <a:pt x="4918" y="1361"/>
                  </a:cubicBezTo>
                  <a:cubicBezTo>
                    <a:pt x="5567" y="1528"/>
                    <a:pt x="6215" y="1675"/>
                    <a:pt x="6822" y="2051"/>
                  </a:cubicBezTo>
                  <a:cubicBezTo>
                    <a:pt x="7387" y="2386"/>
                    <a:pt x="7994" y="2700"/>
                    <a:pt x="8600" y="3014"/>
                  </a:cubicBezTo>
                  <a:cubicBezTo>
                    <a:pt x="8852" y="3139"/>
                    <a:pt x="9124" y="3223"/>
                    <a:pt x="9417" y="3328"/>
                  </a:cubicBezTo>
                  <a:cubicBezTo>
                    <a:pt x="9772" y="2993"/>
                    <a:pt x="9877" y="2595"/>
                    <a:pt x="10044" y="2240"/>
                  </a:cubicBezTo>
                  <a:cubicBezTo>
                    <a:pt x="10253" y="1779"/>
                    <a:pt x="10421" y="1319"/>
                    <a:pt x="10672" y="859"/>
                  </a:cubicBezTo>
                  <a:cubicBezTo>
                    <a:pt x="10881" y="440"/>
                    <a:pt x="11258" y="273"/>
                    <a:pt x="11760" y="273"/>
                  </a:cubicBezTo>
                  <a:cubicBezTo>
                    <a:pt x="12199" y="273"/>
                    <a:pt x="12492" y="419"/>
                    <a:pt x="12681" y="817"/>
                  </a:cubicBezTo>
                  <a:cubicBezTo>
                    <a:pt x="12890" y="1235"/>
                    <a:pt x="13099" y="1654"/>
                    <a:pt x="13329" y="2072"/>
                  </a:cubicBezTo>
                  <a:cubicBezTo>
                    <a:pt x="13413" y="2240"/>
                    <a:pt x="13538" y="2323"/>
                    <a:pt x="13664" y="2512"/>
                  </a:cubicBezTo>
                  <a:cubicBezTo>
                    <a:pt x="14187" y="1989"/>
                    <a:pt x="14710" y="1507"/>
                    <a:pt x="15212" y="1005"/>
                  </a:cubicBezTo>
                  <a:cubicBezTo>
                    <a:pt x="15484" y="712"/>
                    <a:pt x="15798" y="524"/>
                    <a:pt x="16133" y="315"/>
                  </a:cubicBezTo>
                  <a:cubicBezTo>
                    <a:pt x="16656" y="1"/>
                    <a:pt x="17200" y="1"/>
                    <a:pt x="17744" y="64"/>
                  </a:cubicBezTo>
                  <a:cubicBezTo>
                    <a:pt x="18100" y="85"/>
                    <a:pt x="18267" y="273"/>
                    <a:pt x="18330" y="629"/>
                  </a:cubicBezTo>
                  <a:cubicBezTo>
                    <a:pt x="18351" y="921"/>
                    <a:pt x="18351" y="1214"/>
                    <a:pt x="18351" y="1528"/>
                  </a:cubicBezTo>
                  <a:cubicBezTo>
                    <a:pt x="18351" y="1737"/>
                    <a:pt x="18414" y="1926"/>
                    <a:pt x="18435" y="2177"/>
                  </a:cubicBezTo>
                  <a:cubicBezTo>
                    <a:pt x="18623" y="2156"/>
                    <a:pt x="18748" y="2135"/>
                    <a:pt x="18874" y="2072"/>
                  </a:cubicBezTo>
                  <a:cubicBezTo>
                    <a:pt x="19983" y="1675"/>
                    <a:pt x="21071" y="1256"/>
                    <a:pt x="22285" y="1214"/>
                  </a:cubicBezTo>
                  <a:cubicBezTo>
                    <a:pt x="22494" y="1214"/>
                    <a:pt x="22661" y="1110"/>
                    <a:pt x="22870" y="1047"/>
                  </a:cubicBezTo>
                  <a:cubicBezTo>
                    <a:pt x="23561" y="880"/>
                    <a:pt x="24210" y="1047"/>
                    <a:pt x="24858" y="1256"/>
                  </a:cubicBezTo>
                  <a:cubicBezTo>
                    <a:pt x="24963" y="1298"/>
                    <a:pt x="25109" y="1361"/>
                    <a:pt x="25151" y="1465"/>
                  </a:cubicBezTo>
                  <a:cubicBezTo>
                    <a:pt x="25465" y="2135"/>
                    <a:pt x="25758" y="2784"/>
                    <a:pt x="25339" y="3495"/>
                  </a:cubicBezTo>
                  <a:cubicBezTo>
                    <a:pt x="25214" y="3725"/>
                    <a:pt x="25046" y="3934"/>
                    <a:pt x="24900" y="4144"/>
                  </a:cubicBezTo>
                  <a:lnTo>
                    <a:pt x="23707" y="5797"/>
                  </a:lnTo>
                  <a:cubicBezTo>
                    <a:pt x="23645" y="5922"/>
                    <a:pt x="23561" y="6027"/>
                    <a:pt x="23435" y="6131"/>
                  </a:cubicBezTo>
                  <a:cubicBezTo>
                    <a:pt x="23268" y="6257"/>
                    <a:pt x="23121" y="6257"/>
                    <a:pt x="22933" y="6152"/>
                  </a:cubicBezTo>
                  <a:cubicBezTo>
                    <a:pt x="22766" y="6048"/>
                    <a:pt x="22661" y="5901"/>
                    <a:pt x="22703" y="5713"/>
                  </a:cubicBezTo>
                  <a:cubicBezTo>
                    <a:pt x="22745" y="5462"/>
                    <a:pt x="22829" y="5253"/>
                    <a:pt x="22954" y="5043"/>
                  </a:cubicBezTo>
                  <a:cubicBezTo>
                    <a:pt x="23268" y="4562"/>
                    <a:pt x="23645" y="4081"/>
                    <a:pt x="23979" y="3621"/>
                  </a:cubicBezTo>
                  <a:cubicBezTo>
                    <a:pt x="24126" y="3411"/>
                    <a:pt x="24314" y="3202"/>
                    <a:pt x="24419" y="2951"/>
                  </a:cubicBezTo>
                  <a:cubicBezTo>
                    <a:pt x="24628" y="2533"/>
                    <a:pt x="24398" y="2114"/>
                    <a:pt x="23917" y="2051"/>
                  </a:cubicBezTo>
                  <a:cubicBezTo>
                    <a:pt x="23707" y="2010"/>
                    <a:pt x="23498" y="1989"/>
                    <a:pt x="23289" y="2010"/>
                  </a:cubicBezTo>
                  <a:cubicBezTo>
                    <a:pt x="21971" y="2219"/>
                    <a:pt x="20590" y="2386"/>
                    <a:pt x="19376" y="2951"/>
                  </a:cubicBezTo>
                  <a:cubicBezTo>
                    <a:pt x="18895" y="3202"/>
                    <a:pt x="18414" y="3223"/>
                    <a:pt x="17912" y="3160"/>
                  </a:cubicBezTo>
                  <a:cubicBezTo>
                    <a:pt x="17514" y="3118"/>
                    <a:pt x="17326" y="2930"/>
                    <a:pt x="17305" y="2512"/>
                  </a:cubicBezTo>
                  <a:cubicBezTo>
                    <a:pt x="17284" y="2198"/>
                    <a:pt x="17305" y="1863"/>
                    <a:pt x="17305" y="1549"/>
                  </a:cubicBezTo>
                  <a:cubicBezTo>
                    <a:pt x="17305" y="1382"/>
                    <a:pt x="17263" y="1214"/>
                    <a:pt x="17221" y="1005"/>
                  </a:cubicBezTo>
                  <a:cubicBezTo>
                    <a:pt x="16656" y="1068"/>
                    <a:pt x="16259" y="1319"/>
                    <a:pt x="15903" y="1675"/>
                  </a:cubicBezTo>
                  <a:cubicBezTo>
                    <a:pt x="15443" y="2156"/>
                    <a:pt x="14982" y="2595"/>
                    <a:pt x="14543" y="3056"/>
                  </a:cubicBezTo>
                  <a:cubicBezTo>
                    <a:pt x="14375" y="3223"/>
                    <a:pt x="14250" y="3349"/>
                    <a:pt x="14082" y="3474"/>
                  </a:cubicBezTo>
                  <a:cubicBezTo>
                    <a:pt x="13643" y="3767"/>
                    <a:pt x="13078" y="3662"/>
                    <a:pt x="12806" y="3223"/>
                  </a:cubicBezTo>
                  <a:cubicBezTo>
                    <a:pt x="12555" y="2805"/>
                    <a:pt x="12346" y="2323"/>
                    <a:pt x="12095" y="1884"/>
                  </a:cubicBezTo>
                  <a:cubicBezTo>
                    <a:pt x="11990" y="1675"/>
                    <a:pt x="11865" y="1486"/>
                    <a:pt x="11718" y="1235"/>
                  </a:cubicBezTo>
                  <a:cubicBezTo>
                    <a:pt x="11572" y="1361"/>
                    <a:pt x="11446" y="1465"/>
                    <a:pt x="11404" y="1570"/>
                  </a:cubicBezTo>
                  <a:cubicBezTo>
                    <a:pt x="11237" y="1905"/>
                    <a:pt x="11090" y="2282"/>
                    <a:pt x="10923" y="2616"/>
                  </a:cubicBezTo>
                  <a:cubicBezTo>
                    <a:pt x="10735" y="3014"/>
                    <a:pt x="10588" y="3432"/>
                    <a:pt x="10358" y="3830"/>
                  </a:cubicBezTo>
                  <a:cubicBezTo>
                    <a:pt x="10065" y="4311"/>
                    <a:pt x="9689" y="4458"/>
                    <a:pt x="9145" y="4290"/>
                  </a:cubicBezTo>
                  <a:cubicBezTo>
                    <a:pt x="8789" y="4186"/>
                    <a:pt x="8412" y="4039"/>
                    <a:pt x="8077" y="3872"/>
                  </a:cubicBezTo>
                  <a:cubicBezTo>
                    <a:pt x="7450" y="3558"/>
                    <a:pt x="6822" y="3202"/>
                    <a:pt x="6215" y="2846"/>
                  </a:cubicBezTo>
                  <a:cubicBezTo>
                    <a:pt x="5713" y="2574"/>
                    <a:pt x="5232" y="2407"/>
                    <a:pt x="4667" y="2219"/>
                  </a:cubicBezTo>
                  <a:cubicBezTo>
                    <a:pt x="4499" y="2846"/>
                    <a:pt x="4709" y="3349"/>
                    <a:pt x="4981" y="3788"/>
                  </a:cubicBezTo>
                  <a:cubicBezTo>
                    <a:pt x="5378" y="4353"/>
                    <a:pt x="5818" y="4834"/>
                    <a:pt x="6278" y="5357"/>
                  </a:cubicBezTo>
                  <a:cubicBezTo>
                    <a:pt x="6445" y="5608"/>
                    <a:pt x="6696" y="5776"/>
                    <a:pt x="7010" y="5839"/>
                  </a:cubicBezTo>
                  <a:cubicBezTo>
                    <a:pt x="7387" y="5922"/>
                    <a:pt x="7575" y="6299"/>
                    <a:pt x="7847" y="6571"/>
                  </a:cubicBezTo>
                  <a:cubicBezTo>
                    <a:pt x="7952" y="6675"/>
                    <a:pt x="7952" y="6968"/>
                    <a:pt x="7889" y="7136"/>
                  </a:cubicBezTo>
                  <a:cubicBezTo>
                    <a:pt x="7847" y="7429"/>
                    <a:pt x="7471" y="7533"/>
                    <a:pt x="7282" y="7324"/>
                  </a:cubicBezTo>
                  <a:cubicBezTo>
                    <a:pt x="6906" y="6822"/>
                    <a:pt x="6299" y="6613"/>
                    <a:pt x="5797" y="6278"/>
                  </a:cubicBezTo>
                  <a:cubicBezTo>
                    <a:pt x="5023" y="5755"/>
                    <a:pt x="4102" y="5671"/>
                    <a:pt x="3265" y="5336"/>
                  </a:cubicBezTo>
                  <a:cubicBezTo>
                    <a:pt x="2867" y="5190"/>
                    <a:pt x="2407" y="5085"/>
                    <a:pt x="1821" y="5106"/>
                  </a:cubicBezTo>
                  <a:cubicBezTo>
                    <a:pt x="2093" y="5420"/>
                    <a:pt x="2302" y="5650"/>
                    <a:pt x="2470" y="5922"/>
                  </a:cubicBezTo>
                  <a:cubicBezTo>
                    <a:pt x="2658" y="6152"/>
                    <a:pt x="2826" y="6383"/>
                    <a:pt x="2972" y="6655"/>
                  </a:cubicBezTo>
                  <a:cubicBezTo>
                    <a:pt x="2993" y="6696"/>
                    <a:pt x="2972" y="6864"/>
                    <a:pt x="2930" y="6885"/>
                  </a:cubicBezTo>
                  <a:cubicBezTo>
                    <a:pt x="2846" y="6927"/>
                    <a:pt x="2679" y="7010"/>
                    <a:pt x="2616" y="6989"/>
                  </a:cubicBezTo>
                  <a:cubicBezTo>
                    <a:pt x="2365" y="6864"/>
                    <a:pt x="2156" y="6696"/>
                    <a:pt x="1947" y="6550"/>
                  </a:cubicBezTo>
                  <a:cubicBezTo>
                    <a:pt x="1486" y="6173"/>
                    <a:pt x="1089" y="5734"/>
                    <a:pt x="566" y="5441"/>
                  </a:cubicBezTo>
                  <a:cubicBezTo>
                    <a:pt x="440" y="5399"/>
                    <a:pt x="357" y="5253"/>
                    <a:pt x="252" y="5127"/>
                  </a:cubicBezTo>
                  <a:cubicBezTo>
                    <a:pt x="1" y="4771"/>
                    <a:pt x="147" y="4186"/>
                    <a:pt x="691" y="4165"/>
                  </a:cubicBezTo>
                  <a:cubicBezTo>
                    <a:pt x="1800" y="4102"/>
                    <a:pt x="2867" y="4269"/>
                    <a:pt x="3872" y="4771"/>
                  </a:cubicBezTo>
                  <a:cubicBezTo>
                    <a:pt x="4102" y="4876"/>
                    <a:pt x="4332" y="5023"/>
                    <a:pt x="4709" y="4897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00"/>
            </a:p>
          </p:txBody>
        </p:sp>
      </p:grpSp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>
          <a:xfrm>
            <a:off x="726971" y="726988"/>
            <a:ext cx="6378882" cy="682800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ru-RU" sz="1600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Количественные показатели:</a:t>
            </a:r>
            <a:endParaRPr lang="ru-RU" sz="1600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  <a:p>
            <a:pPr lvl="0">
              <a:lnSpc>
                <a:spcPct val="150000"/>
              </a:lnSpc>
            </a:pPr>
            <a:r>
              <a:rPr lang="ru-RU" sz="1600" dirty="0">
                <a:solidFill>
                  <a:schemeClr val="tx1"/>
                </a:solidFill>
                <a:latin typeface="+mn-lt"/>
              </a:rPr>
              <a:t>Охват обучающихся: </a:t>
            </a:r>
            <a:r>
              <a:rPr lang="ru-RU" sz="1600" dirty="0" smtClean="0">
                <a:solidFill>
                  <a:schemeClr val="tx1"/>
                </a:solidFill>
                <a:latin typeface="+mn-lt"/>
              </a:rPr>
              <a:t>100%</a:t>
            </a:r>
            <a:endParaRPr lang="ru-RU" sz="1600" dirty="0">
              <a:solidFill>
                <a:schemeClr val="tx1"/>
              </a:solidFill>
              <a:latin typeface="+mn-lt"/>
            </a:endParaRPr>
          </a:p>
          <a:p>
            <a:pPr lvl="0">
              <a:lnSpc>
                <a:spcPct val="150000"/>
              </a:lnSpc>
            </a:pPr>
            <a:r>
              <a:rPr lang="ru-RU" sz="1600" dirty="0" smtClean="0">
                <a:solidFill>
                  <a:schemeClr val="tx1"/>
                </a:solidFill>
                <a:latin typeface="+mn-lt"/>
              </a:rPr>
              <a:t>Участие </a:t>
            </a:r>
            <a:r>
              <a:rPr lang="ru-RU" sz="1600" dirty="0">
                <a:solidFill>
                  <a:schemeClr val="tx1"/>
                </a:solidFill>
                <a:latin typeface="+mn-lt"/>
              </a:rPr>
              <a:t>в федеральных треках: </a:t>
            </a:r>
            <a:r>
              <a:rPr lang="ru-RU" sz="1600" dirty="0" smtClean="0">
                <a:solidFill>
                  <a:schemeClr val="tx1"/>
                </a:solidFill>
                <a:latin typeface="+mn-lt"/>
              </a:rPr>
              <a:t>100%</a:t>
            </a:r>
          </a:p>
          <a:p>
            <a:pPr lvl="0">
              <a:lnSpc>
                <a:spcPct val="150000"/>
              </a:lnSpc>
            </a:pPr>
            <a:endParaRPr lang="ru-RU" sz="1600" dirty="0">
              <a:solidFill>
                <a:schemeClr val="tx1"/>
              </a:solidFill>
              <a:latin typeface="+mn-lt"/>
            </a:endParaRPr>
          </a:p>
          <a:p>
            <a:pPr>
              <a:lnSpc>
                <a:spcPct val="150000"/>
              </a:lnSpc>
            </a:pPr>
            <a:r>
              <a:rPr lang="ru-RU" sz="16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Качественные </a:t>
            </a:r>
            <a:r>
              <a:rPr lang="ru-RU" sz="1600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показатели:</a:t>
            </a:r>
            <a:endParaRPr lang="ru-RU" sz="1600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  <a:p>
            <a:pPr marL="139700" lvl="0" indent="0">
              <a:lnSpc>
                <a:spcPct val="150000"/>
              </a:lnSpc>
              <a:buClr>
                <a:srgbClr val="7030A0"/>
              </a:buClr>
              <a:buFont typeface="Wingdings" pitchFamily="2" charset="2"/>
              <a:buChar char="ü"/>
            </a:pPr>
            <a:r>
              <a:rPr lang="ru-RU" sz="1600" dirty="0">
                <a:solidFill>
                  <a:schemeClr val="tx1"/>
                </a:solidFill>
                <a:latin typeface="+mn-lt"/>
              </a:rPr>
              <a:t>Повышение уровня вовлеченности младших школьников </a:t>
            </a:r>
            <a:endParaRPr lang="ru-RU" sz="1600" dirty="0" smtClean="0">
              <a:solidFill>
                <a:schemeClr val="tx1"/>
              </a:solidFill>
              <a:latin typeface="+mn-lt"/>
            </a:endParaRPr>
          </a:p>
          <a:p>
            <a:pPr marL="139700" lvl="0" indent="0">
              <a:lnSpc>
                <a:spcPct val="150000"/>
              </a:lnSpc>
              <a:buClr>
                <a:srgbClr val="7030A0"/>
              </a:buClr>
            </a:pPr>
            <a:r>
              <a:rPr lang="ru-RU" sz="1600" dirty="0" smtClean="0">
                <a:solidFill>
                  <a:schemeClr val="tx1"/>
                </a:solidFill>
                <a:latin typeface="+mn-lt"/>
              </a:rPr>
              <a:t>   в </a:t>
            </a:r>
            <a:r>
              <a:rPr lang="ru-RU" sz="1600" dirty="0">
                <a:solidFill>
                  <a:schemeClr val="tx1"/>
                </a:solidFill>
                <a:latin typeface="+mn-lt"/>
              </a:rPr>
              <a:t>социально-значимую деятельность</a:t>
            </a:r>
          </a:p>
          <a:p>
            <a:pPr marL="139700" lvl="0" indent="0">
              <a:lnSpc>
                <a:spcPct val="150000"/>
              </a:lnSpc>
              <a:buClr>
                <a:srgbClr val="7030A0"/>
              </a:buClr>
              <a:buFont typeface="Wingdings" pitchFamily="2" charset="2"/>
              <a:buChar char="ü"/>
            </a:pPr>
            <a:r>
              <a:rPr lang="ru-RU" sz="1600" dirty="0">
                <a:solidFill>
                  <a:schemeClr val="tx1"/>
                </a:solidFill>
                <a:latin typeface="+mn-lt"/>
              </a:rPr>
              <a:t>Развитие навыков командной работы</a:t>
            </a:r>
          </a:p>
          <a:p>
            <a:pPr marL="139700" lvl="0" indent="0">
              <a:lnSpc>
                <a:spcPct val="150000"/>
              </a:lnSpc>
              <a:buClr>
                <a:srgbClr val="7030A0"/>
              </a:buClr>
              <a:buFont typeface="Wingdings" pitchFamily="2" charset="2"/>
              <a:buChar char="ü"/>
            </a:pPr>
            <a:r>
              <a:rPr lang="ru-RU" sz="1600" dirty="0">
                <a:solidFill>
                  <a:schemeClr val="tx1"/>
                </a:solidFill>
                <a:latin typeface="+mn-lt"/>
              </a:rPr>
              <a:t>Формирование активной гражданской позиции</a:t>
            </a:r>
          </a:p>
          <a:p>
            <a:pPr marL="139700" lvl="0" indent="0">
              <a:lnSpc>
                <a:spcPct val="150000"/>
              </a:lnSpc>
              <a:buClr>
                <a:srgbClr val="7030A0"/>
              </a:buClr>
              <a:buFont typeface="Wingdings" pitchFamily="2" charset="2"/>
              <a:buChar char="ü"/>
            </a:pPr>
            <a:r>
              <a:rPr lang="ru-RU" sz="1600" dirty="0">
                <a:solidFill>
                  <a:schemeClr val="tx1"/>
                </a:solidFill>
                <a:latin typeface="+mn-lt"/>
              </a:rPr>
              <a:t>Укрепление партнерских связей между образовательными </a:t>
            </a:r>
            <a:r>
              <a:rPr lang="ru-RU" sz="1600" dirty="0" smtClean="0">
                <a:solidFill>
                  <a:schemeClr val="tx1"/>
                </a:solidFill>
                <a:latin typeface="+mn-lt"/>
              </a:rPr>
              <a:t>организациями</a:t>
            </a:r>
          </a:p>
          <a:p>
            <a:pPr lvl="0">
              <a:lnSpc>
                <a:spcPct val="150000"/>
              </a:lnSpc>
              <a:buClr>
                <a:srgbClr val="7030A0"/>
              </a:buClr>
              <a:buFont typeface="Wingdings" panose="05000000000000000000" pitchFamily="2" charset="2"/>
              <a:buChar char="q"/>
            </a:pPr>
            <a:endParaRPr lang="ru-RU" sz="1600" dirty="0">
              <a:solidFill>
                <a:schemeClr val="tx1"/>
              </a:solidFill>
            </a:endParaRPr>
          </a:p>
        </p:txBody>
      </p:sp>
      <p:pic>
        <p:nvPicPr>
          <p:cNvPr id="31746" name="Picture 2" descr="Picture background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98836" y="518219"/>
            <a:ext cx="2875557" cy="195684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9" name="Google Shape;1089;p53"/>
          <p:cNvSpPr txBox="1">
            <a:spLocks noGrp="1"/>
          </p:cNvSpPr>
          <p:nvPr>
            <p:ph type="subTitle" idx="1"/>
          </p:nvPr>
        </p:nvSpPr>
        <p:spPr>
          <a:xfrm>
            <a:off x="457828" y="2055255"/>
            <a:ext cx="8202706" cy="682800"/>
          </a:xfrm>
          <a:prstGeom prst="rect">
            <a:avLst/>
          </a:prstGeom>
        </p:spPr>
        <p:txBody>
          <a:bodyPr spcFirstLastPara="1" wrap="square" lIns="0" tIns="91425" rIns="0" bIns="91425" anchor="t" anchorCtr="0">
            <a:noAutofit/>
          </a:bodyPr>
          <a:lstStyle/>
          <a:p>
            <a:endParaRPr lang="ru-RU" dirty="0"/>
          </a:p>
        </p:txBody>
      </p:sp>
      <p:pic>
        <p:nvPicPr>
          <p:cNvPr id="29701" name="Picture 5"/>
          <p:cNvPicPr>
            <a:picLocks noChangeAspect="1" noChangeArrowheads="1"/>
          </p:cNvPicPr>
          <p:nvPr/>
        </p:nvPicPr>
        <p:blipFill>
          <a:blip r:embed="rId3"/>
          <a:srcRect l="7588" t="22605" r="57059" b="19836"/>
          <a:stretch>
            <a:fillRect/>
          </a:stretch>
        </p:blipFill>
        <p:spPr bwMode="auto">
          <a:xfrm>
            <a:off x="225083" y="218050"/>
            <a:ext cx="2820573" cy="257438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9702" name="Picture 6"/>
          <p:cNvPicPr>
            <a:picLocks noChangeAspect="1" noChangeArrowheads="1"/>
          </p:cNvPicPr>
          <p:nvPr/>
        </p:nvPicPr>
        <p:blipFill>
          <a:blip r:embed="rId4"/>
          <a:srcRect l="7933" t="19350" r="10501" b="8489"/>
          <a:stretch>
            <a:fillRect/>
          </a:stretch>
        </p:blipFill>
        <p:spPr bwMode="auto">
          <a:xfrm>
            <a:off x="2353707" y="1540411"/>
            <a:ext cx="6515973" cy="32426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9704" name="Picture 8" descr="Picture background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6494679">
            <a:off x="464960" y="3330170"/>
            <a:ext cx="1754130" cy="1193705"/>
          </a:xfrm>
          <a:prstGeom prst="rect">
            <a:avLst/>
          </a:prstGeom>
          <a:noFill/>
        </p:spPr>
      </p:pic>
      <p:pic>
        <p:nvPicPr>
          <p:cNvPr id="29706" name="Picture 10" descr="Picture background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651948" y="0"/>
            <a:ext cx="1834953" cy="124870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зящная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Изящная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242</TotalTime>
  <Words>277</Words>
  <Application>Microsoft Office PowerPoint</Application>
  <PresentationFormat>Экран (16:9)</PresentationFormat>
  <Paragraphs>77</Paragraphs>
  <Slides>13</Slides>
  <Notes>13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21" baseType="lpstr">
      <vt:lpstr>Arial</vt:lpstr>
      <vt:lpstr>Trebuchet MS</vt:lpstr>
      <vt:lpstr>Patrick Hand</vt:lpstr>
      <vt:lpstr>Wingdings 2</vt:lpstr>
      <vt:lpstr>Patrick Hand SC</vt:lpstr>
      <vt:lpstr>Wingdings</vt:lpstr>
      <vt:lpstr>Calibri</vt:lpstr>
      <vt:lpstr>Изящная</vt:lpstr>
      <vt:lpstr>Развитие системы воспитания  в Кинельском образовательном округе: достижения и перспективы в рамках проекта  «Навигаторы детства»</vt:lpstr>
      <vt:lpstr>Слайд 2</vt:lpstr>
      <vt:lpstr>Основные направления деятельности</vt:lpstr>
      <vt:lpstr>Слайд 4</vt:lpstr>
      <vt:lpstr>Количественные показатели</vt:lpstr>
      <vt:lpstr>Качественные показатели</vt:lpstr>
      <vt:lpstr>Ключевой  проект  </vt:lpstr>
      <vt:lpstr>Слайд 8</vt:lpstr>
      <vt:lpstr>Слайд 9</vt:lpstr>
      <vt:lpstr>Слайд 10</vt:lpstr>
      <vt:lpstr>Слайд 11</vt:lpstr>
      <vt:lpstr>Слайд 12</vt:lpstr>
      <vt:lpstr>Слайд 13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"Развитие системы воспитания в Кинельском образовательном округе: достижения и перспективы в рамках проекта «Навигаторы детства»"</dc:title>
  <dc:creator>User5</dc:creator>
  <cp:lastModifiedBy>рбт</cp:lastModifiedBy>
  <cp:revision>31</cp:revision>
  <dcterms:modified xsi:type="dcterms:W3CDTF">2026-08-27T04:11:14Z</dcterms:modified>
</cp:coreProperties>
</file>