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7" r:id="rId3"/>
    <p:sldId id="268" r:id="rId4"/>
    <p:sldId id="269" r:id="rId5"/>
    <p:sldId id="262" r:id="rId6"/>
    <p:sldId id="263" r:id="rId7"/>
    <p:sldId id="271" r:id="rId8"/>
    <p:sldId id="272" r:id="rId9"/>
    <p:sldId id="273" r:id="rId10"/>
    <p:sldId id="278" r:id="rId11"/>
    <p:sldId id="274" r:id="rId12"/>
    <p:sldId id="275" r:id="rId13"/>
    <p:sldId id="276" r:id="rId14"/>
    <p:sldId id="279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62926-D421-48F3-92F8-849575C8719A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1D459-B8B7-4A4D-81D8-ECD9ADA8F3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05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1D459-B8B7-4A4D-81D8-ECD9ADA8F33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07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1D459-B8B7-4A4D-81D8-ECD9ADA8F33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14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package" Target="../embeddings/_________Microsoft_Word1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286000"/>
            <a:ext cx="6172200" cy="200709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ОМО </a:t>
            </a:r>
            <a:r>
              <a:rPr lang="ru-RU" sz="2800" dirty="0" smtClean="0">
                <a:solidFill>
                  <a:srgbClr val="C00000"/>
                </a:solidFill>
              </a:rPr>
              <a:t>учителей химии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u="sng" dirty="0" smtClean="0">
                <a:solidFill>
                  <a:srgbClr val="C00000"/>
                </a:solidFill>
              </a:rPr>
              <a:t>Тема выступления: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 «</a:t>
            </a:r>
            <a:r>
              <a:rPr lang="ru-RU" sz="1800" dirty="0"/>
              <a:t>Применение ресурсов </a:t>
            </a:r>
            <a:r>
              <a:rPr lang="ru-RU" sz="1800" dirty="0" smtClean="0"/>
              <a:t>естественно-научной </a:t>
            </a:r>
            <a:r>
              <a:rPr lang="ru-RU" sz="1800" dirty="0"/>
              <a:t>"Точки роста"" для подготовки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 </a:t>
            </a:r>
            <a:r>
              <a:rPr lang="ru-RU" sz="1800" dirty="0"/>
              <a:t>ВПР по химии.</a:t>
            </a:r>
            <a:r>
              <a:rPr lang="ru-RU" sz="1800" dirty="0" smtClean="0">
                <a:solidFill>
                  <a:srgbClr val="C00000"/>
                </a:solidFill>
              </a:rPr>
              <a:t>»</a:t>
            </a:r>
            <a:r>
              <a:rPr lang="ru-RU" sz="1800" dirty="0">
                <a:ea typeface="Times New Roman"/>
                <a:cs typeface="Times New Roman"/>
              </a:rPr>
              <a:t/>
            </a:r>
            <a:br>
              <a:rPr lang="ru-RU" sz="1800" dirty="0">
                <a:ea typeface="Times New Roman"/>
                <a:cs typeface="Times New Roman"/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5003322"/>
            <a:ext cx="4390256" cy="1371600"/>
          </a:xfrm>
        </p:spPr>
        <p:txBody>
          <a:bodyPr>
            <a:normAutofit/>
          </a:bodyPr>
          <a:lstStyle/>
          <a:p>
            <a:r>
              <a:rPr lang="ru-RU" sz="1200" dirty="0" smtClean="0"/>
              <a:t>                                     </a:t>
            </a:r>
            <a:r>
              <a:rPr lang="ru-RU" sz="1200" dirty="0" smtClean="0">
                <a:solidFill>
                  <a:schemeClr val="tx1"/>
                </a:solidFill>
              </a:rPr>
              <a:t>Выступающий:  </a:t>
            </a:r>
            <a:r>
              <a:rPr lang="ru-RU" sz="1200" b="0" dirty="0" smtClean="0">
                <a:solidFill>
                  <a:schemeClr val="tx1"/>
                </a:solidFill>
              </a:rPr>
              <a:t> учитель  химии               </a:t>
            </a:r>
          </a:p>
          <a:p>
            <a:r>
              <a:rPr lang="ru-RU" sz="1200" b="0" dirty="0" smtClean="0">
                <a:solidFill>
                  <a:schemeClr val="tx1"/>
                </a:solidFill>
              </a:rPr>
              <a:t>                                                ГБОУ СОШ пос. </a:t>
            </a:r>
            <a:r>
              <a:rPr lang="ru-RU" sz="1200" b="0" dirty="0" err="1" smtClean="0">
                <a:solidFill>
                  <a:schemeClr val="tx1"/>
                </a:solidFill>
              </a:rPr>
              <a:t>Кинельский</a:t>
            </a:r>
            <a:r>
              <a:rPr lang="ru-RU" sz="1200" b="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200" b="0" dirty="0">
                <a:solidFill>
                  <a:schemeClr val="tx1"/>
                </a:solidFill>
              </a:rPr>
              <a:t> </a:t>
            </a:r>
            <a:r>
              <a:rPr lang="ru-RU" sz="1200" b="0" dirty="0" smtClean="0">
                <a:solidFill>
                  <a:schemeClr val="tx1"/>
                </a:solidFill>
              </a:rPr>
              <a:t>                                                 </a:t>
            </a:r>
            <a:r>
              <a:rPr lang="ru-RU" sz="1200" b="0" dirty="0" err="1" smtClean="0">
                <a:solidFill>
                  <a:schemeClr val="tx1"/>
                </a:solidFill>
              </a:rPr>
              <a:t>Рузанова</a:t>
            </a:r>
            <a:r>
              <a:rPr lang="ru-RU" sz="1200" b="0" dirty="0" smtClean="0">
                <a:solidFill>
                  <a:schemeClr val="tx1"/>
                </a:solidFill>
              </a:rPr>
              <a:t> Ирина Борисовна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15 апреля 2026 г.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771734"/>
              </p:ext>
            </p:extLst>
          </p:nvPr>
        </p:nvGraphicFramePr>
        <p:xfrm>
          <a:off x="681038" y="312738"/>
          <a:ext cx="7451725" cy="605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Документ" r:id="rId4" imgW="9184561" imgH="9115327" progId="Word.Document.12">
                  <p:embed/>
                </p:oleObj>
              </mc:Choice>
              <mc:Fallback>
                <p:oleObj name="Документ" r:id="rId4" imgW="9184561" imgH="91153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8" y="312738"/>
                        <a:ext cx="7451725" cy="6056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765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Решение практических </a:t>
            </a:r>
            <a:r>
              <a:rPr lang="ru-RU" b="1" u="sng" dirty="0" smtClean="0"/>
              <a:t>задач в формате ВПР и  ОГЭ  на занимательных переменках по химии в рамках декады естественных наук </a:t>
            </a:r>
            <a:r>
              <a:rPr lang="ru-RU" b="1" u="sng" dirty="0"/>
              <a:t>(открытый урок 25.11.2025 г</a:t>
            </a:r>
            <a:r>
              <a:rPr lang="ru-RU" b="1" u="sng" dirty="0" smtClean="0"/>
              <a:t>.)</a:t>
            </a:r>
            <a:endParaRPr lang="ru-RU" dirty="0"/>
          </a:p>
        </p:txBody>
      </p:sp>
      <p:pic>
        <p:nvPicPr>
          <p:cNvPr id="4098" name="Picture 2" descr="C:\Users\cherry\Desktop\Декада по химии 17-28 2025\ФОТО ЗАНИМАТЕЛЬНЫЕ ПЕРЕМЕНКИ ПО  ХИМИИ ДЕКАДА НОЯБРЬ 2025\20251126_0935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84593" y="2836087"/>
            <a:ext cx="443079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04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Решение практических задач </a:t>
            </a:r>
            <a:r>
              <a:rPr lang="ru-RU" b="1" u="sng" dirty="0" smtClean="0"/>
              <a:t>на занимательных переменках по химии в рамках декады естественных наук </a:t>
            </a:r>
            <a:r>
              <a:rPr lang="ru-RU" b="1" u="sng" dirty="0"/>
              <a:t>(открытый урок 25.11.2025 г</a:t>
            </a:r>
            <a:r>
              <a:rPr lang="ru-RU" b="1" u="sng" dirty="0" smtClean="0"/>
              <a:t>.)</a:t>
            </a:r>
            <a:endParaRPr lang="ru-RU" dirty="0"/>
          </a:p>
        </p:txBody>
      </p:sp>
      <p:pic>
        <p:nvPicPr>
          <p:cNvPr id="5122" name="Picture 2" descr="C:\Users\cherry\Desktop\Декада по химии 17-28 2025\ФОТО ЗАНИМАТЕЛЬНЫЕ ПЕРЕМЕНКИ ПО  ХИМИИ ДЕКАДА НОЯБРЬ 2025\20251126_09385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7" y="2220567"/>
            <a:ext cx="8116071" cy="459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3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Решение практических задач </a:t>
            </a:r>
            <a:r>
              <a:rPr lang="ru-RU" b="1" u="sng" dirty="0" smtClean="0"/>
              <a:t>в формате ВПР и ОГЭ на занимательных переменках по химии в рамках декады естественных наук </a:t>
            </a:r>
            <a:r>
              <a:rPr lang="ru-RU" b="1" u="sng" dirty="0"/>
              <a:t>(открытый урок 25.11.2025 г</a:t>
            </a:r>
            <a:r>
              <a:rPr lang="ru-RU" b="1" u="sng" dirty="0" smtClean="0"/>
              <a:t>.)</a:t>
            </a:r>
            <a:endParaRPr lang="ru-RU" dirty="0"/>
          </a:p>
        </p:txBody>
      </p:sp>
      <p:pic>
        <p:nvPicPr>
          <p:cNvPr id="6146" name="Picture 2" descr="C:\Users\cherry\Desktop\Декада по химии 17-28 2025\ФОТО ЗАНИМАТЕЛЬНЫЕ ПЕРЕМЕНКИ ПО  ХИМИИ ДЕКАДА НОЯБРЬ 2025\20251126_0941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20569"/>
            <a:ext cx="7992888" cy="455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3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Задание №7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ВПР </a:t>
            </a:r>
            <a:r>
              <a:rPr lang="ru-RU" b="1" dirty="0"/>
              <a:t>по  химии 8 класс 2026 </a:t>
            </a:r>
            <a:r>
              <a:rPr lang="ru-RU" b="1" dirty="0" smtClean="0"/>
              <a:t>г.</a:t>
            </a:r>
            <a:endParaRPr lang="ru-RU" b="1" dirty="0"/>
          </a:p>
        </p:txBody>
      </p:sp>
      <p:pic>
        <p:nvPicPr>
          <p:cNvPr id="8194" name="Picture 2" descr="C:\Users\cherry\Desktop\РАБОЧИЙ СТОЛ с апреля 2024 года\АТТЕСТАЦИЯ - 2027 РУЗАНОВА ИБ\ВЫСТУПЛЕНИЯ\ВЫСТУПЛЕНИЕ РУЗАНОВОЙ ИБ МО По ХИМИИ 15.04.2026\Задание №7 ВПР по  химии 8 класс 2026 г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1340768"/>
            <a:ext cx="12490194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7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C00000"/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C00000"/>
                </a:solidFill>
              </a:rPr>
              <a:t>ЗА </a:t>
            </a:r>
          </a:p>
          <a:p>
            <a:pPr marL="0" indent="0" algn="ctr">
              <a:buNone/>
            </a:pPr>
            <a:r>
              <a:rPr lang="ru-RU" sz="6600" b="1" smtClean="0">
                <a:solidFill>
                  <a:srgbClr val="C00000"/>
                </a:solidFill>
              </a:rPr>
              <a:t>ВНИМАНИЕ!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Мультидатчик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для построения графиков на экране компьютера </a:t>
            </a:r>
            <a:endParaRPr lang="ru-RU" b="1" dirty="0"/>
          </a:p>
        </p:txBody>
      </p:sp>
      <p:pic>
        <p:nvPicPr>
          <p:cNvPr id="5122" name="Picture 2" descr="C:\Users\cherry\Desktop\ЖЕЛТАЯ ФЛЕШКА АЮП\USB-накопитель\ВСЕ ПАПКИ\ТОЧКА РОСТА - 2024-2025 ХИМИЯ\Пресс-релиз химия\17.03.2022. ОТКРЫТЫЙ УРОК ПО ХИМИИ\ФОТО ВИДЕО КУРСЫ ИОЧ ХИМИЯ ТОЧКА РОСТА  27 фев-6 марта 2023\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46760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8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07678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 smtClean="0"/>
              <a:t>Датчики </a:t>
            </a:r>
            <a:br>
              <a:rPr lang="ru-RU" sz="2400" b="1" u="sng" dirty="0" smtClean="0"/>
            </a:br>
            <a:r>
              <a:rPr lang="ru-RU" sz="2400" b="1" u="sng" dirty="0" smtClean="0"/>
              <a:t>для  точных измерений показателей</a:t>
            </a:r>
            <a:endParaRPr lang="ru-RU" sz="24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pPr>
              <a:buFontTx/>
              <a:buChar char="-"/>
            </a:pPr>
            <a:r>
              <a:rPr lang="en-US" b="1" u="sng" dirty="0" smtClean="0">
                <a:solidFill>
                  <a:srgbClr val="FF0000"/>
                </a:solidFill>
              </a:rPr>
              <a:t>-</a:t>
            </a:r>
            <a:r>
              <a:rPr lang="ru-RU" b="1" u="sng" dirty="0" smtClean="0">
                <a:solidFill>
                  <a:srgbClr val="FF0000"/>
                </a:solidFill>
              </a:rPr>
              <a:t>  </a:t>
            </a:r>
            <a:r>
              <a:rPr lang="en-US" sz="1400" b="1" u="sng" dirty="0" err="1" smtClean="0">
                <a:solidFill>
                  <a:srgbClr val="FF0000"/>
                </a:solidFill>
              </a:rPr>
              <a:t>Ph</a:t>
            </a:r>
            <a:r>
              <a:rPr lang="ru-RU" sz="1400" b="1" dirty="0" smtClean="0"/>
              <a:t> (ИЗМЕРЯЕТ ВОДОРОДНЫЙ   ПОКАЗАТЕЛЬ СРЕДЫ РЕАГЕНТОВ И КАК НАБЛЮДАЕМЫХ, ТАК И НЕ НАБЛЮДАЕМЫХ </a:t>
            </a:r>
            <a:r>
              <a:rPr lang="ru-RU" sz="1400" b="1" dirty="0"/>
              <a:t>П</a:t>
            </a:r>
            <a:r>
              <a:rPr lang="ru-RU" sz="1400" b="1" dirty="0" smtClean="0"/>
              <a:t>РОДУКТОВ РЕАКЦИИ)</a:t>
            </a:r>
            <a:endParaRPr lang="en-US" sz="1400" b="1" dirty="0" smtClean="0"/>
          </a:p>
          <a:p>
            <a:pPr>
              <a:buFontTx/>
              <a:buChar char="-"/>
            </a:pPr>
            <a:r>
              <a:rPr lang="en-US" sz="1400" b="1" u="sng" dirty="0" smtClean="0">
                <a:solidFill>
                  <a:srgbClr val="FF0000"/>
                </a:solidFill>
              </a:rPr>
              <a:t>- </a:t>
            </a:r>
            <a:r>
              <a:rPr lang="ru-RU" sz="1400" b="1" u="sng" dirty="0" smtClean="0">
                <a:solidFill>
                  <a:srgbClr val="FF0000"/>
                </a:solidFill>
              </a:rPr>
              <a:t> ВЫСОКИХ ТЕМПЕРАТУР</a:t>
            </a:r>
          </a:p>
          <a:p>
            <a:pPr>
              <a:buFontTx/>
              <a:buChar char="-"/>
            </a:pPr>
            <a:r>
              <a:rPr lang="ru-RU" sz="1400" b="1" u="sng" dirty="0" smtClean="0">
                <a:solidFill>
                  <a:srgbClr val="FF0000"/>
                </a:solidFill>
              </a:rPr>
              <a:t>-  ЭЛЕКТРОПРОВОДНОСТИ</a:t>
            </a:r>
          </a:p>
          <a:p>
            <a:pPr>
              <a:buFontTx/>
              <a:buChar char="-"/>
            </a:pPr>
            <a:endParaRPr lang="ru-RU" sz="1400" b="1" dirty="0" smtClean="0"/>
          </a:p>
          <a:p>
            <a:pPr>
              <a:buFontTx/>
              <a:buChar char="-"/>
            </a:pPr>
            <a:endParaRPr lang="ru-RU" b="1" dirty="0"/>
          </a:p>
        </p:txBody>
      </p:sp>
      <p:pic>
        <p:nvPicPr>
          <p:cNvPr id="6146" name="Picture 2" descr="C:\Users\cherry\Desktop\ЖЕЛТАЯ ФЛЕШКА АЮП\USB-накопитель\ВСЕ ПАПКИ\ТОЧКА РОСТА - 2024-2025 ХИМИЯ\Пресс-релиз химия\17.03.2022. ОТКРЫТЫЙ УРОК ПО ХИМИИ\ФОТО ВИДЕО КУРСЫ ИОЧ ХИМИЯ ТОЧКА РОСТА  27 фев-6 марта 2023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621792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02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u="sng" dirty="0">
                <a:solidFill>
                  <a:srgbClr val="FF0000"/>
                </a:solidFill>
              </a:rPr>
              <a:t>ВЕГА </a:t>
            </a:r>
            <a:r>
              <a:rPr lang="ru-RU" sz="2000" b="1" u="sng" dirty="0" smtClean="0">
                <a:solidFill>
                  <a:srgbClr val="FF0000"/>
                </a:solidFill>
              </a:rPr>
              <a:t/>
            </a:r>
            <a:br>
              <a:rPr lang="ru-RU" sz="2000" b="1" u="sng" dirty="0" smtClean="0">
                <a:solidFill>
                  <a:srgbClr val="FF0000"/>
                </a:solidFill>
              </a:rPr>
            </a:br>
            <a:r>
              <a:rPr lang="ru-RU" sz="2000" b="1" u="sng" dirty="0" smtClean="0">
                <a:solidFill>
                  <a:srgbClr val="FF0000"/>
                </a:solidFill>
              </a:rPr>
              <a:t>КАНИКУЛЯРНАЯ СМЕНА </a:t>
            </a:r>
            <a:br>
              <a:rPr lang="ru-RU" sz="2000" b="1" u="sng" dirty="0" smtClean="0">
                <a:solidFill>
                  <a:srgbClr val="FF0000"/>
                </a:solidFill>
              </a:rPr>
            </a:br>
            <a:r>
              <a:rPr lang="ru-RU" sz="2000" b="1" u="sng" dirty="0" smtClean="0">
                <a:solidFill>
                  <a:srgbClr val="FF0000"/>
                </a:solidFill>
              </a:rPr>
              <a:t>на базе е-н точки роста школы </a:t>
            </a:r>
            <a:br>
              <a:rPr lang="ru-RU" sz="2000" b="1" u="sng" dirty="0" smtClean="0">
                <a:solidFill>
                  <a:srgbClr val="FF0000"/>
                </a:solidFill>
              </a:rPr>
            </a:br>
            <a:r>
              <a:rPr lang="ru-RU" sz="2000" b="1" u="sng" dirty="0" smtClean="0">
                <a:solidFill>
                  <a:srgbClr val="FF0000"/>
                </a:solidFill>
              </a:rPr>
              <a:t>28.10-01.11.2024 </a:t>
            </a:r>
            <a:r>
              <a:rPr lang="ru-RU" sz="2000" b="1" u="sng" dirty="0">
                <a:solidFill>
                  <a:srgbClr val="FF0000"/>
                </a:solidFill>
              </a:rPr>
              <a:t>г</a:t>
            </a:r>
          </a:p>
        </p:txBody>
      </p:sp>
      <p:pic>
        <p:nvPicPr>
          <p:cNvPr id="7170" name="Picture 2" descr="C:\Users\cherry\Desktop\ОТКРЫТЫЙ УРОК по ХИМИИ декада ноябрь 2024 г\ВЕГА КАНИКУЛЯРНАЯ СМЕНА 28.10-01.11.2024 г\Вега фото 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17" y="1600200"/>
            <a:ext cx="6498166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75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Решение практических задач в формате ВПР и ОГЭ  на уроках химии (открытый урок 29.12.2024 г.)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77" name="Picture 53" descr="C:\Users\cherry\Desktop\ОТКРЫТЫЙ УРОК по ХИМИИ декада ноябрь 2024 г\ФОТО ТОЧКА РОСТА ОТКР УРОК РЕШЕНИЕ ПРАКТИЧЕСКИХ ЗАДАЧ НОЯБРЬ 2024-2025\7mFW-2jIt4dvQIV8Am0lgi9a-XJxEPXw-yi8wnALiIcOL8hUWl94lj029tuPO6-pyEGoDBZhITMUuo6s1USC4Gy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5344" y="-558777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C:\Users\cherry\Desktop\ОТКРЫТЫЙ УРОК по ХИМИИ декада ноябрь 2024 г\ФОТО ТОЧКА РОСТА ОТКР УРОК РЕШЕНИЕ ПРАКТИЧЕСКИХ ЗАДАЧ НОЯБРЬ 2024-2025\54IXZUugCl7Gj-AgjjRucZYl6zKW-QvpAPvZ96dQY4nRZ7-dCMDH8rR4I-qrQMeTafyPJmV9jxjkjj9rf7iPrWF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5344" y="-558777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C:\Users\cherry\Desktop\ОТКРЫТЫЙ УРОК по ХИМИИ декада ноябрь 2024 г\ФОТО ТОЧКА РОСТА ОТКР УРОК РЕШЕНИЕ ПРАКТИЧЕСКИХ ЗАДАЧ НОЯБРЬ 2024-2025\822j0SFt0XtlRO8Ef1PWDafkhUP11PQROOsuVKDFSq80Bo6xSGXgplGNcqKAmBdgS0OcJLJSNHipOZM8KU7Omwg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5344" y="-558777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C:\Users\cherry\Desktop\ОТКРЫТЫЙ УРОК по ХИМИИ декада ноябрь 2024 г\ФОТО ТОЧКА РОСТА ОТКР УРОК РЕШЕНИЕ ПРАКТИЧЕСКИХ ЗАДАЧ НОЯБРЬ 2024-2025\eI4LNcF_OS_jpzlBJGgK4JrEr24N1mCJAJmxl3eUbW2vGeMPcLi6L2uZNwnuVUdK-_1-EZpHPStu7TvFd4Vsinax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5344" y="-558777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C:\Users\cherry\Desktop\ОТКРЫТЫЙ УРОК по ХИМИИ декада ноябрь 2024 г\ФОТО ТОЧКА РОСТА ОТКР УРОК РЕШЕНИЕ ПРАКТИЧЕСКИХ ЗАДАЧ НОЯБРЬ 2024-2025\ewsSYt5y_QGts4dBZl8OBXtEZiXCjj-Ts6xTZ9FfOC6W7cDWH6qrBWR_eX7BzkucvkbQCGHGZKT2iyVQ9qxCGKj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5344" y="-558777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C:\Users\cherry\Desktop\ОТКРЫТЫЙ УРОК по ХИМИИ декада ноябрь 2024 г\ФОТО ТОЧКА РОСТА ОТКР УРОК РЕШЕНИЕ ПРАКТИЧЕСКИХ ЗАДАЧ НОЯБРЬ 2024-2025\jC2U1BSbutJHPiQSYeLQoQHMARUg0Oq0lzLvYebJzPAT9bv5xQe27tZ-uKHtf_65nyR2ddyapJEUG1W3OkPhYE1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95" y="1412776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1" name="Picture 67" descr="C:\Users\cherry\Desktop\ОТКРЫТЫЙ УРОК по ХИМИИ декада ноябрь 2024 г\ФОТО ТОЧКА РОСТА ОТКР УРОК РЕШЕНИЕ ПРАКТИЧЕСКИХ ЗАДАЧ НОЯБРЬ 2024-2025\NCYjmNz-nwkF1_CDmJIr6UDRmDOfdjfVPkCfh3NFyv-c6uUICYz1KR1-T_JmD6TeU-vW0nU1c80PebOIKDd7RMa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5344" y="-558777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C:\Users\cherry\Desktop\ОТКРЫТЫЙ УРОК по ХИМИИ декада ноябрь 2024 г\ФОТО ТОЧКА РОСТА ОТКР УРОК РЕШЕНИЕ ПРАКТИЧЕСКИХ ЗАДАЧ НОЯБРЬ 2024-2025\PqZ747AXDUgDJ75OyU8t9tNR8no59MAIMWnvVp7IfsULKRDnCpDvfb_SWfeWpS_OfbgMdI5HkqMMu9v899o8UV2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95" y="1412776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C:\Users\cherry\Desktop\ОТКРЫТЫЙ УРОК по ХИМИИ декада ноябрь 2024 г\ФОТО ТОЧКА РОСТА ОТКР УРОК РЕШЕНИЕ ПРАКТИЧЕСКИХ ЗАДАЧ НОЯБРЬ 2024-2025\QIIU-j_TyIFvBHN9QJc9GhYzpkbqBQP1-_NENedqlZMA44WX9pCg0rlCPq6H_prlkW9FVv_LHAuTq3pHSjm5IeR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95" y="4180420"/>
            <a:ext cx="36576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Picture 71" descr="C:\Users\cherry\Desktop\ОТКРЫТЫЙ УРОК по ХИМИИ декада ноябрь 2024 г\ФОТО ТОЧКА РОСТА ОТКР УРОК РЕШЕНИЕ ПРАКТИЧЕСКИХ ЗАДАЧ НОЯБРЬ 2024-2025\SuLDcNhIJXdqhePFvvWNQCEk9sbEsFR9KfhK9DOwubp0PBHm7k_Vc8uR5ZFuUhvsjcjKBAEX_wm63zBVtXQI_Qu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5344" y="-5641667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7" name="Picture 73" descr="C:\Users\cherry\Desktop\ОТКРЫТЫЙ УРОК по ХИМИИ декада ноябрь 2024 г\ФОТО ТОЧКА РОСТА ОТКР УРОК РЕШЕНИЕ ПРАКТИЧЕСКИХ ЗАДАЧ НОЯБРЬ 2024-2025\W_bWEtuIdWVSR_mhpQBntL5onGbr674Zb9GctEXLZC2D7cl23MMn0c825G3j-XclAvaGq96MTbNg9mlU2rTytl7-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95" y="4172036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4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Решение практических </a:t>
            </a:r>
            <a:r>
              <a:rPr lang="ru-RU" b="1" u="sng" dirty="0" smtClean="0"/>
              <a:t>задач в формате ОГЭ </a:t>
            </a:r>
            <a:r>
              <a:rPr lang="ru-RU" b="1" u="sng" dirty="0"/>
              <a:t>на уроках химии (открытый урок 29.12.2024 г.)</a:t>
            </a:r>
            <a:endParaRPr lang="ru-RU" dirty="0"/>
          </a:p>
        </p:txBody>
      </p:sp>
      <p:pic>
        <p:nvPicPr>
          <p:cNvPr id="8" name="Picture 69" descr="C:\Users\cherry\Desktop\ОТКРЫТЫЙ УРОК по ХИМИИ декада ноябрь 2024 г\ФОТО ТОЧКА РОСТА ОТКР УРОК РЕШЕНИЕ ПРАКТИЧЕСКИХ ЗАДАЧ НОЯБРЬ 2024-2025\qFxy6r6xyHtXiLFSWMm8E2ZsJvxLSDhNLzV9Gz_5ag_g3dq2vxQ2TjvLQ_5RHAjzY486uEsZ9QD2h5TqL5JRmF4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856" y="1523600"/>
            <a:ext cx="4372600" cy="393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herry\Desktop\ОТКРЫТЫЙ УРОК по ХИМИИ декада ноябрь 2024 г\ФОТО ТОЧКА РОСТА ОТКР УРОК РЕШЕНИЕ ПРАКТИЧЕСКИХ ЗАДАЧ НОЯБРЬ 2024-2025\cz0RclvViQzgVa8x3nrqD7S3YGsLBdv2MwWg7Iy_bjksVlZ8JKMTx79GvvDHYe-WACpbGzMsOxoCWxXBsa2TPkX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06918"/>
            <a:ext cx="4124345" cy="393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herry\Desktop\ОТКРЫТЫЙ УРОК по ХИМИИ декада ноябрь 2024 г\ФОТО ТОЧКА РОСТА ОТКР УРОК РЕШЕНИЕ ПРАКТИЧЕСКИХ ЗАДАЧ НОЯБРЬ 2024-2025\NCYjmNz-nwkF1_CDmJIr6UDRmDOfdjfVPkCfh3NFyv-c6uUICYz1KR1-T_JmD6TeU-vW0nU1c80PebOIKDd7RMa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0" y="-5715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54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Решение практических задач </a:t>
            </a:r>
            <a:r>
              <a:rPr lang="ru-RU" b="1" u="sng" dirty="0" smtClean="0"/>
              <a:t>на </a:t>
            </a:r>
            <a:r>
              <a:rPr lang="ru-RU" b="1" u="sng" dirty="0"/>
              <a:t>уроках химии (открытый урок </a:t>
            </a:r>
            <a:r>
              <a:rPr lang="ru-RU" b="1" u="sng" dirty="0" smtClean="0"/>
              <a:t>25.11.2025 </a:t>
            </a:r>
            <a:r>
              <a:rPr lang="ru-RU" b="1" u="sng" dirty="0"/>
              <a:t>г.)</a:t>
            </a:r>
            <a:endParaRPr lang="ru-RU" dirty="0"/>
          </a:p>
        </p:txBody>
      </p:sp>
      <p:pic>
        <p:nvPicPr>
          <p:cNvPr id="1026" name="Picture 2" descr="C:\Users\cherry\Desktop\Декада по химии 17-28 2025\Открытый урок  по химии в 8 классе ноябрь 2025\ФОТО ОТКРЫТЫЙ УРОК ПО ХИМИИ В 8 КЛАССЕ 25.11.2025 Практич работа рН оборуд Releon\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35" y="1510317"/>
            <a:ext cx="4210541" cy="41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erry\Desktop\Декада по химии 17-28 2025\Открытый урок  по химии в 8 классе ноябрь 2025\ФОТО ОТКРЫТЫЙ УРОК ПО ХИМИИ В 8 КЛАССЕ 25.11.2025 Практич работа рН оборуд Releon\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437895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06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Решение практических задач на уроках химии (открытый урок 25.11.2025 г</a:t>
            </a:r>
            <a:r>
              <a:rPr lang="ru-RU" b="1" u="sng" dirty="0" smtClean="0"/>
              <a:t>.)</a:t>
            </a:r>
            <a:endParaRPr lang="ru-RU" dirty="0"/>
          </a:p>
        </p:txBody>
      </p:sp>
      <p:pic>
        <p:nvPicPr>
          <p:cNvPr id="2050" name="Picture 2" descr="C:\Users\cherry\Desktop\Декада по химии 17-28 2025\Открытый урок  по химии в 8 классе ноябрь 2025\ФОТО ОТКРЫТЫЙ УРОК ПО ХИМИИ В 8 КЛАССЕ 25.11.2025 Практич работа рН оборуд Releon\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99" y="1600200"/>
            <a:ext cx="7144994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7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Решение практических </a:t>
            </a:r>
            <a:r>
              <a:rPr lang="ru-RU" b="1" u="sng" dirty="0" smtClean="0"/>
              <a:t>задач в формате ВПР и ОГЭ</a:t>
            </a:r>
            <a:br>
              <a:rPr lang="ru-RU" b="1" u="sng" dirty="0" smtClean="0"/>
            </a:br>
            <a:r>
              <a:rPr lang="ru-RU" b="1" u="sng" dirty="0" smtClean="0"/>
              <a:t> </a:t>
            </a:r>
            <a:r>
              <a:rPr lang="ru-RU" b="1" u="sng" dirty="0"/>
              <a:t>на уроках химии (открытый урок 25.11.2025 г</a:t>
            </a:r>
            <a:r>
              <a:rPr lang="ru-RU" b="1" u="sng" dirty="0" smtClean="0"/>
              <a:t>.)</a:t>
            </a:r>
            <a:endParaRPr lang="ru-RU" dirty="0"/>
          </a:p>
        </p:txBody>
      </p:sp>
      <p:pic>
        <p:nvPicPr>
          <p:cNvPr id="3074" name="Picture 2" descr="C:\Users\cherry\Desktop\Декада по химии 17-28 2025\Открытый урок  по химии в 8 классе ноябрь 2025\ФОТО ОТКРЫТЫЙ УРОК ПО ХИМИИ В 8 КЛАССЕ 25.11.2025 Практич работа рН оборуд Releon\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98" y="1600200"/>
            <a:ext cx="7000978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0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176</TotalTime>
  <Words>190</Words>
  <Application>Microsoft Office PowerPoint</Application>
  <PresentationFormat>Экран (4:3)</PresentationFormat>
  <Paragraphs>26</Paragraphs>
  <Slides>15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Эркер</vt:lpstr>
      <vt:lpstr>Документ</vt:lpstr>
      <vt:lpstr>ОМО учителей химии     Тема выступления:   «Применение ресурсов естественно-научной "Точки роста"" для подготовки  к ВПР по химии.» </vt:lpstr>
      <vt:lpstr>Мультидатчик  для построения графиков на экране компьютера </vt:lpstr>
      <vt:lpstr>Датчики  для  точных измерений показателей</vt:lpstr>
      <vt:lpstr>ВЕГА  КАНИКУЛЯРНАЯ СМЕНА  на базе е-н точки роста школы  28.10-01.11.2024 г</vt:lpstr>
      <vt:lpstr>Решение практических задач в формате ВПР и ОГЭ  на уроках химии (открытый урок 29.12.2024 г.)</vt:lpstr>
      <vt:lpstr>Решение практических задач в формате ОГЭ на уроках химии (открытый урок 29.12.2024 г.)</vt:lpstr>
      <vt:lpstr>Решение практических задач на уроках химии (открытый урок 25.11.2025 г.)</vt:lpstr>
      <vt:lpstr>Решение практических задач на уроках химии (открытый урок 25.11.2025 г.)</vt:lpstr>
      <vt:lpstr>Решение практических задач в формате ВПР и ОГЭ  на уроках химии (открытый урок 25.11.2025 г.)</vt:lpstr>
      <vt:lpstr>Презентация PowerPoint</vt:lpstr>
      <vt:lpstr>Решение практических задач в формате ВПР и  ОГЭ  на занимательных переменках по химии в рамках декады естественных наук (открытый урок 25.11.2025 г.)</vt:lpstr>
      <vt:lpstr>Решение практических задач на занимательных переменках по химии в рамках декады естественных наук (открытый урок 25.11.2025 г.)</vt:lpstr>
      <vt:lpstr>Решение практических задач в формате ВПР и ОГЭ на занимательных переменках по химии в рамках декады естественных наук (открытый урок 25.11.2025 г.)</vt:lpstr>
      <vt:lpstr>Задание №7  ВПР по  химии 8 класс 2026 г.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Межпредметная связь учебных дисциплин «Химия» и «Английский язык»  как инновационный  в проектной деятельности. </dc:title>
  <dc:creator>cherry</dc:creator>
  <cp:lastModifiedBy>cherry</cp:lastModifiedBy>
  <cp:revision>21</cp:revision>
  <dcterms:created xsi:type="dcterms:W3CDTF">2022-09-28T18:30:17Z</dcterms:created>
  <dcterms:modified xsi:type="dcterms:W3CDTF">2026-04-13T19:24:31Z</dcterms:modified>
</cp:coreProperties>
</file>