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97152"/>
            <a:ext cx="6999312" cy="1368152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eorgia" pitchFamily="18" charset="0"/>
              </a:rPr>
              <a:t>Автор: Аносова Дарья Дмитриевна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eorgia" pitchFamily="18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eorgia" pitchFamily="18" charset="0"/>
              </a:rPr>
              <a:t>ГБОУ СОШ №2 п.г.т. </a:t>
            </a:r>
            <a:r>
              <a:rPr lang="ru-RU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Georgia" pitchFamily="18" charset="0"/>
              </a:rPr>
              <a:t>Усть-Кинельский</a:t>
            </a:r>
            <a:endParaRPr lang="ru-RU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305800" cy="1765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Подготовка к ВПР по английскому языку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800" b="1" dirty="0" err="1" smtClean="0"/>
              <a:t>Listening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аудирование</a:t>
            </a:r>
            <a:r>
              <a:rPr lang="ru-RU" sz="2800" b="1" dirty="0" smtClean="0"/>
              <a:t>) — прослушивание текста и выполнение заданий по его содержанию. </a:t>
            </a:r>
          </a:p>
          <a:p>
            <a:pPr lvl="0"/>
            <a:endParaRPr lang="ru-RU" sz="2800" b="1" dirty="0" smtClean="0"/>
          </a:p>
          <a:p>
            <a:pPr lvl="0"/>
            <a:r>
              <a:rPr lang="ru-RU" sz="2800" b="1" dirty="0" err="1" smtClean="0"/>
              <a:t>Reading</a:t>
            </a:r>
            <a:r>
              <a:rPr lang="ru-RU" sz="2800" b="1" dirty="0" smtClean="0"/>
              <a:t> (чтение) — работа с текстом и выполнение заданий на понимание.</a:t>
            </a:r>
          </a:p>
          <a:p>
            <a:pPr lvl="0"/>
            <a:endParaRPr lang="ru-RU" sz="2800" b="1" dirty="0" smtClean="0"/>
          </a:p>
          <a:p>
            <a:pPr lvl="0"/>
            <a:r>
              <a:rPr lang="ru-RU" sz="2800" b="1" dirty="0" err="1" smtClean="0"/>
              <a:t>Grammar</a:t>
            </a:r>
            <a:r>
              <a:rPr lang="ru-RU" sz="2800" b="1" dirty="0" smtClean="0"/>
              <a:t> (грамматика) — проверка знаний и навыков в использовании грамматических конструкций.</a:t>
            </a:r>
          </a:p>
          <a:p>
            <a:pPr lvl="0"/>
            <a:endParaRPr lang="ru-RU" sz="2800" b="1" dirty="0" smtClean="0"/>
          </a:p>
          <a:p>
            <a:pPr lvl="0"/>
            <a:r>
              <a:rPr lang="ru-RU" sz="2800" b="1" dirty="0" err="1" smtClean="0"/>
              <a:t>Writing</a:t>
            </a:r>
            <a:r>
              <a:rPr lang="ru-RU" sz="2800" b="1" dirty="0" smtClean="0"/>
              <a:t> (письмо) — написание электронного письма, оценивается по тем же критериям, что и письменная работа в 9-х классах.​</a:t>
            </a:r>
          </a:p>
          <a:p>
            <a:pPr lvl="0"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ВПР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английскому языку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Dmitriy\Desktop\Даша\ШКОЛА\ВПР\7 класс задание письмо Де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6836" cy="2792255"/>
          </a:xfrm>
          <a:prstGeom prst="rect">
            <a:avLst/>
          </a:prstGeom>
          <a:noFill/>
        </p:spPr>
      </p:pic>
      <p:pic>
        <p:nvPicPr>
          <p:cNvPr id="2050" name="Picture 2" descr="C:\Users\Dmitriy\Desktop\Даша\ШКОЛА\ВПР\10 класс задание письмо Де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3400"/>
            <a:ext cx="8640960" cy="352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260648"/>
          <a:ext cx="8424934" cy="6515066"/>
        </p:xfrm>
        <a:graphic>
          <a:graphicData uri="http://schemas.openxmlformats.org/drawingml/2006/table">
            <a:tbl>
              <a:tblPr/>
              <a:tblGrid>
                <a:gridCol w="844696"/>
                <a:gridCol w="1492970"/>
                <a:gridCol w="1872599"/>
                <a:gridCol w="2122749"/>
                <a:gridCol w="2091920"/>
              </a:tblGrid>
              <a:tr h="301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ru-RU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8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Listening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8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Reading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8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Grammar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8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Writing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2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«Друзья </a:t>
                      </a: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онлайн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2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 на 2 вопроса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Объем: 40-60 слов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2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or F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 на 3 вопроса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Объем: 60-70 слов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2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3-х)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</a:t>
                      </a:r>
                      <a:r>
                        <a:rPr lang="en-US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</a:t>
                      </a:r>
                      <a:r>
                        <a:rPr lang="en-US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spc="-1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 на 3 вопроса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Объем: 80-90 слов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206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</a:t>
                      </a:r>
                      <a:r>
                        <a:rPr lang="en-US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венный выбор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</a:t>
                      </a:r>
                      <a:r>
                        <a:rPr lang="en-US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-х)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Преобразовать слово (как в ОГЭ)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Ответ: слово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 на 3 вопроса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Объем: 90-110 слов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Dmitriy\AppData\Local\Temp\Rar$DRa8808.16641\IMG_20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1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mitriy\AppData\Local\Temp\Rar$DRa8808.28752\IMG_22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548680"/>
          <a:ext cx="8352927" cy="5864254"/>
        </p:xfrm>
        <a:graphic>
          <a:graphicData uri="http://schemas.openxmlformats.org/drawingml/2006/table">
            <a:tbl>
              <a:tblPr/>
              <a:tblGrid>
                <a:gridCol w="1080120"/>
                <a:gridCol w="1584176"/>
                <a:gridCol w="1872208"/>
                <a:gridCol w="1872208"/>
                <a:gridCol w="1944215"/>
              </a:tblGrid>
              <a:tr h="99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Listening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Reading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Grammar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Writing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2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2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2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158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81%, 83%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74%, 67%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spc="-1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787058"/>
            <a:ext cx="7920880" cy="48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vpr-ege.ru </a:t>
            </a:r>
            <a:endParaRPr kumimoji="0" lang="ru-RU" sz="7200" b="0" i="0" u="sng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onlyege.ru</a:t>
            </a:r>
            <a:endParaRPr kumimoji="0" lang="ru-RU" sz="7200" b="0" i="0" u="sng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sdamgia.ru</a:t>
            </a:r>
            <a:endParaRPr kumimoji="0" lang="en-US" sz="7200" b="0" i="0" u="sng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rgbClr val="002060"/>
      </a:lt1>
      <a:dk2>
        <a:srgbClr val="A5E9F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244</Words>
  <Application>Microsoft Office PowerPoint</Application>
  <PresentationFormat>Экран (4:3)</PresentationFormat>
  <Paragraphs>113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Подготовка к ВПР по английскому языку </vt:lpstr>
      <vt:lpstr>Структура ВПР  по английскому языку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английскому языку</dc:title>
  <dc:creator>Daria</dc:creator>
  <cp:lastModifiedBy>Dmitriy</cp:lastModifiedBy>
  <cp:revision>17</cp:revision>
  <dcterms:created xsi:type="dcterms:W3CDTF">2026-04-01T10:52:42Z</dcterms:created>
  <dcterms:modified xsi:type="dcterms:W3CDTF">2026-04-01T19:08:51Z</dcterms:modified>
</cp:coreProperties>
</file>