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60" r:id="rId4"/>
    <p:sldId id="257" r:id="rId5"/>
    <p:sldId id="262" r:id="rId6"/>
    <p:sldId id="261" r:id="rId7"/>
    <p:sldId id="263" r:id="rId8"/>
    <p:sldId id="264" r:id="rId9"/>
    <p:sldId id="265" r:id="rId10"/>
    <p:sldId id="258" r:id="rId11"/>
    <p:sldId id="266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96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8C588A4-C4AA-4660-94EC-0A7753158874}" type="doc">
      <dgm:prSet loTypeId="urn:microsoft.com/office/officeart/2005/8/layout/list1" loCatId="list" qsTypeId="urn:microsoft.com/office/officeart/2005/8/quickstyle/3d3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049845F0-E99F-4372-8B06-C6F663A11A50}">
      <dgm:prSet phldrT="[Текст]"/>
      <dgm:spPr/>
      <dgm:t>
        <a:bodyPr/>
        <a:lstStyle/>
        <a:p>
          <a:r>
            <a:rPr lang="ru-RU" dirty="0" smtClean="0"/>
            <a:t>Получаем слово (н-р, </a:t>
          </a:r>
          <a:r>
            <a:rPr lang="en-US" dirty="0" smtClean="0"/>
            <a:t>loom — </a:t>
          </a:r>
          <a:r>
            <a:rPr lang="ru-RU" dirty="0" smtClean="0"/>
            <a:t>маячить)</a:t>
          </a:r>
          <a:endParaRPr lang="ru-RU" dirty="0"/>
        </a:p>
      </dgm:t>
    </dgm:pt>
    <dgm:pt modelId="{357798CD-97BC-47DA-9E01-B2C91C23E79D}" type="parTrans" cxnId="{2B140305-BD0A-4655-937D-E1B948BBF9CE}">
      <dgm:prSet/>
      <dgm:spPr/>
      <dgm:t>
        <a:bodyPr/>
        <a:lstStyle/>
        <a:p>
          <a:endParaRPr lang="ru-RU"/>
        </a:p>
      </dgm:t>
    </dgm:pt>
    <dgm:pt modelId="{8932267D-079A-47CC-A098-572D73E8EAA0}" type="sibTrans" cxnId="{2B140305-BD0A-4655-937D-E1B948BBF9CE}">
      <dgm:prSet/>
      <dgm:spPr/>
      <dgm:t>
        <a:bodyPr/>
        <a:lstStyle/>
        <a:p>
          <a:endParaRPr lang="ru-RU"/>
        </a:p>
      </dgm:t>
    </dgm:pt>
    <dgm:pt modelId="{B3D81BA5-B967-48DB-B281-2429906DB62E}">
      <dgm:prSet phldrT="[Текст]"/>
      <dgm:spPr/>
      <dgm:t>
        <a:bodyPr/>
        <a:lstStyle/>
        <a:p>
          <a:r>
            <a:rPr lang="ru-RU" dirty="0" smtClean="0"/>
            <a:t>Придумываем ассоциацию по звучанию (н-р, луна) </a:t>
          </a:r>
          <a:endParaRPr lang="ru-RU" dirty="0"/>
        </a:p>
      </dgm:t>
    </dgm:pt>
    <dgm:pt modelId="{9F5D8696-54E1-4084-9274-213663DB6B90}" type="parTrans" cxnId="{BA40945E-5DFC-47E4-81D8-E4B74DB4D78C}">
      <dgm:prSet/>
      <dgm:spPr/>
      <dgm:t>
        <a:bodyPr/>
        <a:lstStyle/>
        <a:p>
          <a:endParaRPr lang="ru-RU"/>
        </a:p>
      </dgm:t>
    </dgm:pt>
    <dgm:pt modelId="{042814D6-7E4D-4EEE-ABCE-F17F4DAFC752}" type="sibTrans" cxnId="{BA40945E-5DFC-47E4-81D8-E4B74DB4D78C}">
      <dgm:prSet/>
      <dgm:spPr/>
      <dgm:t>
        <a:bodyPr/>
        <a:lstStyle/>
        <a:p>
          <a:endParaRPr lang="ru-RU"/>
        </a:p>
      </dgm:t>
    </dgm:pt>
    <dgm:pt modelId="{96B927BA-340D-4D9D-BE97-1E01AAFFDFC5}">
      <dgm:prSet phldrT="[Текст]"/>
      <dgm:spPr/>
      <dgm:t>
        <a:bodyPr/>
        <a:lstStyle/>
        <a:p>
          <a:r>
            <a:rPr lang="ru-RU" dirty="0" smtClean="0"/>
            <a:t>Создаём сюжет (н-р, луна маячит в небе) </a:t>
          </a:r>
          <a:endParaRPr lang="ru-RU" dirty="0"/>
        </a:p>
      </dgm:t>
    </dgm:pt>
    <dgm:pt modelId="{801FD8D7-1AC3-4C7F-8D35-9DD82D9C86F2}" type="parTrans" cxnId="{6482D53A-040D-4D58-9390-F6C5138EE7F7}">
      <dgm:prSet/>
      <dgm:spPr/>
      <dgm:t>
        <a:bodyPr/>
        <a:lstStyle/>
        <a:p>
          <a:endParaRPr lang="ru-RU"/>
        </a:p>
      </dgm:t>
    </dgm:pt>
    <dgm:pt modelId="{96E2AE5E-7224-4FAC-B8E5-1ABCD849352E}" type="sibTrans" cxnId="{6482D53A-040D-4D58-9390-F6C5138EE7F7}">
      <dgm:prSet/>
      <dgm:spPr/>
      <dgm:t>
        <a:bodyPr/>
        <a:lstStyle/>
        <a:p>
          <a:endParaRPr lang="ru-RU"/>
        </a:p>
      </dgm:t>
    </dgm:pt>
    <dgm:pt modelId="{CF0E6172-5CAE-40A3-80BF-B8E816B9CD7A}">
      <dgm:prSet/>
      <dgm:spPr/>
      <dgm:t>
        <a:bodyPr/>
        <a:lstStyle/>
        <a:p>
          <a:r>
            <a:rPr lang="ru-RU" dirty="0" smtClean="0"/>
            <a:t>Пишем </a:t>
          </a:r>
          <a:r>
            <a:rPr lang="ru-RU" dirty="0" err="1" smtClean="0"/>
            <a:t>промпт</a:t>
          </a:r>
          <a:r>
            <a:rPr lang="ru-RU" dirty="0" smtClean="0"/>
            <a:t> </a:t>
          </a:r>
          <a:r>
            <a:rPr lang="ru-RU" dirty="0" smtClean="0"/>
            <a:t>для ИИ (н-р, </a:t>
          </a:r>
          <a:r>
            <a:rPr lang="en-US" dirty="0" smtClean="0"/>
            <a:t>«A full moon</a:t>
          </a:r>
          <a:r>
            <a:rPr lang="ru-RU" dirty="0" smtClean="0"/>
            <a:t> </a:t>
          </a:r>
          <a:r>
            <a:rPr lang="en-US" dirty="0" smtClean="0"/>
            <a:t>is looming over a dark city»</a:t>
          </a:r>
          <a:r>
            <a:rPr lang="ru-RU" dirty="0" smtClean="0"/>
            <a:t>)</a:t>
          </a:r>
          <a:endParaRPr lang="ru-RU" dirty="0"/>
        </a:p>
      </dgm:t>
    </dgm:pt>
    <dgm:pt modelId="{8D93B4EE-62D2-4217-B1B5-0E98D2C2D9DA}" type="parTrans" cxnId="{F39B5ACC-2162-4CC2-A367-50E7DE1F65B8}">
      <dgm:prSet/>
      <dgm:spPr/>
      <dgm:t>
        <a:bodyPr/>
        <a:lstStyle/>
        <a:p>
          <a:endParaRPr lang="ru-RU"/>
        </a:p>
      </dgm:t>
    </dgm:pt>
    <dgm:pt modelId="{0224CE02-9BBB-4A9D-9A51-25F023563267}" type="sibTrans" cxnId="{F39B5ACC-2162-4CC2-A367-50E7DE1F65B8}">
      <dgm:prSet/>
      <dgm:spPr/>
      <dgm:t>
        <a:bodyPr/>
        <a:lstStyle/>
        <a:p>
          <a:endParaRPr lang="ru-RU"/>
        </a:p>
      </dgm:t>
    </dgm:pt>
    <dgm:pt modelId="{CB90DC40-B2D2-4E0C-8868-556DE822CEAC}">
      <dgm:prSet/>
      <dgm:spPr/>
      <dgm:t>
        <a:bodyPr/>
        <a:lstStyle/>
        <a:p>
          <a:r>
            <a:rPr lang="ru-RU" dirty="0" smtClean="0"/>
            <a:t>Оцениваем и уточняем → цикл мониторинга и корректировки</a:t>
          </a:r>
          <a:endParaRPr lang="ru-RU" dirty="0"/>
        </a:p>
      </dgm:t>
    </dgm:pt>
    <dgm:pt modelId="{EDEF6F99-F3DC-4C2D-9358-84AC11AC629C}" type="parTrans" cxnId="{0FC6151E-0C42-4180-BA0E-D0A0EF9EC049}">
      <dgm:prSet/>
      <dgm:spPr/>
      <dgm:t>
        <a:bodyPr/>
        <a:lstStyle/>
        <a:p>
          <a:endParaRPr lang="ru-RU"/>
        </a:p>
      </dgm:t>
    </dgm:pt>
    <dgm:pt modelId="{9D0279C3-07D2-49C7-9098-96487EED7E5B}" type="sibTrans" cxnId="{0FC6151E-0C42-4180-BA0E-D0A0EF9EC049}">
      <dgm:prSet/>
      <dgm:spPr/>
      <dgm:t>
        <a:bodyPr/>
        <a:lstStyle/>
        <a:p>
          <a:endParaRPr lang="ru-RU"/>
        </a:p>
      </dgm:t>
    </dgm:pt>
    <dgm:pt modelId="{B8E6E6E6-59AF-4A5E-99E8-40C342CDCB45}" type="pres">
      <dgm:prSet presAssocID="{D8C588A4-C4AA-4660-94EC-0A7753158874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F00DF01-58EE-4A7B-954F-9994A9671DAA}" type="pres">
      <dgm:prSet presAssocID="{049845F0-E99F-4372-8B06-C6F663A11A50}" presName="parentLin" presStyleCnt="0"/>
      <dgm:spPr/>
    </dgm:pt>
    <dgm:pt modelId="{A9B38E90-26FC-4DCE-A96B-A7BC6B330479}" type="pres">
      <dgm:prSet presAssocID="{049845F0-E99F-4372-8B06-C6F663A11A50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97F5FBD7-86DA-4167-9204-5C47C9CC09A6}" type="pres">
      <dgm:prSet presAssocID="{049845F0-E99F-4372-8B06-C6F663A11A50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39EA61-F4FC-4B15-890B-A7E51F256585}" type="pres">
      <dgm:prSet presAssocID="{049845F0-E99F-4372-8B06-C6F663A11A50}" presName="negativeSpace" presStyleCnt="0"/>
      <dgm:spPr/>
    </dgm:pt>
    <dgm:pt modelId="{A5EFB460-D913-4FF3-AC8D-4FD842984A26}" type="pres">
      <dgm:prSet presAssocID="{049845F0-E99F-4372-8B06-C6F663A11A50}" presName="childText" presStyleLbl="conFgAcc1" presStyleIdx="0" presStyleCnt="5">
        <dgm:presLayoutVars>
          <dgm:bulletEnabled val="1"/>
        </dgm:presLayoutVars>
      </dgm:prSet>
      <dgm:spPr/>
    </dgm:pt>
    <dgm:pt modelId="{3041C9DD-250E-48D9-AD48-42E944193E96}" type="pres">
      <dgm:prSet presAssocID="{8932267D-079A-47CC-A098-572D73E8EAA0}" presName="spaceBetweenRectangles" presStyleCnt="0"/>
      <dgm:spPr/>
    </dgm:pt>
    <dgm:pt modelId="{D9F34303-F250-478E-8F16-76FB4C946F1E}" type="pres">
      <dgm:prSet presAssocID="{B3D81BA5-B967-48DB-B281-2429906DB62E}" presName="parentLin" presStyleCnt="0"/>
      <dgm:spPr/>
    </dgm:pt>
    <dgm:pt modelId="{CE15146E-2274-4C84-A057-D8B592292AF8}" type="pres">
      <dgm:prSet presAssocID="{B3D81BA5-B967-48DB-B281-2429906DB62E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8784EC30-5742-49A6-B7DD-705B2B61C2C6}" type="pres">
      <dgm:prSet presAssocID="{B3D81BA5-B967-48DB-B281-2429906DB62E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D8F7EC-C348-4760-96AA-86CCB4CC4F2A}" type="pres">
      <dgm:prSet presAssocID="{B3D81BA5-B967-48DB-B281-2429906DB62E}" presName="negativeSpace" presStyleCnt="0"/>
      <dgm:spPr/>
    </dgm:pt>
    <dgm:pt modelId="{69F79EC7-E964-47EB-B921-6473F8534AF5}" type="pres">
      <dgm:prSet presAssocID="{B3D81BA5-B967-48DB-B281-2429906DB62E}" presName="childText" presStyleLbl="conFgAcc1" presStyleIdx="1" presStyleCnt="5">
        <dgm:presLayoutVars>
          <dgm:bulletEnabled val="1"/>
        </dgm:presLayoutVars>
      </dgm:prSet>
      <dgm:spPr/>
    </dgm:pt>
    <dgm:pt modelId="{A30ADCE9-A722-4876-90A7-C118D8F66406}" type="pres">
      <dgm:prSet presAssocID="{042814D6-7E4D-4EEE-ABCE-F17F4DAFC752}" presName="spaceBetweenRectangles" presStyleCnt="0"/>
      <dgm:spPr/>
    </dgm:pt>
    <dgm:pt modelId="{A896900C-3370-4190-A877-E7132228BF6C}" type="pres">
      <dgm:prSet presAssocID="{96B927BA-340D-4D9D-BE97-1E01AAFFDFC5}" presName="parentLin" presStyleCnt="0"/>
      <dgm:spPr/>
    </dgm:pt>
    <dgm:pt modelId="{94DF0DC8-1E9D-4168-838E-8973159B3F44}" type="pres">
      <dgm:prSet presAssocID="{96B927BA-340D-4D9D-BE97-1E01AAFFDFC5}" presName="parentLeftMargin" presStyleLbl="node1" presStyleIdx="1" presStyleCnt="5"/>
      <dgm:spPr/>
      <dgm:t>
        <a:bodyPr/>
        <a:lstStyle/>
        <a:p>
          <a:endParaRPr lang="ru-RU"/>
        </a:p>
      </dgm:t>
    </dgm:pt>
    <dgm:pt modelId="{8327A261-6A97-4518-89F9-8580CA474A0D}" type="pres">
      <dgm:prSet presAssocID="{96B927BA-340D-4D9D-BE97-1E01AAFFDFC5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07B6CE-EF48-41AA-BDD0-365EEA018927}" type="pres">
      <dgm:prSet presAssocID="{96B927BA-340D-4D9D-BE97-1E01AAFFDFC5}" presName="negativeSpace" presStyleCnt="0"/>
      <dgm:spPr/>
    </dgm:pt>
    <dgm:pt modelId="{FB1B1D37-F343-47C0-95B5-4230BDEFC8FC}" type="pres">
      <dgm:prSet presAssocID="{96B927BA-340D-4D9D-BE97-1E01AAFFDFC5}" presName="childText" presStyleLbl="conFgAcc1" presStyleIdx="2" presStyleCnt="5">
        <dgm:presLayoutVars>
          <dgm:bulletEnabled val="1"/>
        </dgm:presLayoutVars>
      </dgm:prSet>
      <dgm:spPr/>
    </dgm:pt>
    <dgm:pt modelId="{99443043-D7BE-49B4-803E-AB8ECFB72B0C}" type="pres">
      <dgm:prSet presAssocID="{96E2AE5E-7224-4FAC-B8E5-1ABCD849352E}" presName="spaceBetweenRectangles" presStyleCnt="0"/>
      <dgm:spPr/>
    </dgm:pt>
    <dgm:pt modelId="{4C5FA9C0-5CD2-4CD1-8503-136A873AFEE6}" type="pres">
      <dgm:prSet presAssocID="{CF0E6172-5CAE-40A3-80BF-B8E816B9CD7A}" presName="parentLin" presStyleCnt="0"/>
      <dgm:spPr/>
    </dgm:pt>
    <dgm:pt modelId="{8300A02B-9323-4E26-A2CB-71EE71F563FD}" type="pres">
      <dgm:prSet presAssocID="{CF0E6172-5CAE-40A3-80BF-B8E816B9CD7A}" presName="parentLeftMargin" presStyleLbl="node1" presStyleIdx="2" presStyleCnt="5"/>
      <dgm:spPr/>
      <dgm:t>
        <a:bodyPr/>
        <a:lstStyle/>
        <a:p>
          <a:endParaRPr lang="ru-RU"/>
        </a:p>
      </dgm:t>
    </dgm:pt>
    <dgm:pt modelId="{38B957D2-5BF6-4C87-BF05-BE0DDA509267}" type="pres">
      <dgm:prSet presAssocID="{CF0E6172-5CAE-40A3-80BF-B8E816B9CD7A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0BB8F7-9EF0-4EC0-A6A3-836C9543565B}" type="pres">
      <dgm:prSet presAssocID="{CF0E6172-5CAE-40A3-80BF-B8E816B9CD7A}" presName="negativeSpace" presStyleCnt="0"/>
      <dgm:spPr/>
    </dgm:pt>
    <dgm:pt modelId="{99688D77-260F-4A39-A77D-C3BF863BA3DB}" type="pres">
      <dgm:prSet presAssocID="{CF0E6172-5CAE-40A3-80BF-B8E816B9CD7A}" presName="childText" presStyleLbl="conFgAcc1" presStyleIdx="3" presStyleCnt="5">
        <dgm:presLayoutVars>
          <dgm:bulletEnabled val="1"/>
        </dgm:presLayoutVars>
      </dgm:prSet>
      <dgm:spPr/>
    </dgm:pt>
    <dgm:pt modelId="{959F928D-8FF0-4F29-A120-B2263FA40A54}" type="pres">
      <dgm:prSet presAssocID="{0224CE02-9BBB-4A9D-9A51-25F023563267}" presName="spaceBetweenRectangles" presStyleCnt="0"/>
      <dgm:spPr/>
    </dgm:pt>
    <dgm:pt modelId="{ABD36A59-CBA6-43B2-B3F1-46C2BF4F7748}" type="pres">
      <dgm:prSet presAssocID="{CB90DC40-B2D2-4E0C-8868-556DE822CEAC}" presName="parentLin" presStyleCnt="0"/>
      <dgm:spPr/>
    </dgm:pt>
    <dgm:pt modelId="{CBB8E03C-D45E-4AD1-90D4-942A13900D5E}" type="pres">
      <dgm:prSet presAssocID="{CB90DC40-B2D2-4E0C-8868-556DE822CEAC}" presName="parentLeftMargin" presStyleLbl="node1" presStyleIdx="3" presStyleCnt="5"/>
      <dgm:spPr/>
      <dgm:t>
        <a:bodyPr/>
        <a:lstStyle/>
        <a:p>
          <a:endParaRPr lang="ru-RU"/>
        </a:p>
      </dgm:t>
    </dgm:pt>
    <dgm:pt modelId="{DF598E33-2A4F-4CEE-B3C9-63BD0423CE48}" type="pres">
      <dgm:prSet presAssocID="{CB90DC40-B2D2-4E0C-8868-556DE822CEAC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8AADAF-813A-485F-8019-8374DBB043D3}" type="pres">
      <dgm:prSet presAssocID="{CB90DC40-B2D2-4E0C-8868-556DE822CEAC}" presName="negativeSpace" presStyleCnt="0"/>
      <dgm:spPr/>
    </dgm:pt>
    <dgm:pt modelId="{2C9F2137-2A81-4648-8D2B-F59B67C99B46}" type="pres">
      <dgm:prSet presAssocID="{CB90DC40-B2D2-4E0C-8868-556DE822CEAC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6482D53A-040D-4D58-9390-F6C5138EE7F7}" srcId="{D8C588A4-C4AA-4660-94EC-0A7753158874}" destId="{96B927BA-340D-4D9D-BE97-1E01AAFFDFC5}" srcOrd="2" destOrd="0" parTransId="{801FD8D7-1AC3-4C7F-8D35-9DD82D9C86F2}" sibTransId="{96E2AE5E-7224-4FAC-B8E5-1ABCD849352E}"/>
    <dgm:cxn modelId="{D933D72E-9FE1-44FD-A73B-647886BB8D2C}" type="presOf" srcId="{96B927BA-340D-4D9D-BE97-1E01AAFFDFC5}" destId="{94DF0DC8-1E9D-4168-838E-8973159B3F44}" srcOrd="0" destOrd="0" presId="urn:microsoft.com/office/officeart/2005/8/layout/list1"/>
    <dgm:cxn modelId="{2FF07808-791C-419A-B8FA-7AEC7951C44F}" type="presOf" srcId="{CF0E6172-5CAE-40A3-80BF-B8E816B9CD7A}" destId="{38B957D2-5BF6-4C87-BF05-BE0DDA509267}" srcOrd="1" destOrd="0" presId="urn:microsoft.com/office/officeart/2005/8/layout/list1"/>
    <dgm:cxn modelId="{A7CB5086-BB55-4439-93F0-CA28EF047907}" type="presOf" srcId="{CB90DC40-B2D2-4E0C-8868-556DE822CEAC}" destId="{CBB8E03C-D45E-4AD1-90D4-942A13900D5E}" srcOrd="0" destOrd="0" presId="urn:microsoft.com/office/officeart/2005/8/layout/list1"/>
    <dgm:cxn modelId="{799F739A-0F33-4E43-B2F5-A9FB46DB9EE4}" type="presOf" srcId="{B3D81BA5-B967-48DB-B281-2429906DB62E}" destId="{8784EC30-5742-49A6-B7DD-705B2B61C2C6}" srcOrd="1" destOrd="0" presId="urn:microsoft.com/office/officeart/2005/8/layout/list1"/>
    <dgm:cxn modelId="{F39B5ACC-2162-4CC2-A367-50E7DE1F65B8}" srcId="{D8C588A4-C4AA-4660-94EC-0A7753158874}" destId="{CF0E6172-5CAE-40A3-80BF-B8E816B9CD7A}" srcOrd="3" destOrd="0" parTransId="{8D93B4EE-62D2-4217-B1B5-0E98D2C2D9DA}" sibTransId="{0224CE02-9BBB-4A9D-9A51-25F023563267}"/>
    <dgm:cxn modelId="{15DDB63D-AA91-418F-9E8D-A495E85619A3}" type="presOf" srcId="{CF0E6172-5CAE-40A3-80BF-B8E816B9CD7A}" destId="{8300A02B-9323-4E26-A2CB-71EE71F563FD}" srcOrd="0" destOrd="0" presId="urn:microsoft.com/office/officeart/2005/8/layout/list1"/>
    <dgm:cxn modelId="{507E9912-C8D1-492A-B490-AF415901AD1C}" type="presOf" srcId="{049845F0-E99F-4372-8B06-C6F663A11A50}" destId="{97F5FBD7-86DA-4167-9204-5C47C9CC09A6}" srcOrd="1" destOrd="0" presId="urn:microsoft.com/office/officeart/2005/8/layout/list1"/>
    <dgm:cxn modelId="{BA40945E-5DFC-47E4-81D8-E4B74DB4D78C}" srcId="{D8C588A4-C4AA-4660-94EC-0A7753158874}" destId="{B3D81BA5-B967-48DB-B281-2429906DB62E}" srcOrd="1" destOrd="0" parTransId="{9F5D8696-54E1-4084-9274-213663DB6B90}" sibTransId="{042814D6-7E4D-4EEE-ABCE-F17F4DAFC752}"/>
    <dgm:cxn modelId="{E5542D84-2B2F-4A11-8FE3-93BECD498468}" type="presOf" srcId="{D8C588A4-C4AA-4660-94EC-0A7753158874}" destId="{B8E6E6E6-59AF-4A5E-99E8-40C342CDCB45}" srcOrd="0" destOrd="0" presId="urn:microsoft.com/office/officeart/2005/8/layout/list1"/>
    <dgm:cxn modelId="{0FC6151E-0C42-4180-BA0E-D0A0EF9EC049}" srcId="{D8C588A4-C4AA-4660-94EC-0A7753158874}" destId="{CB90DC40-B2D2-4E0C-8868-556DE822CEAC}" srcOrd="4" destOrd="0" parTransId="{EDEF6F99-F3DC-4C2D-9358-84AC11AC629C}" sibTransId="{9D0279C3-07D2-49C7-9098-96487EED7E5B}"/>
    <dgm:cxn modelId="{EC5AE9DF-6ADA-4AEB-96E8-720059A9C35E}" type="presOf" srcId="{B3D81BA5-B967-48DB-B281-2429906DB62E}" destId="{CE15146E-2274-4C84-A057-D8B592292AF8}" srcOrd="0" destOrd="0" presId="urn:microsoft.com/office/officeart/2005/8/layout/list1"/>
    <dgm:cxn modelId="{2B140305-BD0A-4655-937D-E1B948BBF9CE}" srcId="{D8C588A4-C4AA-4660-94EC-0A7753158874}" destId="{049845F0-E99F-4372-8B06-C6F663A11A50}" srcOrd="0" destOrd="0" parTransId="{357798CD-97BC-47DA-9E01-B2C91C23E79D}" sibTransId="{8932267D-079A-47CC-A098-572D73E8EAA0}"/>
    <dgm:cxn modelId="{77A8AA76-AB9B-4B7C-A0BB-D8CB2BD23949}" type="presOf" srcId="{CB90DC40-B2D2-4E0C-8868-556DE822CEAC}" destId="{DF598E33-2A4F-4CEE-B3C9-63BD0423CE48}" srcOrd="1" destOrd="0" presId="urn:microsoft.com/office/officeart/2005/8/layout/list1"/>
    <dgm:cxn modelId="{18931E47-6891-4F80-9B73-4768D98393D6}" type="presOf" srcId="{96B927BA-340D-4D9D-BE97-1E01AAFFDFC5}" destId="{8327A261-6A97-4518-89F9-8580CA474A0D}" srcOrd="1" destOrd="0" presId="urn:microsoft.com/office/officeart/2005/8/layout/list1"/>
    <dgm:cxn modelId="{312B9969-1934-47B3-839F-677DDCC62343}" type="presOf" srcId="{049845F0-E99F-4372-8B06-C6F663A11A50}" destId="{A9B38E90-26FC-4DCE-A96B-A7BC6B330479}" srcOrd="0" destOrd="0" presId="urn:microsoft.com/office/officeart/2005/8/layout/list1"/>
    <dgm:cxn modelId="{319CBD64-6E9F-4613-8209-C9A3F3AD9C65}" type="presParOf" srcId="{B8E6E6E6-59AF-4A5E-99E8-40C342CDCB45}" destId="{4F00DF01-58EE-4A7B-954F-9994A9671DAA}" srcOrd="0" destOrd="0" presId="urn:microsoft.com/office/officeart/2005/8/layout/list1"/>
    <dgm:cxn modelId="{F7D49C95-9740-4F10-89A2-FAA5A2DF413D}" type="presParOf" srcId="{4F00DF01-58EE-4A7B-954F-9994A9671DAA}" destId="{A9B38E90-26FC-4DCE-A96B-A7BC6B330479}" srcOrd="0" destOrd="0" presId="urn:microsoft.com/office/officeart/2005/8/layout/list1"/>
    <dgm:cxn modelId="{33A6F482-F075-44B1-AFD3-2A76B4547FB2}" type="presParOf" srcId="{4F00DF01-58EE-4A7B-954F-9994A9671DAA}" destId="{97F5FBD7-86DA-4167-9204-5C47C9CC09A6}" srcOrd="1" destOrd="0" presId="urn:microsoft.com/office/officeart/2005/8/layout/list1"/>
    <dgm:cxn modelId="{0D4FFE31-C672-4E13-BB35-68132FDBF6B1}" type="presParOf" srcId="{B8E6E6E6-59AF-4A5E-99E8-40C342CDCB45}" destId="{0E39EA61-F4FC-4B15-890B-A7E51F256585}" srcOrd="1" destOrd="0" presId="urn:microsoft.com/office/officeart/2005/8/layout/list1"/>
    <dgm:cxn modelId="{2D10902E-B2F9-475D-8078-489BC4288BF5}" type="presParOf" srcId="{B8E6E6E6-59AF-4A5E-99E8-40C342CDCB45}" destId="{A5EFB460-D913-4FF3-AC8D-4FD842984A26}" srcOrd="2" destOrd="0" presId="urn:microsoft.com/office/officeart/2005/8/layout/list1"/>
    <dgm:cxn modelId="{636D8822-D92B-4B40-93BD-F7468677A0CD}" type="presParOf" srcId="{B8E6E6E6-59AF-4A5E-99E8-40C342CDCB45}" destId="{3041C9DD-250E-48D9-AD48-42E944193E96}" srcOrd="3" destOrd="0" presId="urn:microsoft.com/office/officeart/2005/8/layout/list1"/>
    <dgm:cxn modelId="{C6AEC5DB-17C9-40F5-91DC-74E3189A5590}" type="presParOf" srcId="{B8E6E6E6-59AF-4A5E-99E8-40C342CDCB45}" destId="{D9F34303-F250-478E-8F16-76FB4C946F1E}" srcOrd="4" destOrd="0" presId="urn:microsoft.com/office/officeart/2005/8/layout/list1"/>
    <dgm:cxn modelId="{A113E1AA-676A-4EB5-8E45-F3B95C96637D}" type="presParOf" srcId="{D9F34303-F250-478E-8F16-76FB4C946F1E}" destId="{CE15146E-2274-4C84-A057-D8B592292AF8}" srcOrd="0" destOrd="0" presId="urn:microsoft.com/office/officeart/2005/8/layout/list1"/>
    <dgm:cxn modelId="{B767DABF-2A17-4BFB-8FE4-651FB273D751}" type="presParOf" srcId="{D9F34303-F250-478E-8F16-76FB4C946F1E}" destId="{8784EC30-5742-49A6-B7DD-705B2B61C2C6}" srcOrd="1" destOrd="0" presId="urn:microsoft.com/office/officeart/2005/8/layout/list1"/>
    <dgm:cxn modelId="{2C4B5B81-B58D-455D-8634-BD68EEA28C07}" type="presParOf" srcId="{B8E6E6E6-59AF-4A5E-99E8-40C342CDCB45}" destId="{84D8F7EC-C348-4760-96AA-86CCB4CC4F2A}" srcOrd="5" destOrd="0" presId="urn:microsoft.com/office/officeart/2005/8/layout/list1"/>
    <dgm:cxn modelId="{BF3870FD-F4DC-44F5-8313-0834B3A0821A}" type="presParOf" srcId="{B8E6E6E6-59AF-4A5E-99E8-40C342CDCB45}" destId="{69F79EC7-E964-47EB-B921-6473F8534AF5}" srcOrd="6" destOrd="0" presId="urn:microsoft.com/office/officeart/2005/8/layout/list1"/>
    <dgm:cxn modelId="{12990D7E-A979-4843-8253-06BA5D5A0961}" type="presParOf" srcId="{B8E6E6E6-59AF-4A5E-99E8-40C342CDCB45}" destId="{A30ADCE9-A722-4876-90A7-C118D8F66406}" srcOrd="7" destOrd="0" presId="urn:microsoft.com/office/officeart/2005/8/layout/list1"/>
    <dgm:cxn modelId="{88290580-B0FA-4F23-8FED-C6B8BB4E06A7}" type="presParOf" srcId="{B8E6E6E6-59AF-4A5E-99E8-40C342CDCB45}" destId="{A896900C-3370-4190-A877-E7132228BF6C}" srcOrd="8" destOrd="0" presId="urn:microsoft.com/office/officeart/2005/8/layout/list1"/>
    <dgm:cxn modelId="{DF8EE1F4-486E-41A7-A833-C9925C4431FC}" type="presParOf" srcId="{A896900C-3370-4190-A877-E7132228BF6C}" destId="{94DF0DC8-1E9D-4168-838E-8973159B3F44}" srcOrd="0" destOrd="0" presId="urn:microsoft.com/office/officeart/2005/8/layout/list1"/>
    <dgm:cxn modelId="{72FA85D3-4DB1-4CA1-A756-F66AA2BEDEAD}" type="presParOf" srcId="{A896900C-3370-4190-A877-E7132228BF6C}" destId="{8327A261-6A97-4518-89F9-8580CA474A0D}" srcOrd="1" destOrd="0" presId="urn:microsoft.com/office/officeart/2005/8/layout/list1"/>
    <dgm:cxn modelId="{9F4234C0-DC69-4F02-9351-FF187FD677AE}" type="presParOf" srcId="{B8E6E6E6-59AF-4A5E-99E8-40C342CDCB45}" destId="{7C07B6CE-EF48-41AA-BDD0-365EEA018927}" srcOrd="9" destOrd="0" presId="urn:microsoft.com/office/officeart/2005/8/layout/list1"/>
    <dgm:cxn modelId="{D422D2CC-6710-4881-A9BA-2EBE8ACDB44E}" type="presParOf" srcId="{B8E6E6E6-59AF-4A5E-99E8-40C342CDCB45}" destId="{FB1B1D37-F343-47C0-95B5-4230BDEFC8FC}" srcOrd="10" destOrd="0" presId="urn:microsoft.com/office/officeart/2005/8/layout/list1"/>
    <dgm:cxn modelId="{AB08E816-6596-4467-BCD3-87501A8AC808}" type="presParOf" srcId="{B8E6E6E6-59AF-4A5E-99E8-40C342CDCB45}" destId="{99443043-D7BE-49B4-803E-AB8ECFB72B0C}" srcOrd="11" destOrd="0" presId="urn:microsoft.com/office/officeart/2005/8/layout/list1"/>
    <dgm:cxn modelId="{F88B0541-2CD8-4F7F-8CB8-B84830CD4BF0}" type="presParOf" srcId="{B8E6E6E6-59AF-4A5E-99E8-40C342CDCB45}" destId="{4C5FA9C0-5CD2-4CD1-8503-136A873AFEE6}" srcOrd="12" destOrd="0" presId="urn:microsoft.com/office/officeart/2005/8/layout/list1"/>
    <dgm:cxn modelId="{AE2F49AA-7906-4B0D-B212-DFB2AE5B1DBB}" type="presParOf" srcId="{4C5FA9C0-5CD2-4CD1-8503-136A873AFEE6}" destId="{8300A02B-9323-4E26-A2CB-71EE71F563FD}" srcOrd="0" destOrd="0" presId="urn:microsoft.com/office/officeart/2005/8/layout/list1"/>
    <dgm:cxn modelId="{79B13D76-B5F8-46C6-BD07-48AF244A9CBB}" type="presParOf" srcId="{4C5FA9C0-5CD2-4CD1-8503-136A873AFEE6}" destId="{38B957D2-5BF6-4C87-BF05-BE0DDA509267}" srcOrd="1" destOrd="0" presId="urn:microsoft.com/office/officeart/2005/8/layout/list1"/>
    <dgm:cxn modelId="{57B4FA96-95F3-413A-B713-ABD8BC7FE724}" type="presParOf" srcId="{B8E6E6E6-59AF-4A5E-99E8-40C342CDCB45}" destId="{8F0BB8F7-9EF0-4EC0-A6A3-836C9543565B}" srcOrd="13" destOrd="0" presId="urn:microsoft.com/office/officeart/2005/8/layout/list1"/>
    <dgm:cxn modelId="{B5583BBE-082B-4507-9D0A-0EB3A66FF47E}" type="presParOf" srcId="{B8E6E6E6-59AF-4A5E-99E8-40C342CDCB45}" destId="{99688D77-260F-4A39-A77D-C3BF863BA3DB}" srcOrd="14" destOrd="0" presId="urn:microsoft.com/office/officeart/2005/8/layout/list1"/>
    <dgm:cxn modelId="{CB038E83-A155-4584-92A3-E6645091ED25}" type="presParOf" srcId="{B8E6E6E6-59AF-4A5E-99E8-40C342CDCB45}" destId="{959F928D-8FF0-4F29-A120-B2263FA40A54}" srcOrd="15" destOrd="0" presId="urn:microsoft.com/office/officeart/2005/8/layout/list1"/>
    <dgm:cxn modelId="{9B348F20-52CE-43DB-AA7C-A562614285BB}" type="presParOf" srcId="{B8E6E6E6-59AF-4A5E-99E8-40C342CDCB45}" destId="{ABD36A59-CBA6-43B2-B3F1-46C2BF4F7748}" srcOrd="16" destOrd="0" presId="urn:microsoft.com/office/officeart/2005/8/layout/list1"/>
    <dgm:cxn modelId="{910F46E9-B524-4275-B279-A8DF5A06BE5F}" type="presParOf" srcId="{ABD36A59-CBA6-43B2-B3F1-46C2BF4F7748}" destId="{CBB8E03C-D45E-4AD1-90D4-942A13900D5E}" srcOrd="0" destOrd="0" presId="urn:microsoft.com/office/officeart/2005/8/layout/list1"/>
    <dgm:cxn modelId="{9628617A-5ABD-4755-87DA-AC16FDF7FE68}" type="presParOf" srcId="{ABD36A59-CBA6-43B2-B3F1-46C2BF4F7748}" destId="{DF598E33-2A4F-4CEE-B3C9-63BD0423CE48}" srcOrd="1" destOrd="0" presId="urn:microsoft.com/office/officeart/2005/8/layout/list1"/>
    <dgm:cxn modelId="{57C14F5B-0435-42FB-9AEE-D4DB33F813B2}" type="presParOf" srcId="{B8E6E6E6-59AF-4A5E-99E8-40C342CDCB45}" destId="{628AADAF-813A-485F-8019-8374DBB043D3}" srcOrd="17" destOrd="0" presId="urn:microsoft.com/office/officeart/2005/8/layout/list1"/>
    <dgm:cxn modelId="{14503F6B-29C6-4831-9794-A7583B13023D}" type="presParOf" srcId="{B8E6E6E6-59AF-4A5E-99E8-40C342CDCB45}" destId="{2C9F2137-2A81-4648-8D2B-F59B67C99B46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E822AF3-2012-4529-9CB3-06C42946CB69}" type="doc">
      <dgm:prSet loTypeId="urn:microsoft.com/office/officeart/2005/8/layout/default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9D893CB1-C286-47AE-96D6-B71222D1D2E2}">
      <dgm:prSet phldrT="[Текст]"/>
      <dgm:spPr/>
      <dgm:t>
        <a:bodyPr/>
        <a:lstStyle/>
        <a:p>
          <a:r>
            <a:rPr lang="ru-RU" dirty="0" smtClean="0"/>
            <a:t>Сначала свой рисунок (от руки → ИИ)</a:t>
          </a:r>
          <a:endParaRPr lang="ru-RU" dirty="0"/>
        </a:p>
      </dgm:t>
    </dgm:pt>
    <dgm:pt modelId="{F1BA1A5B-8317-4508-8E30-575D4B031865}" type="parTrans" cxnId="{6C66FBB9-EF87-4912-957D-1B5A6349491C}">
      <dgm:prSet/>
      <dgm:spPr/>
      <dgm:t>
        <a:bodyPr/>
        <a:lstStyle/>
        <a:p>
          <a:endParaRPr lang="ru-RU"/>
        </a:p>
      </dgm:t>
    </dgm:pt>
    <dgm:pt modelId="{65ADFDBA-AA01-4EF7-A849-B4CE893B32BA}" type="sibTrans" cxnId="{6C66FBB9-EF87-4912-957D-1B5A6349491C}">
      <dgm:prSet/>
      <dgm:spPr/>
      <dgm:t>
        <a:bodyPr/>
        <a:lstStyle/>
        <a:p>
          <a:endParaRPr lang="ru-RU"/>
        </a:p>
      </dgm:t>
    </dgm:pt>
    <dgm:pt modelId="{7738A383-7B2E-4F66-AD5F-01A1E5252F6D}">
      <dgm:prSet phldrT="[Текст]"/>
      <dgm:spPr/>
      <dgm:t>
        <a:bodyPr/>
        <a:lstStyle/>
        <a:p>
          <a:r>
            <a:rPr lang="ru-RU" dirty="0" smtClean="0"/>
            <a:t>Соревнование </a:t>
          </a:r>
          <a:r>
            <a:rPr lang="ru-RU" dirty="0" smtClean="0"/>
            <a:t>промптов </a:t>
          </a:r>
          <a:r>
            <a:rPr lang="ru-RU" dirty="0" smtClean="0"/>
            <a:t>(одно слово — лучшая картинка) </a:t>
          </a:r>
          <a:endParaRPr lang="ru-RU" dirty="0"/>
        </a:p>
      </dgm:t>
    </dgm:pt>
    <dgm:pt modelId="{19E9EE7A-A7E4-4970-BFE9-63681BCC9116}" type="parTrans" cxnId="{5E1653D9-68CE-4063-9303-7C298A1284D3}">
      <dgm:prSet/>
      <dgm:spPr/>
      <dgm:t>
        <a:bodyPr/>
        <a:lstStyle/>
        <a:p>
          <a:endParaRPr lang="ru-RU"/>
        </a:p>
      </dgm:t>
    </dgm:pt>
    <dgm:pt modelId="{9DB67A75-DF22-4D33-BAC7-0068AA29257A}" type="sibTrans" cxnId="{5E1653D9-68CE-4063-9303-7C298A1284D3}">
      <dgm:prSet/>
      <dgm:spPr/>
      <dgm:t>
        <a:bodyPr/>
        <a:lstStyle/>
        <a:p>
          <a:endParaRPr lang="ru-RU"/>
        </a:p>
      </dgm:t>
    </dgm:pt>
    <dgm:pt modelId="{30F64A7F-5F60-4649-8E8F-027FC52B4D60}">
      <dgm:prSet phldrT="[Текст]"/>
      <dgm:spPr/>
      <dgm:t>
        <a:bodyPr/>
        <a:lstStyle/>
        <a:p>
          <a:r>
            <a:rPr lang="ru-RU" dirty="0" smtClean="0"/>
            <a:t>Альбом ассоциаций или настенный словарь-коллаж</a:t>
          </a:r>
          <a:endParaRPr lang="ru-RU" dirty="0"/>
        </a:p>
      </dgm:t>
    </dgm:pt>
    <dgm:pt modelId="{A071F905-EB59-46EF-A21B-48EB2442075C}" type="parTrans" cxnId="{F882EDEB-A2A5-46BC-9724-36D24DC1A095}">
      <dgm:prSet/>
      <dgm:spPr/>
      <dgm:t>
        <a:bodyPr/>
        <a:lstStyle/>
        <a:p>
          <a:endParaRPr lang="ru-RU"/>
        </a:p>
      </dgm:t>
    </dgm:pt>
    <dgm:pt modelId="{C27B8D12-EF9B-4C91-9CF1-A7B0E414EFC5}" type="sibTrans" cxnId="{F882EDEB-A2A5-46BC-9724-36D24DC1A095}">
      <dgm:prSet/>
      <dgm:spPr/>
      <dgm:t>
        <a:bodyPr/>
        <a:lstStyle/>
        <a:p>
          <a:endParaRPr lang="ru-RU"/>
        </a:p>
      </dgm:t>
    </dgm:pt>
    <dgm:pt modelId="{D692B226-DF65-4014-A67D-E977EEEC8AAD}">
      <dgm:prSet phldrT="[Текст]"/>
      <dgm:spPr/>
      <dgm:t>
        <a:bodyPr/>
        <a:lstStyle/>
        <a:p>
          <a:r>
            <a:rPr lang="ru-RU" dirty="0" smtClean="0"/>
            <a:t>Угадай слово по картинке</a:t>
          </a:r>
          <a:endParaRPr lang="ru-RU" dirty="0"/>
        </a:p>
      </dgm:t>
    </dgm:pt>
    <dgm:pt modelId="{2FF96014-8902-4897-81FE-D0C66B3188B7}" type="parTrans" cxnId="{AE2882A3-0B68-4840-ACCD-BACE9AD60601}">
      <dgm:prSet/>
      <dgm:spPr/>
      <dgm:t>
        <a:bodyPr/>
        <a:lstStyle/>
        <a:p>
          <a:endParaRPr lang="ru-RU"/>
        </a:p>
      </dgm:t>
    </dgm:pt>
    <dgm:pt modelId="{9E9F5243-D484-46A0-8811-DAEF175F042F}" type="sibTrans" cxnId="{AE2882A3-0B68-4840-ACCD-BACE9AD60601}">
      <dgm:prSet/>
      <dgm:spPr/>
      <dgm:t>
        <a:bodyPr/>
        <a:lstStyle/>
        <a:p>
          <a:endParaRPr lang="ru-RU"/>
        </a:p>
      </dgm:t>
    </dgm:pt>
    <dgm:pt modelId="{DD863AD7-26AE-4D43-8A98-D53C5C6E4E32}">
      <dgm:prSet phldrT="[Текст]"/>
      <dgm:spPr/>
      <dgm:t>
        <a:bodyPr/>
        <a:lstStyle/>
        <a:p>
          <a:r>
            <a:rPr lang="ru-RU" dirty="0" smtClean="0"/>
            <a:t>Цифровой </a:t>
          </a:r>
          <a:r>
            <a:rPr lang="ru-RU" dirty="0" err="1" smtClean="0"/>
            <a:t>сторителлинг</a:t>
          </a:r>
          <a:r>
            <a:rPr lang="ru-RU" dirty="0" smtClean="0"/>
            <a:t> (комикс из 4–5 кадров)</a:t>
          </a:r>
          <a:endParaRPr lang="ru-RU" dirty="0"/>
        </a:p>
      </dgm:t>
    </dgm:pt>
    <dgm:pt modelId="{ADB13749-83E2-4705-966D-51B834D6D89F}" type="parTrans" cxnId="{A8F983A9-E915-4AF5-9440-2CD00C886426}">
      <dgm:prSet/>
      <dgm:spPr/>
      <dgm:t>
        <a:bodyPr/>
        <a:lstStyle/>
        <a:p>
          <a:endParaRPr lang="ru-RU"/>
        </a:p>
      </dgm:t>
    </dgm:pt>
    <dgm:pt modelId="{46C580D9-8C7B-490F-A41C-FA1CF5CCAB09}" type="sibTrans" cxnId="{A8F983A9-E915-4AF5-9440-2CD00C886426}">
      <dgm:prSet/>
      <dgm:spPr/>
      <dgm:t>
        <a:bodyPr/>
        <a:lstStyle/>
        <a:p>
          <a:endParaRPr lang="ru-RU"/>
        </a:p>
      </dgm:t>
    </dgm:pt>
    <dgm:pt modelId="{AE11C13F-881B-46D7-B8A0-0EDABCCF0BD5}" type="pres">
      <dgm:prSet presAssocID="{8E822AF3-2012-4529-9CB3-06C42946CB69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FDADE6A-0DDB-47E1-AF7C-BF9F2BB403AD}" type="pres">
      <dgm:prSet presAssocID="{9D893CB1-C286-47AE-96D6-B71222D1D2E2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F77A21-904B-4761-A614-56998F5D3045}" type="pres">
      <dgm:prSet presAssocID="{65ADFDBA-AA01-4EF7-A849-B4CE893B32BA}" presName="sibTrans" presStyleCnt="0"/>
      <dgm:spPr/>
    </dgm:pt>
    <dgm:pt modelId="{E590EA5E-EEC4-4EF5-A79A-86C739355015}" type="pres">
      <dgm:prSet presAssocID="{7738A383-7B2E-4F66-AD5F-01A1E5252F6D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CC59E7-6178-4E7A-8B9D-63BD3EAD34C8}" type="pres">
      <dgm:prSet presAssocID="{9DB67A75-DF22-4D33-BAC7-0068AA29257A}" presName="sibTrans" presStyleCnt="0"/>
      <dgm:spPr/>
    </dgm:pt>
    <dgm:pt modelId="{0A1EAF60-DF02-42DD-965F-21D63E14C939}" type="pres">
      <dgm:prSet presAssocID="{30F64A7F-5F60-4649-8E8F-027FC52B4D60}" presName="node" presStyleLbl="node1" presStyleIdx="2" presStyleCnt="5" custLinFactNeighborX="-30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E4D73C-912F-4FC4-B7DB-566BE8F0D4A1}" type="pres">
      <dgm:prSet presAssocID="{C27B8D12-EF9B-4C91-9CF1-A7B0E414EFC5}" presName="sibTrans" presStyleCnt="0"/>
      <dgm:spPr/>
    </dgm:pt>
    <dgm:pt modelId="{5D0DCD5A-A813-4709-BA15-EE384FAB86B9}" type="pres">
      <dgm:prSet presAssocID="{D692B226-DF65-4014-A67D-E977EEEC8AAD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5162B0-5932-4F6C-AB31-3D4D2769B14B}" type="pres">
      <dgm:prSet presAssocID="{9E9F5243-D484-46A0-8811-DAEF175F042F}" presName="sibTrans" presStyleCnt="0"/>
      <dgm:spPr/>
    </dgm:pt>
    <dgm:pt modelId="{57223539-A4D6-41F6-B618-06D265249D9C}" type="pres">
      <dgm:prSet presAssocID="{DD863AD7-26AE-4D43-8A98-D53C5C6E4E32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5B611F3-1C8C-431A-A6A0-1BD8D3533329}" type="presOf" srcId="{8E822AF3-2012-4529-9CB3-06C42946CB69}" destId="{AE11C13F-881B-46D7-B8A0-0EDABCCF0BD5}" srcOrd="0" destOrd="0" presId="urn:microsoft.com/office/officeart/2005/8/layout/default"/>
    <dgm:cxn modelId="{D01E29C6-1594-43E5-B1DC-61BACD545A04}" type="presOf" srcId="{9D893CB1-C286-47AE-96D6-B71222D1D2E2}" destId="{5FDADE6A-0DDB-47E1-AF7C-BF9F2BB403AD}" srcOrd="0" destOrd="0" presId="urn:microsoft.com/office/officeart/2005/8/layout/default"/>
    <dgm:cxn modelId="{D1002EE9-22BF-4CE4-B685-291FBFC2B6A5}" type="presOf" srcId="{30F64A7F-5F60-4649-8E8F-027FC52B4D60}" destId="{0A1EAF60-DF02-42DD-965F-21D63E14C939}" srcOrd="0" destOrd="0" presId="urn:microsoft.com/office/officeart/2005/8/layout/default"/>
    <dgm:cxn modelId="{F882EDEB-A2A5-46BC-9724-36D24DC1A095}" srcId="{8E822AF3-2012-4529-9CB3-06C42946CB69}" destId="{30F64A7F-5F60-4649-8E8F-027FC52B4D60}" srcOrd="2" destOrd="0" parTransId="{A071F905-EB59-46EF-A21B-48EB2442075C}" sibTransId="{C27B8D12-EF9B-4C91-9CF1-A7B0E414EFC5}"/>
    <dgm:cxn modelId="{6C66FBB9-EF87-4912-957D-1B5A6349491C}" srcId="{8E822AF3-2012-4529-9CB3-06C42946CB69}" destId="{9D893CB1-C286-47AE-96D6-B71222D1D2E2}" srcOrd="0" destOrd="0" parTransId="{F1BA1A5B-8317-4508-8E30-575D4B031865}" sibTransId="{65ADFDBA-AA01-4EF7-A849-B4CE893B32BA}"/>
    <dgm:cxn modelId="{63710EF1-DC77-45D1-A9BA-E9DE3DB43E51}" type="presOf" srcId="{D692B226-DF65-4014-A67D-E977EEEC8AAD}" destId="{5D0DCD5A-A813-4709-BA15-EE384FAB86B9}" srcOrd="0" destOrd="0" presId="urn:microsoft.com/office/officeart/2005/8/layout/default"/>
    <dgm:cxn modelId="{AE2882A3-0B68-4840-ACCD-BACE9AD60601}" srcId="{8E822AF3-2012-4529-9CB3-06C42946CB69}" destId="{D692B226-DF65-4014-A67D-E977EEEC8AAD}" srcOrd="3" destOrd="0" parTransId="{2FF96014-8902-4897-81FE-D0C66B3188B7}" sibTransId="{9E9F5243-D484-46A0-8811-DAEF175F042F}"/>
    <dgm:cxn modelId="{A8F983A9-E915-4AF5-9440-2CD00C886426}" srcId="{8E822AF3-2012-4529-9CB3-06C42946CB69}" destId="{DD863AD7-26AE-4D43-8A98-D53C5C6E4E32}" srcOrd="4" destOrd="0" parTransId="{ADB13749-83E2-4705-966D-51B834D6D89F}" sibTransId="{46C580D9-8C7B-490F-A41C-FA1CF5CCAB09}"/>
    <dgm:cxn modelId="{A4C4D803-87AC-411A-9979-9929C75A15DD}" type="presOf" srcId="{DD863AD7-26AE-4D43-8A98-D53C5C6E4E32}" destId="{57223539-A4D6-41F6-B618-06D265249D9C}" srcOrd="0" destOrd="0" presId="urn:microsoft.com/office/officeart/2005/8/layout/default"/>
    <dgm:cxn modelId="{5E1653D9-68CE-4063-9303-7C298A1284D3}" srcId="{8E822AF3-2012-4529-9CB3-06C42946CB69}" destId="{7738A383-7B2E-4F66-AD5F-01A1E5252F6D}" srcOrd="1" destOrd="0" parTransId="{19E9EE7A-A7E4-4970-BFE9-63681BCC9116}" sibTransId="{9DB67A75-DF22-4D33-BAC7-0068AA29257A}"/>
    <dgm:cxn modelId="{CA9FB15A-965F-4E3E-91A6-085AC383F094}" type="presOf" srcId="{7738A383-7B2E-4F66-AD5F-01A1E5252F6D}" destId="{E590EA5E-EEC4-4EF5-A79A-86C739355015}" srcOrd="0" destOrd="0" presId="urn:microsoft.com/office/officeart/2005/8/layout/default"/>
    <dgm:cxn modelId="{FC4C79D3-D7F9-45FC-B4A2-9A5B8C83814E}" type="presParOf" srcId="{AE11C13F-881B-46D7-B8A0-0EDABCCF0BD5}" destId="{5FDADE6A-0DDB-47E1-AF7C-BF9F2BB403AD}" srcOrd="0" destOrd="0" presId="urn:microsoft.com/office/officeart/2005/8/layout/default"/>
    <dgm:cxn modelId="{A90E5BEA-153C-4962-81F9-A2A3BC670BF8}" type="presParOf" srcId="{AE11C13F-881B-46D7-B8A0-0EDABCCF0BD5}" destId="{40F77A21-904B-4761-A614-56998F5D3045}" srcOrd="1" destOrd="0" presId="urn:microsoft.com/office/officeart/2005/8/layout/default"/>
    <dgm:cxn modelId="{34C8B5D6-8168-4D4D-B2FB-CF6F48F7056B}" type="presParOf" srcId="{AE11C13F-881B-46D7-B8A0-0EDABCCF0BD5}" destId="{E590EA5E-EEC4-4EF5-A79A-86C739355015}" srcOrd="2" destOrd="0" presId="urn:microsoft.com/office/officeart/2005/8/layout/default"/>
    <dgm:cxn modelId="{3425F29E-28E8-4899-8E85-05280D241464}" type="presParOf" srcId="{AE11C13F-881B-46D7-B8A0-0EDABCCF0BD5}" destId="{24CC59E7-6178-4E7A-8B9D-63BD3EAD34C8}" srcOrd="3" destOrd="0" presId="urn:microsoft.com/office/officeart/2005/8/layout/default"/>
    <dgm:cxn modelId="{3CC4A139-98F0-4D12-BA90-B8493A70DF34}" type="presParOf" srcId="{AE11C13F-881B-46D7-B8A0-0EDABCCF0BD5}" destId="{0A1EAF60-DF02-42DD-965F-21D63E14C939}" srcOrd="4" destOrd="0" presId="urn:microsoft.com/office/officeart/2005/8/layout/default"/>
    <dgm:cxn modelId="{2A17FDFF-09DA-4E1C-97DC-DFDE0C22AD89}" type="presParOf" srcId="{AE11C13F-881B-46D7-B8A0-0EDABCCF0BD5}" destId="{D5E4D73C-912F-4FC4-B7DB-566BE8F0D4A1}" srcOrd="5" destOrd="0" presId="urn:microsoft.com/office/officeart/2005/8/layout/default"/>
    <dgm:cxn modelId="{D9DD72E0-5DC9-473B-ACDC-AA759356A0DD}" type="presParOf" srcId="{AE11C13F-881B-46D7-B8A0-0EDABCCF0BD5}" destId="{5D0DCD5A-A813-4709-BA15-EE384FAB86B9}" srcOrd="6" destOrd="0" presId="urn:microsoft.com/office/officeart/2005/8/layout/default"/>
    <dgm:cxn modelId="{D8EE9B8D-04C3-4556-88D1-853D64850201}" type="presParOf" srcId="{AE11C13F-881B-46D7-B8A0-0EDABCCF0BD5}" destId="{7E5162B0-5932-4F6C-AB31-3D4D2769B14B}" srcOrd="7" destOrd="0" presId="urn:microsoft.com/office/officeart/2005/8/layout/default"/>
    <dgm:cxn modelId="{03F23D72-30AB-4A52-ABBF-A706C75E9B16}" type="presParOf" srcId="{AE11C13F-881B-46D7-B8A0-0EDABCCF0BD5}" destId="{57223539-A4D6-41F6-B618-06D265249D9C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3EB620B-3711-4372-91B4-86B1285E04C8}" type="doc">
      <dgm:prSet loTypeId="urn:microsoft.com/office/officeart/2005/8/layout/balance1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875A46FD-1E31-4CFB-B045-E0FAC4B5185F}">
      <dgm:prSet phldrT="[Текст]"/>
      <dgm:spPr/>
      <dgm:t>
        <a:bodyPr/>
        <a:lstStyle/>
        <a:p>
          <a:r>
            <a:rPr lang="en-US" dirty="0" err="1" smtClean="0"/>
            <a:t>ChatGPT</a:t>
          </a:r>
          <a:endParaRPr lang="ru-RU" dirty="0"/>
        </a:p>
      </dgm:t>
    </dgm:pt>
    <dgm:pt modelId="{160D3BEF-9D2E-4C1E-85E0-FF954D3DB686}" type="parTrans" cxnId="{D7D6730B-5265-47C1-A5FD-94D502C70F85}">
      <dgm:prSet/>
      <dgm:spPr/>
      <dgm:t>
        <a:bodyPr/>
        <a:lstStyle/>
        <a:p>
          <a:endParaRPr lang="ru-RU"/>
        </a:p>
      </dgm:t>
    </dgm:pt>
    <dgm:pt modelId="{C71F63BE-DD4A-49C9-8EDA-980651CF7F20}" type="sibTrans" cxnId="{D7D6730B-5265-47C1-A5FD-94D502C70F85}">
      <dgm:prSet/>
      <dgm:spPr/>
      <dgm:t>
        <a:bodyPr/>
        <a:lstStyle/>
        <a:p>
          <a:endParaRPr lang="ru-RU"/>
        </a:p>
      </dgm:t>
    </dgm:pt>
    <dgm:pt modelId="{10848927-15D0-4871-B852-CFED449CC600}">
      <dgm:prSet phldrT="[Текст]"/>
      <dgm:spPr/>
      <dgm:t>
        <a:bodyPr/>
        <a:lstStyle/>
        <a:p>
          <a:r>
            <a:rPr lang="ru-RU" dirty="0" smtClean="0"/>
            <a:t>Подписки</a:t>
          </a:r>
          <a:endParaRPr lang="ru-RU" dirty="0"/>
        </a:p>
      </dgm:t>
    </dgm:pt>
    <dgm:pt modelId="{4963AFA2-1FED-4F00-A502-2014FB540618}" type="parTrans" cxnId="{C3A6001D-27AB-4B7E-89D2-96124CE76513}">
      <dgm:prSet/>
      <dgm:spPr/>
      <dgm:t>
        <a:bodyPr/>
        <a:lstStyle/>
        <a:p>
          <a:endParaRPr lang="ru-RU"/>
        </a:p>
      </dgm:t>
    </dgm:pt>
    <dgm:pt modelId="{5AE6A745-5112-4693-B845-7552C13C5662}" type="sibTrans" cxnId="{C3A6001D-27AB-4B7E-89D2-96124CE76513}">
      <dgm:prSet/>
      <dgm:spPr/>
      <dgm:t>
        <a:bodyPr/>
        <a:lstStyle/>
        <a:p>
          <a:endParaRPr lang="ru-RU"/>
        </a:p>
      </dgm:t>
    </dgm:pt>
    <dgm:pt modelId="{4AFA493C-427F-4832-9053-96484277153C}">
      <dgm:prSet phldrT="[Текст]"/>
      <dgm:spPr/>
      <dgm:t>
        <a:bodyPr/>
        <a:lstStyle/>
        <a:p>
          <a:r>
            <a:rPr lang="en-US" dirty="0" smtClean="0"/>
            <a:t>VPN</a:t>
          </a:r>
          <a:endParaRPr lang="ru-RU" dirty="0"/>
        </a:p>
      </dgm:t>
    </dgm:pt>
    <dgm:pt modelId="{BF6BB0D8-605C-4750-9D8F-9228D0CD1D4E}" type="parTrans" cxnId="{DDFED477-3264-4C5A-AEAC-493483ABA636}">
      <dgm:prSet/>
      <dgm:spPr/>
      <dgm:t>
        <a:bodyPr/>
        <a:lstStyle/>
        <a:p>
          <a:endParaRPr lang="ru-RU"/>
        </a:p>
      </dgm:t>
    </dgm:pt>
    <dgm:pt modelId="{AA47E2DA-D5DE-4EA1-8989-2335B47229E9}" type="sibTrans" cxnId="{DDFED477-3264-4C5A-AEAC-493483ABA636}">
      <dgm:prSet/>
      <dgm:spPr/>
      <dgm:t>
        <a:bodyPr/>
        <a:lstStyle/>
        <a:p>
          <a:endParaRPr lang="ru-RU"/>
        </a:p>
      </dgm:t>
    </dgm:pt>
    <dgm:pt modelId="{D6F2707C-C90D-4D99-82D8-C00AE5CDE993}">
      <dgm:prSet phldrT="[Текст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dirty="0" err="1" smtClean="0"/>
            <a:t>Шедеврум</a:t>
          </a:r>
          <a:endParaRPr lang="ru-RU" dirty="0" smtClean="0"/>
        </a:p>
        <a:p>
          <a:pPr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dirty="0"/>
        </a:p>
      </dgm:t>
    </dgm:pt>
    <dgm:pt modelId="{738E2F86-4351-4E96-82B2-A544A0FDE15C}" type="parTrans" cxnId="{14D91FDD-1E12-4E1A-8304-A850CE53659E}">
      <dgm:prSet/>
      <dgm:spPr/>
      <dgm:t>
        <a:bodyPr/>
        <a:lstStyle/>
        <a:p>
          <a:endParaRPr lang="ru-RU"/>
        </a:p>
      </dgm:t>
    </dgm:pt>
    <dgm:pt modelId="{0C2C0F4E-33E2-4690-A918-0FFE231BF47A}" type="sibTrans" cxnId="{14D91FDD-1E12-4E1A-8304-A850CE53659E}">
      <dgm:prSet/>
      <dgm:spPr/>
      <dgm:t>
        <a:bodyPr/>
        <a:lstStyle/>
        <a:p>
          <a:endParaRPr lang="ru-RU"/>
        </a:p>
      </dgm:t>
    </dgm:pt>
    <dgm:pt modelId="{97C8FADB-723D-4E3C-AD81-FF3A5BB022B5}">
      <dgm:prSet phldrT="[Текст]"/>
      <dgm:spPr/>
      <dgm:t>
        <a:bodyPr/>
        <a:lstStyle/>
        <a:p>
          <a:r>
            <a:rPr lang="ru-RU" dirty="0" smtClean="0"/>
            <a:t>Формат </a:t>
          </a:r>
          <a:r>
            <a:rPr lang="en-US" dirty="0" smtClean="0"/>
            <a:t>PRO</a:t>
          </a:r>
          <a:endParaRPr lang="ru-RU" dirty="0"/>
        </a:p>
      </dgm:t>
    </dgm:pt>
    <dgm:pt modelId="{5A026312-AF45-43E6-8AB2-1DF1596A1364}" type="parTrans" cxnId="{CA7EC49C-A39B-4776-A7D0-FA94E6BD69D8}">
      <dgm:prSet/>
      <dgm:spPr/>
      <dgm:t>
        <a:bodyPr/>
        <a:lstStyle/>
        <a:p>
          <a:endParaRPr lang="ru-RU"/>
        </a:p>
      </dgm:t>
    </dgm:pt>
    <dgm:pt modelId="{EBA4A1D4-5FA5-4394-A12C-C4562A1694EA}" type="sibTrans" cxnId="{CA7EC49C-A39B-4776-A7D0-FA94E6BD69D8}">
      <dgm:prSet/>
      <dgm:spPr/>
      <dgm:t>
        <a:bodyPr/>
        <a:lstStyle/>
        <a:p>
          <a:endParaRPr lang="ru-RU"/>
        </a:p>
      </dgm:t>
    </dgm:pt>
    <dgm:pt modelId="{A7E05AD9-129B-4CDA-8D75-599830987949}">
      <dgm:prSet phldrT="[Текст]"/>
      <dgm:spPr/>
      <dgm:t>
        <a:bodyPr/>
        <a:lstStyle/>
        <a:p>
          <a:r>
            <a:rPr lang="ru-RU" dirty="0" smtClean="0"/>
            <a:t>ограничения</a:t>
          </a:r>
          <a:endParaRPr lang="ru-RU" dirty="0"/>
        </a:p>
      </dgm:t>
    </dgm:pt>
    <dgm:pt modelId="{33EE36D3-D13B-455B-8505-674F7B33507F}" type="parTrans" cxnId="{A263C0F0-8F1D-45E1-978F-A5ABD9C536D0}">
      <dgm:prSet/>
      <dgm:spPr/>
      <dgm:t>
        <a:bodyPr/>
        <a:lstStyle/>
        <a:p>
          <a:endParaRPr lang="ru-RU"/>
        </a:p>
      </dgm:t>
    </dgm:pt>
    <dgm:pt modelId="{60078718-C324-4300-8634-FCFCFF0CB3DB}" type="sibTrans" cxnId="{A263C0F0-8F1D-45E1-978F-A5ABD9C536D0}">
      <dgm:prSet/>
      <dgm:spPr/>
      <dgm:t>
        <a:bodyPr/>
        <a:lstStyle/>
        <a:p>
          <a:endParaRPr lang="ru-RU"/>
        </a:p>
      </dgm:t>
    </dgm:pt>
    <dgm:pt modelId="{7F12CA13-730B-4700-9B20-12DCB6918BCA}">
      <dgm:prSet phldrT="[Текст]"/>
      <dgm:spPr/>
      <dgm:t>
        <a:bodyPr/>
        <a:lstStyle/>
        <a:p>
          <a:r>
            <a:rPr lang="ru-RU" dirty="0" smtClean="0"/>
            <a:t>реклама</a:t>
          </a:r>
          <a:endParaRPr lang="ru-RU" dirty="0"/>
        </a:p>
      </dgm:t>
    </dgm:pt>
    <dgm:pt modelId="{AAC70B83-3714-4843-A9DD-C3BB3DD3BF51}" type="parTrans" cxnId="{40119DE2-7710-45F1-83B4-68F96208CBE6}">
      <dgm:prSet/>
      <dgm:spPr/>
      <dgm:t>
        <a:bodyPr/>
        <a:lstStyle/>
        <a:p>
          <a:endParaRPr lang="ru-RU"/>
        </a:p>
      </dgm:t>
    </dgm:pt>
    <dgm:pt modelId="{5DA18D8F-BEDE-49BB-AFB5-4B917BB8A57C}" type="sibTrans" cxnId="{40119DE2-7710-45F1-83B4-68F96208CBE6}">
      <dgm:prSet/>
      <dgm:spPr/>
      <dgm:t>
        <a:bodyPr/>
        <a:lstStyle/>
        <a:p>
          <a:endParaRPr lang="ru-RU"/>
        </a:p>
      </dgm:t>
    </dgm:pt>
    <dgm:pt modelId="{A6930FAE-F49C-4B33-A3C9-9B6937CE010A}" type="pres">
      <dgm:prSet presAssocID="{B3EB620B-3711-4372-91B4-86B1285E04C8}" presName="outerComposite" presStyleCnt="0">
        <dgm:presLayoutVars>
          <dgm:chMax val="2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484FD2A-FAF4-43CB-A3ED-E55981BC4DA1}" type="pres">
      <dgm:prSet presAssocID="{B3EB620B-3711-4372-91B4-86B1285E04C8}" presName="dummyMaxCanvas" presStyleCnt="0"/>
      <dgm:spPr/>
    </dgm:pt>
    <dgm:pt modelId="{24D44BF7-AD45-41F5-8009-993333A8B057}" type="pres">
      <dgm:prSet presAssocID="{B3EB620B-3711-4372-91B4-86B1285E04C8}" presName="parentComposite" presStyleCnt="0"/>
      <dgm:spPr/>
    </dgm:pt>
    <dgm:pt modelId="{6642F888-2710-446E-BB50-E7D0A9341EA7}" type="pres">
      <dgm:prSet presAssocID="{B3EB620B-3711-4372-91B4-86B1285E04C8}" presName="parent1" presStyleLbl="alignAccFollowNode1" presStyleIdx="0" presStyleCnt="4">
        <dgm:presLayoutVars>
          <dgm:chMax val="4"/>
        </dgm:presLayoutVars>
      </dgm:prSet>
      <dgm:spPr/>
      <dgm:t>
        <a:bodyPr/>
        <a:lstStyle/>
        <a:p>
          <a:endParaRPr lang="ru-RU"/>
        </a:p>
      </dgm:t>
    </dgm:pt>
    <dgm:pt modelId="{9DE99A56-C2B9-4EEF-B1F9-08B6A163495C}" type="pres">
      <dgm:prSet presAssocID="{B3EB620B-3711-4372-91B4-86B1285E04C8}" presName="parent2" presStyleLbl="alignAccFollowNode1" presStyleIdx="1" presStyleCnt="4">
        <dgm:presLayoutVars>
          <dgm:chMax val="4"/>
        </dgm:presLayoutVars>
      </dgm:prSet>
      <dgm:spPr/>
      <dgm:t>
        <a:bodyPr/>
        <a:lstStyle/>
        <a:p>
          <a:endParaRPr lang="ru-RU"/>
        </a:p>
      </dgm:t>
    </dgm:pt>
    <dgm:pt modelId="{EA6FD46E-A037-4BB7-8B99-B93C673EDD21}" type="pres">
      <dgm:prSet presAssocID="{B3EB620B-3711-4372-91B4-86B1285E04C8}" presName="childrenComposite" presStyleCnt="0"/>
      <dgm:spPr/>
    </dgm:pt>
    <dgm:pt modelId="{7F10A415-E4C6-4CBE-9EBF-86F0DAA43876}" type="pres">
      <dgm:prSet presAssocID="{B3EB620B-3711-4372-91B4-86B1285E04C8}" presName="dummyMaxCanvas_ChildArea" presStyleCnt="0"/>
      <dgm:spPr/>
    </dgm:pt>
    <dgm:pt modelId="{61129330-5F4F-4225-B2B4-2BE326DDF69E}" type="pres">
      <dgm:prSet presAssocID="{B3EB620B-3711-4372-91B4-86B1285E04C8}" presName="fulcrum" presStyleLbl="alignAccFollowNode1" presStyleIdx="2" presStyleCnt="4"/>
      <dgm:spPr/>
    </dgm:pt>
    <dgm:pt modelId="{1FDAC016-194C-47D9-A8E5-7F6E62C70BA0}" type="pres">
      <dgm:prSet presAssocID="{B3EB620B-3711-4372-91B4-86B1285E04C8}" presName="balance_23" presStyleLbl="alignAccFollowNode1" presStyleIdx="3" presStyleCnt="4">
        <dgm:presLayoutVars>
          <dgm:bulletEnabled val="1"/>
        </dgm:presLayoutVars>
      </dgm:prSet>
      <dgm:spPr/>
    </dgm:pt>
    <dgm:pt modelId="{C3A17F6C-6FAF-4BAA-90B1-958330776343}" type="pres">
      <dgm:prSet presAssocID="{B3EB620B-3711-4372-91B4-86B1285E04C8}" presName="right_23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C75F79-57B1-4293-A907-A5429A73FF4B}" type="pres">
      <dgm:prSet presAssocID="{B3EB620B-3711-4372-91B4-86B1285E04C8}" presName="right_23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029FF4-DC5F-4599-959F-8807EF0E6E94}" type="pres">
      <dgm:prSet presAssocID="{B3EB620B-3711-4372-91B4-86B1285E04C8}" presName="right_23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CCF4BC-2E95-4C9E-A08A-45B0FB354A33}" type="pres">
      <dgm:prSet presAssocID="{B3EB620B-3711-4372-91B4-86B1285E04C8}" presName="left_23_1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A3E1AD-CBF6-4F96-AC39-792D1894FAAF}" type="pres">
      <dgm:prSet presAssocID="{B3EB620B-3711-4372-91B4-86B1285E04C8}" presName="left_23_2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89097B7-E174-4EBD-BB7B-2EAC0D24FA70}" type="presOf" srcId="{10848927-15D0-4871-B852-CFED449CC600}" destId="{2CCCF4BC-2E95-4C9E-A08A-45B0FB354A33}" srcOrd="0" destOrd="0" presId="urn:microsoft.com/office/officeart/2005/8/layout/balance1"/>
    <dgm:cxn modelId="{14D91FDD-1E12-4E1A-8304-A850CE53659E}" srcId="{B3EB620B-3711-4372-91B4-86B1285E04C8}" destId="{D6F2707C-C90D-4D99-82D8-C00AE5CDE993}" srcOrd="1" destOrd="0" parTransId="{738E2F86-4351-4E96-82B2-A544A0FDE15C}" sibTransId="{0C2C0F4E-33E2-4690-A918-0FFE231BF47A}"/>
    <dgm:cxn modelId="{A7AEFF7D-1922-4685-AD5A-EC50E2502975}" type="presOf" srcId="{7F12CA13-730B-4700-9B20-12DCB6918BCA}" destId="{88029FF4-DC5F-4599-959F-8807EF0E6E94}" srcOrd="0" destOrd="0" presId="urn:microsoft.com/office/officeart/2005/8/layout/balance1"/>
    <dgm:cxn modelId="{EE09263B-8542-43EA-B08B-7D47834E1DAE}" type="presOf" srcId="{B3EB620B-3711-4372-91B4-86B1285E04C8}" destId="{A6930FAE-F49C-4B33-A3C9-9B6937CE010A}" srcOrd="0" destOrd="0" presId="urn:microsoft.com/office/officeart/2005/8/layout/balance1"/>
    <dgm:cxn modelId="{39B0678E-092E-4E1B-99CD-713E8E38B37E}" type="presOf" srcId="{D6F2707C-C90D-4D99-82D8-C00AE5CDE993}" destId="{9DE99A56-C2B9-4EEF-B1F9-08B6A163495C}" srcOrd="0" destOrd="0" presId="urn:microsoft.com/office/officeart/2005/8/layout/balance1"/>
    <dgm:cxn modelId="{8D31CE6F-3AD1-45E5-90A8-40B5F5E899D2}" type="presOf" srcId="{97C8FADB-723D-4E3C-AD81-FF3A5BB022B5}" destId="{C3A17F6C-6FAF-4BAA-90B1-958330776343}" srcOrd="0" destOrd="0" presId="urn:microsoft.com/office/officeart/2005/8/layout/balance1"/>
    <dgm:cxn modelId="{DDFED477-3264-4C5A-AEAC-493483ABA636}" srcId="{875A46FD-1E31-4CFB-B045-E0FAC4B5185F}" destId="{4AFA493C-427F-4832-9053-96484277153C}" srcOrd="1" destOrd="0" parTransId="{BF6BB0D8-605C-4750-9D8F-9228D0CD1D4E}" sibTransId="{AA47E2DA-D5DE-4EA1-8989-2335B47229E9}"/>
    <dgm:cxn modelId="{2277DC2F-74EB-4842-82D3-8175F4BF05F9}" type="presOf" srcId="{4AFA493C-427F-4832-9053-96484277153C}" destId="{2EA3E1AD-CBF6-4F96-AC39-792D1894FAAF}" srcOrd="0" destOrd="0" presId="urn:microsoft.com/office/officeart/2005/8/layout/balance1"/>
    <dgm:cxn modelId="{40119DE2-7710-45F1-83B4-68F96208CBE6}" srcId="{D6F2707C-C90D-4D99-82D8-C00AE5CDE993}" destId="{7F12CA13-730B-4700-9B20-12DCB6918BCA}" srcOrd="2" destOrd="0" parTransId="{AAC70B83-3714-4843-A9DD-C3BB3DD3BF51}" sibTransId="{5DA18D8F-BEDE-49BB-AFB5-4B917BB8A57C}"/>
    <dgm:cxn modelId="{CA7EC49C-A39B-4776-A7D0-FA94E6BD69D8}" srcId="{D6F2707C-C90D-4D99-82D8-C00AE5CDE993}" destId="{97C8FADB-723D-4E3C-AD81-FF3A5BB022B5}" srcOrd="0" destOrd="0" parTransId="{5A026312-AF45-43E6-8AB2-1DF1596A1364}" sibTransId="{EBA4A1D4-5FA5-4394-A12C-C4562A1694EA}"/>
    <dgm:cxn modelId="{36E11F8C-F84A-4E62-B833-94AE5C801B3F}" type="presOf" srcId="{A7E05AD9-129B-4CDA-8D75-599830987949}" destId="{0BC75F79-57B1-4293-A907-A5429A73FF4B}" srcOrd="0" destOrd="0" presId="urn:microsoft.com/office/officeart/2005/8/layout/balance1"/>
    <dgm:cxn modelId="{A263C0F0-8F1D-45E1-978F-A5ABD9C536D0}" srcId="{D6F2707C-C90D-4D99-82D8-C00AE5CDE993}" destId="{A7E05AD9-129B-4CDA-8D75-599830987949}" srcOrd="1" destOrd="0" parTransId="{33EE36D3-D13B-455B-8505-674F7B33507F}" sibTransId="{60078718-C324-4300-8634-FCFCFF0CB3DB}"/>
    <dgm:cxn modelId="{80A5D607-6852-43BF-8CF3-60526C5BFC64}" type="presOf" srcId="{875A46FD-1E31-4CFB-B045-E0FAC4B5185F}" destId="{6642F888-2710-446E-BB50-E7D0A9341EA7}" srcOrd="0" destOrd="0" presId="urn:microsoft.com/office/officeart/2005/8/layout/balance1"/>
    <dgm:cxn modelId="{D7D6730B-5265-47C1-A5FD-94D502C70F85}" srcId="{B3EB620B-3711-4372-91B4-86B1285E04C8}" destId="{875A46FD-1E31-4CFB-B045-E0FAC4B5185F}" srcOrd="0" destOrd="0" parTransId="{160D3BEF-9D2E-4C1E-85E0-FF954D3DB686}" sibTransId="{C71F63BE-DD4A-49C9-8EDA-980651CF7F20}"/>
    <dgm:cxn modelId="{C3A6001D-27AB-4B7E-89D2-96124CE76513}" srcId="{875A46FD-1E31-4CFB-B045-E0FAC4B5185F}" destId="{10848927-15D0-4871-B852-CFED449CC600}" srcOrd="0" destOrd="0" parTransId="{4963AFA2-1FED-4F00-A502-2014FB540618}" sibTransId="{5AE6A745-5112-4693-B845-7552C13C5662}"/>
    <dgm:cxn modelId="{06980E1C-AFA8-4110-B85A-0974E8FDFD99}" type="presParOf" srcId="{A6930FAE-F49C-4B33-A3C9-9B6937CE010A}" destId="{3484FD2A-FAF4-43CB-A3ED-E55981BC4DA1}" srcOrd="0" destOrd="0" presId="urn:microsoft.com/office/officeart/2005/8/layout/balance1"/>
    <dgm:cxn modelId="{B8AF4C75-A702-474E-A4F8-2EA98AA006B0}" type="presParOf" srcId="{A6930FAE-F49C-4B33-A3C9-9B6937CE010A}" destId="{24D44BF7-AD45-41F5-8009-993333A8B057}" srcOrd="1" destOrd="0" presId="urn:microsoft.com/office/officeart/2005/8/layout/balance1"/>
    <dgm:cxn modelId="{670BF997-3634-4DE7-8CC4-9776FDAAC8F3}" type="presParOf" srcId="{24D44BF7-AD45-41F5-8009-993333A8B057}" destId="{6642F888-2710-446E-BB50-E7D0A9341EA7}" srcOrd="0" destOrd="0" presId="urn:microsoft.com/office/officeart/2005/8/layout/balance1"/>
    <dgm:cxn modelId="{C042A538-E80A-4729-9663-DCD68BBB989D}" type="presParOf" srcId="{24D44BF7-AD45-41F5-8009-993333A8B057}" destId="{9DE99A56-C2B9-4EEF-B1F9-08B6A163495C}" srcOrd="1" destOrd="0" presId="urn:microsoft.com/office/officeart/2005/8/layout/balance1"/>
    <dgm:cxn modelId="{CE2206A7-64E1-47AD-9927-1FAB0F552C29}" type="presParOf" srcId="{A6930FAE-F49C-4B33-A3C9-9B6937CE010A}" destId="{EA6FD46E-A037-4BB7-8B99-B93C673EDD21}" srcOrd="2" destOrd="0" presId="urn:microsoft.com/office/officeart/2005/8/layout/balance1"/>
    <dgm:cxn modelId="{6C330751-7415-478D-ABD1-C3FA9E77E577}" type="presParOf" srcId="{EA6FD46E-A037-4BB7-8B99-B93C673EDD21}" destId="{7F10A415-E4C6-4CBE-9EBF-86F0DAA43876}" srcOrd="0" destOrd="0" presId="urn:microsoft.com/office/officeart/2005/8/layout/balance1"/>
    <dgm:cxn modelId="{747B9D8F-C756-4D14-9BD7-06E159CE66E3}" type="presParOf" srcId="{EA6FD46E-A037-4BB7-8B99-B93C673EDD21}" destId="{61129330-5F4F-4225-B2B4-2BE326DDF69E}" srcOrd="1" destOrd="0" presId="urn:microsoft.com/office/officeart/2005/8/layout/balance1"/>
    <dgm:cxn modelId="{4398179A-261B-4547-9966-9D4D3D4A6DC5}" type="presParOf" srcId="{EA6FD46E-A037-4BB7-8B99-B93C673EDD21}" destId="{1FDAC016-194C-47D9-A8E5-7F6E62C70BA0}" srcOrd="2" destOrd="0" presId="urn:microsoft.com/office/officeart/2005/8/layout/balance1"/>
    <dgm:cxn modelId="{81557D86-3E77-479C-892C-0B4A6DE6B80B}" type="presParOf" srcId="{EA6FD46E-A037-4BB7-8B99-B93C673EDD21}" destId="{C3A17F6C-6FAF-4BAA-90B1-958330776343}" srcOrd="3" destOrd="0" presId="urn:microsoft.com/office/officeart/2005/8/layout/balance1"/>
    <dgm:cxn modelId="{19306F17-F621-4544-8ADD-289B05C0F397}" type="presParOf" srcId="{EA6FD46E-A037-4BB7-8B99-B93C673EDD21}" destId="{0BC75F79-57B1-4293-A907-A5429A73FF4B}" srcOrd="4" destOrd="0" presId="urn:microsoft.com/office/officeart/2005/8/layout/balance1"/>
    <dgm:cxn modelId="{428BAD32-3FFB-497D-8380-D2BD00ACD60A}" type="presParOf" srcId="{EA6FD46E-A037-4BB7-8B99-B93C673EDD21}" destId="{88029FF4-DC5F-4599-959F-8807EF0E6E94}" srcOrd="5" destOrd="0" presId="urn:microsoft.com/office/officeart/2005/8/layout/balance1"/>
    <dgm:cxn modelId="{9CADCF8D-DADF-452B-84DD-BA4C038184DD}" type="presParOf" srcId="{EA6FD46E-A037-4BB7-8B99-B93C673EDD21}" destId="{2CCCF4BC-2E95-4C9E-A08A-45B0FB354A33}" srcOrd="6" destOrd="0" presId="urn:microsoft.com/office/officeart/2005/8/layout/balance1"/>
    <dgm:cxn modelId="{EDD4525E-8477-4DB8-BCE8-DBCCB67C5257}" type="presParOf" srcId="{EA6FD46E-A037-4BB7-8B99-B93C673EDD21}" destId="{2EA3E1AD-CBF6-4F96-AC39-792D1894FAAF}" srcOrd="7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9E6405B-E32A-4A47-820C-C711B60BB258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05434F8-C364-4B5F-963A-57A8EE7926F0}">
      <dgm:prSet phldrT="[Текст]"/>
      <dgm:spPr/>
      <dgm:t>
        <a:bodyPr/>
        <a:lstStyle/>
        <a:p>
          <a:pPr algn="ctr"/>
          <a:r>
            <a:rPr lang="ru-RU" dirty="0" smtClean="0"/>
            <a:t>Для лучшего результата</a:t>
          </a:r>
          <a:endParaRPr lang="ru-RU" dirty="0"/>
        </a:p>
      </dgm:t>
    </dgm:pt>
    <dgm:pt modelId="{D4F61B05-ECA1-4D2B-A93B-20797DC4E196}" type="parTrans" cxnId="{E8D206A2-E582-4654-A585-343E3EA9C26B}">
      <dgm:prSet/>
      <dgm:spPr/>
      <dgm:t>
        <a:bodyPr/>
        <a:lstStyle/>
        <a:p>
          <a:pPr algn="ctr"/>
          <a:endParaRPr lang="ru-RU"/>
        </a:p>
      </dgm:t>
    </dgm:pt>
    <dgm:pt modelId="{75DD8EA7-09F3-44C2-BE86-DC6230C61EFE}" type="sibTrans" cxnId="{E8D206A2-E582-4654-A585-343E3EA9C26B}">
      <dgm:prSet/>
      <dgm:spPr/>
      <dgm:t>
        <a:bodyPr/>
        <a:lstStyle/>
        <a:p>
          <a:pPr algn="ctr"/>
          <a:endParaRPr lang="ru-RU"/>
        </a:p>
      </dgm:t>
    </dgm:pt>
    <dgm:pt modelId="{0B24F8B4-75E6-42FB-8BC1-5D67169F0849}">
      <dgm:prSet phldrT="[Текст]"/>
      <dgm:spPr/>
      <dgm:t>
        <a:bodyPr/>
        <a:lstStyle/>
        <a:p>
          <a:pPr algn="ctr"/>
          <a:r>
            <a:rPr lang="ru-RU" dirty="0" smtClean="0"/>
            <a:t>Не подсказывайте ассоциации - изображения должны быть связаны с личным опытом  </a:t>
          </a:r>
          <a:endParaRPr lang="ru-RU" dirty="0"/>
        </a:p>
      </dgm:t>
    </dgm:pt>
    <dgm:pt modelId="{5419C822-570A-426F-A1D2-BB89DDF85C70}" type="parTrans" cxnId="{6123F69D-C96E-41EB-B861-5B55E44535FF}">
      <dgm:prSet/>
      <dgm:spPr/>
      <dgm:t>
        <a:bodyPr/>
        <a:lstStyle/>
        <a:p>
          <a:pPr algn="ctr"/>
          <a:endParaRPr lang="ru-RU"/>
        </a:p>
      </dgm:t>
    </dgm:pt>
    <dgm:pt modelId="{6E6B9270-807F-40FE-B2E3-07E6C94ABBF3}" type="sibTrans" cxnId="{6123F69D-C96E-41EB-B861-5B55E44535FF}">
      <dgm:prSet/>
      <dgm:spPr/>
      <dgm:t>
        <a:bodyPr/>
        <a:lstStyle/>
        <a:p>
          <a:pPr algn="ctr"/>
          <a:endParaRPr lang="ru-RU"/>
        </a:p>
      </dgm:t>
    </dgm:pt>
    <dgm:pt modelId="{442871E9-DF41-4B01-8922-7948B641BAA4}">
      <dgm:prSet phldrT="[Текст]"/>
      <dgm:spPr/>
      <dgm:t>
        <a:bodyPr/>
        <a:lstStyle/>
        <a:p>
          <a:pPr algn="ctr"/>
          <a:r>
            <a:rPr lang="ru-RU" dirty="0" smtClean="0"/>
            <a:t>Развивайте «</a:t>
          </a:r>
          <a:r>
            <a:rPr lang="ru-RU" dirty="0" err="1" smtClean="0"/>
            <a:t>промпт</a:t>
          </a:r>
          <a:r>
            <a:rPr lang="ru-RU" dirty="0" smtClean="0"/>
            <a:t>-грамотность</a:t>
          </a:r>
          <a:r>
            <a:rPr lang="ru-RU" dirty="0" smtClean="0"/>
            <a:t>» — учите составлять точные запросы</a:t>
          </a:r>
          <a:endParaRPr lang="ru-RU" dirty="0"/>
        </a:p>
      </dgm:t>
    </dgm:pt>
    <dgm:pt modelId="{C044ECD5-F067-45FF-9955-AE23E427F48A}" type="parTrans" cxnId="{3CA6DB3B-9E8D-4BF4-8784-2787C622E965}">
      <dgm:prSet/>
      <dgm:spPr/>
      <dgm:t>
        <a:bodyPr/>
        <a:lstStyle/>
        <a:p>
          <a:pPr algn="ctr"/>
          <a:endParaRPr lang="ru-RU"/>
        </a:p>
      </dgm:t>
    </dgm:pt>
    <dgm:pt modelId="{992BAAE7-F241-4F99-AD65-F239C5D49EB2}" type="sibTrans" cxnId="{3CA6DB3B-9E8D-4BF4-8784-2787C622E965}">
      <dgm:prSet/>
      <dgm:spPr/>
      <dgm:t>
        <a:bodyPr/>
        <a:lstStyle/>
        <a:p>
          <a:pPr algn="ctr"/>
          <a:endParaRPr lang="ru-RU"/>
        </a:p>
      </dgm:t>
    </dgm:pt>
    <dgm:pt modelId="{91883463-12C4-4E20-9C78-A28F9D95FC7A}">
      <dgm:prSet phldrT="[Текст]"/>
      <dgm:spPr/>
      <dgm:t>
        <a:bodyPr/>
        <a:lstStyle/>
        <a:p>
          <a:pPr algn="ctr"/>
          <a:r>
            <a:rPr lang="ru-RU" dirty="0" smtClean="0"/>
            <a:t>Следите за этикой и возрастом — проверяйте контент</a:t>
          </a:r>
          <a:endParaRPr lang="ru-RU" dirty="0"/>
        </a:p>
      </dgm:t>
    </dgm:pt>
    <dgm:pt modelId="{B489ED15-13ED-42AC-8424-E5E0ADA1BC5D}" type="parTrans" cxnId="{FBC14964-C974-4A6F-9E82-2194034F7F52}">
      <dgm:prSet/>
      <dgm:spPr/>
      <dgm:t>
        <a:bodyPr/>
        <a:lstStyle/>
        <a:p>
          <a:pPr algn="ctr"/>
          <a:endParaRPr lang="ru-RU"/>
        </a:p>
      </dgm:t>
    </dgm:pt>
    <dgm:pt modelId="{7F3D8925-7E25-4E5E-A2AF-A670E07999AA}" type="sibTrans" cxnId="{FBC14964-C974-4A6F-9E82-2194034F7F52}">
      <dgm:prSet/>
      <dgm:spPr/>
      <dgm:t>
        <a:bodyPr/>
        <a:lstStyle/>
        <a:p>
          <a:pPr algn="ctr"/>
          <a:endParaRPr lang="ru-RU"/>
        </a:p>
      </dgm:t>
    </dgm:pt>
    <dgm:pt modelId="{07299392-66C7-408B-B780-9A2AAC17CDCB}" type="pres">
      <dgm:prSet presAssocID="{59E6405B-E32A-4A47-820C-C711B60BB258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80FEDABD-0B0D-4ED6-A2DB-08BB4455572F}" type="pres">
      <dgm:prSet presAssocID="{A05434F8-C364-4B5F-963A-57A8EE7926F0}" presName="thickLine" presStyleLbl="alignNode1" presStyleIdx="0" presStyleCnt="1"/>
      <dgm:spPr/>
    </dgm:pt>
    <dgm:pt modelId="{C3450005-5D51-4075-975C-11632075A2D0}" type="pres">
      <dgm:prSet presAssocID="{A05434F8-C364-4B5F-963A-57A8EE7926F0}" presName="horz1" presStyleCnt="0"/>
      <dgm:spPr/>
    </dgm:pt>
    <dgm:pt modelId="{4CF49BA7-1176-41E4-89F3-4305B01809B7}" type="pres">
      <dgm:prSet presAssocID="{A05434F8-C364-4B5F-963A-57A8EE7926F0}" presName="tx1" presStyleLbl="revTx" presStyleIdx="0" presStyleCnt="4"/>
      <dgm:spPr/>
      <dgm:t>
        <a:bodyPr/>
        <a:lstStyle/>
        <a:p>
          <a:endParaRPr lang="ru-RU"/>
        </a:p>
      </dgm:t>
    </dgm:pt>
    <dgm:pt modelId="{1BE60A7F-B075-4E14-9313-ECEAD7554247}" type="pres">
      <dgm:prSet presAssocID="{A05434F8-C364-4B5F-963A-57A8EE7926F0}" presName="vert1" presStyleCnt="0"/>
      <dgm:spPr/>
    </dgm:pt>
    <dgm:pt modelId="{CCA5332D-2187-4E23-81C7-8F802EB99D48}" type="pres">
      <dgm:prSet presAssocID="{0B24F8B4-75E6-42FB-8BC1-5D67169F0849}" presName="vertSpace2a" presStyleCnt="0"/>
      <dgm:spPr/>
    </dgm:pt>
    <dgm:pt modelId="{C98E89B7-9E72-47B5-A707-5D17C9E00F32}" type="pres">
      <dgm:prSet presAssocID="{0B24F8B4-75E6-42FB-8BC1-5D67169F0849}" presName="horz2" presStyleCnt="0"/>
      <dgm:spPr/>
    </dgm:pt>
    <dgm:pt modelId="{9981B714-FE64-4D38-B396-D2A39179689C}" type="pres">
      <dgm:prSet presAssocID="{0B24F8B4-75E6-42FB-8BC1-5D67169F0849}" presName="horzSpace2" presStyleCnt="0"/>
      <dgm:spPr/>
    </dgm:pt>
    <dgm:pt modelId="{48D1739A-48B7-4E22-8C32-7F86489D6E0A}" type="pres">
      <dgm:prSet presAssocID="{0B24F8B4-75E6-42FB-8BC1-5D67169F0849}" presName="tx2" presStyleLbl="revTx" presStyleIdx="1" presStyleCnt="4"/>
      <dgm:spPr/>
      <dgm:t>
        <a:bodyPr/>
        <a:lstStyle/>
        <a:p>
          <a:endParaRPr lang="ru-RU"/>
        </a:p>
      </dgm:t>
    </dgm:pt>
    <dgm:pt modelId="{7BFD1823-1F61-4937-BCE0-EA10533DA78D}" type="pres">
      <dgm:prSet presAssocID="{0B24F8B4-75E6-42FB-8BC1-5D67169F0849}" presName="vert2" presStyleCnt="0"/>
      <dgm:spPr/>
    </dgm:pt>
    <dgm:pt modelId="{88D073E6-02FE-4AF3-B906-96DB6A7348C6}" type="pres">
      <dgm:prSet presAssocID="{0B24F8B4-75E6-42FB-8BC1-5D67169F0849}" presName="thinLine2b" presStyleLbl="callout" presStyleIdx="0" presStyleCnt="3"/>
      <dgm:spPr/>
    </dgm:pt>
    <dgm:pt modelId="{07D50DCC-BE6C-473E-BE49-513C01341CD6}" type="pres">
      <dgm:prSet presAssocID="{0B24F8B4-75E6-42FB-8BC1-5D67169F0849}" presName="vertSpace2b" presStyleCnt="0"/>
      <dgm:spPr/>
    </dgm:pt>
    <dgm:pt modelId="{EA8118FA-0239-4452-9480-992D3047DD71}" type="pres">
      <dgm:prSet presAssocID="{442871E9-DF41-4B01-8922-7948B641BAA4}" presName="horz2" presStyleCnt="0"/>
      <dgm:spPr/>
    </dgm:pt>
    <dgm:pt modelId="{85066C41-F5E4-4C92-AC40-B46F19F62704}" type="pres">
      <dgm:prSet presAssocID="{442871E9-DF41-4B01-8922-7948B641BAA4}" presName="horzSpace2" presStyleCnt="0"/>
      <dgm:spPr/>
    </dgm:pt>
    <dgm:pt modelId="{5AC4ECFD-FF8B-411C-A5CE-62F06FE4E6D4}" type="pres">
      <dgm:prSet presAssocID="{442871E9-DF41-4B01-8922-7948B641BAA4}" presName="tx2" presStyleLbl="revTx" presStyleIdx="2" presStyleCnt="4"/>
      <dgm:spPr/>
      <dgm:t>
        <a:bodyPr/>
        <a:lstStyle/>
        <a:p>
          <a:endParaRPr lang="ru-RU"/>
        </a:p>
      </dgm:t>
    </dgm:pt>
    <dgm:pt modelId="{ED889C82-C092-4FC2-9466-F26171A906BE}" type="pres">
      <dgm:prSet presAssocID="{442871E9-DF41-4B01-8922-7948B641BAA4}" presName="vert2" presStyleCnt="0"/>
      <dgm:spPr/>
    </dgm:pt>
    <dgm:pt modelId="{DA8406D4-C4C0-44C1-AE3C-EB4EF142A414}" type="pres">
      <dgm:prSet presAssocID="{442871E9-DF41-4B01-8922-7948B641BAA4}" presName="thinLine2b" presStyleLbl="callout" presStyleIdx="1" presStyleCnt="3"/>
      <dgm:spPr/>
    </dgm:pt>
    <dgm:pt modelId="{457B3A68-DF67-4A64-AECE-5EE4930C13F9}" type="pres">
      <dgm:prSet presAssocID="{442871E9-DF41-4B01-8922-7948B641BAA4}" presName="vertSpace2b" presStyleCnt="0"/>
      <dgm:spPr/>
    </dgm:pt>
    <dgm:pt modelId="{24DDC270-5928-4D98-BD41-642886581DAA}" type="pres">
      <dgm:prSet presAssocID="{91883463-12C4-4E20-9C78-A28F9D95FC7A}" presName="horz2" presStyleCnt="0"/>
      <dgm:spPr/>
    </dgm:pt>
    <dgm:pt modelId="{C9A4DB8E-A06D-4B7E-86E9-111112FB9206}" type="pres">
      <dgm:prSet presAssocID="{91883463-12C4-4E20-9C78-A28F9D95FC7A}" presName="horzSpace2" presStyleCnt="0"/>
      <dgm:spPr/>
    </dgm:pt>
    <dgm:pt modelId="{92A24B86-DF59-40FA-8FAE-F716448C89A8}" type="pres">
      <dgm:prSet presAssocID="{91883463-12C4-4E20-9C78-A28F9D95FC7A}" presName="tx2" presStyleLbl="revTx" presStyleIdx="3" presStyleCnt="4"/>
      <dgm:spPr/>
      <dgm:t>
        <a:bodyPr/>
        <a:lstStyle/>
        <a:p>
          <a:endParaRPr lang="ru-RU"/>
        </a:p>
      </dgm:t>
    </dgm:pt>
    <dgm:pt modelId="{C745EDC3-2D1D-446D-ABBE-7587FAD8CD7D}" type="pres">
      <dgm:prSet presAssocID="{91883463-12C4-4E20-9C78-A28F9D95FC7A}" presName="vert2" presStyleCnt="0"/>
      <dgm:spPr/>
    </dgm:pt>
    <dgm:pt modelId="{69BBFFF2-DCE2-4A37-98EB-2769B1EE8EED}" type="pres">
      <dgm:prSet presAssocID="{91883463-12C4-4E20-9C78-A28F9D95FC7A}" presName="thinLine2b" presStyleLbl="callout" presStyleIdx="2" presStyleCnt="3"/>
      <dgm:spPr/>
    </dgm:pt>
    <dgm:pt modelId="{F0C0C2B2-A376-49B4-AFE7-826321CEA0D8}" type="pres">
      <dgm:prSet presAssocID="{91883463-12C4-4E20-9C78-A28F9D95FC7A}" presName="vertSpace2b" presStyleCnt="0"/>
      <dgm:spPr/>
    </dgm:pt>
  </dgm:ptLst>
  <dgm:cxnLst>
    <dgm:cxn modelId="{18F91410-05D4-4ECE-984F-14636216C8D2}" type="presOf" srcId="{442871E9-DF41-4B01-8922-7948B641BAA4}" destId="{5AC4ECFD-FF8B-411C-A5CE-62F06FE4E6D4}" srcOrd="0" destOrd="0" presId="urn:microsoft.com/office/officeart/2008/layout/LinedList"/>
    <dgm:cxn modelId="{FBC14964-C974-4A6F-9E82-2194034F7F52}" srcId="{A05434F8-C364-4B5F-963A-57A8EE7926F0}" destId="{91883463-12C4-4E20-9C78-A28F9D95FC7A}" srcOrd="2" destOrd="0" parTransId="{B489ED15-13ED-42AC-8424-E5E0ADA1BC5D}" sibTransId="{7F3D8925-7E25-4E5E-A2AF-A670E07999AA}"/>
    <dgm:cxn modelId="{46C00D2E-12AD-495D-9CAC-3EBDCCADA9F7}" type="presOf" srcId="{91883463-12C4-4E20-9C78-A28F9D95FC7A}" destId="{92A24B86-DF59-40FA-8FAE-F716448C89A8}" srcOrd="0" destOrd="0" presId="urn:microsoft.com/office/officeart/2008/layout/LinedList"/>
    <dgm:cxn modelId="{3CF6D56D-5880-48DE-829D-330939274CEA}" type="presOf" srcId="{59E6405B-E32A-4A47-820C-C711B60BB258}" destId="{07299392-66C7-408B-B780-9A2AAC17CDCB}" srcOrd="0" destOrd="0" presId="urn:microsoft.com/office/officeart/2008/layout/LinedList"/>
    <dgm:cxn modelId="{F40DC678-EBD5-427F-8277-425F0C4D5C14}" type="presOf" srcId="{0B24F8B4-75E6-42FB-8BC1-5D67169F0849}" destId="{48D1739A-48B7-4E22-8C32-7F86489D6E0A}" srcOrd="0" destOrd="0" presId="urn:microsoft.com/office/officeart/2008/layout/LinedList"/>
    <dgm:cxn modelId="{6123F69D-C96E-41EB-B861-5B55E44535FF}" srcId="{A05434F8-C364-4B5F-963A-57A8EE7926F0}" destId="{0B24F8B4-75E6-42FB-8BC1-5D67169F0849}" srcOrd="0" destOrd="0" parTransId="{5419C822-570A-426F-A1D2-BB89DDF85C70}" sibTransId="{6E6B9270-807F-40FE-B2E3-07E6C94ABBF3}"/>
    <dgm:cxn modelId="{3CA6DB3B-9E8D-4BF4-8784-2787C622E965}" srcId="{A05434F8-C364-4B5F-963A-57A8EE7926F0}" destId="{442871E9-DF41-4B01-8922-7948B641BAA4}" srcOrd="1" destOrd="0" parTransId="{C044ECD5-F067-45FF-9955-AE23E427F48A}" sibTransId="{992BAAE7-F241-4F99-AD65-F239C5D49EB2}"/>
    <dgm:cxn modelId="{DEFACFE4-912E-42D6-ACE6-722EAD5D5016}" type="presOf" srcId="{A05434F8-C364-4B5F-963A-57A8EE7926F0}" destId="{4CF49BA7-1176-41E4-89F3-4305B01809B7}" srcOrd="0" destOrd="0" presId="urn:microsoft.com/office/officeart/2008/layout/LinedList"/>
    <dgm:cxn modelId="{E8D206A2-E582-4654-A585-343E3EA9C26B}" srcId="{59E6405B-E32A-4A47-820C-C711B60BB258}" destId="{A05434F8-C364-4B5F-963A-57A8EE7926F0}" srcOrd="0" destOrd="0" parTransId="{D4F61B05-ECA1-4D2B-A93B-20797DC4E196}" sibTransId="{75DD8EA7-09F3-44C2-BE86-DC6230C61EFE}"/>
    <dgm:cxn modelId="{A66D2FFE-4DF2-4CA0-8B95-63F63AEE1DB9}" type="presParOf" srcId="{07299392-66C7-408B-B780-9A2AAC17CDCB}" destId="{80FEDABD-0B0D-4ED6-A2DB-08BB4455572F}" srcOrd="0" destOrd="0" presId="urn:microsoft.com/office/officeart/2008/layout/LinedList"/>
    <dgm:cxn modelId="{02DA7B5A-A485-4EDA-9EEF-125529A96A3D}" type="presParOf" srcId="{07299392-66C7-408B-B780-9A2AAC17CDCB}" destId="{C3450005-5D51-4075-975C-11632075A2D0}" srcOrd="1" destOrd="0" presId="urn:microsoft.com/office/officeart/2008/layout/LinedList"/>
    <dgm:cxn modelId="{1F3CB9D7-C5F6-4B0D-A346-3B3061A5F105}" type="presParOf" srcId="{C3450005-5D51-4075-975C-11632075A2D0}" destId="{4CF49BA7-1176-41E4-89F3-4305B01809B7}" srcOrd="0" destOrd="0" presId="urn:microsoft.com/office/officeart/2008/layout/LinedList"/>
    <dgm:cxn modelId="{E84F5A4C-60D4-40E9-A093-346A1482968D}" type="presParOf" srcId="{C3450005-5D51-4075-975C-11632075A2D0}" destId="{1BE60A7F-B075-4E14-9313-ECEAD7554247}" srcOrd="1" destOrd="0" presId="urn:microsoft.com/office/officeart/2008/layout/LinedList"/>
    <dgm:cxn modelId="{0A2AD297-ED08-4068-BFA4-8E8465AE3ECE}" type="presParOf" srcId="{1BE60A7F-B075-4E14-9313-ECEAD7554247}" destId="{CCA5332D-2187-4E23-81C7-8F802EB99D48}" srcOrd="0" destOrd="0" presId="urn:microsoft.com/office/officeart/2008/layout/LinedList"/>
    <dgm:cxn modelId="{7A28AE72-FD9D-4655-9470-ED96008E4D8F}" type="presParOf" srcId="{1BE60A7F-B075-4E14-9313-ECEAD7554247}" destId="{C98E89B7-9E72-47B5-A707-5D17C9E00F32}" srcOrd="1" destOrd="0" presId="urn:microsoft.com/office/officeart/2008/layout/LinedList"/>
    <dgm:cxn modelId="{6F9A7E12-9150-4A9E-AF09-CC7239B03706}" type="presParOf" srcId="{C98E89B7-9E72-47B5-A707-5D17C9E00F32}" destId="{9981B714-FE64-4D38-B396-D2A39179689C}" srcOrd="0" destOrd="0" presId="urn:microsoft.com/office/officeart/2008/layout/LinedList"/>
    <dgm:cxn modelId="{71F6BE8A-0C79-4159-BA4E-9065CE81CA52}" type="presParOf" srcId="{C98E89B7-9E72-47B5-A707-5D17C9E00F32}" destId="{48D1739A-48B7-4E22-8C32-7F86489D6E0A}" srcOrd="1" destOrd="0" presId="urn:microsoft.com/office/officeart/2008/layout/LinedList"/>
    <dgm:cxn modelId="{98F4F569-1338-45A6-A256-098DAC956B35}" type="presParOf" srcId="{C98E89B7-9E72-47B5-A707-5D17C9E00F32}" destId="{7BFD1823-1F61-4937-BCE0-EA10533DA78D}" srcOrd="2" destOrd="0" presId="urn:microsoft.com/office/officeart/2008/layout/LinedList"/>
    <dgm:cxn modelId="{84D0328C-EA6B-493A-9011-58C19AE55668}" type="presParOf" srcId="{1BE60A7F-B075-4E14-9313-ECEAD7554247}" destId="{88D073E6-02FE-4AF3-B906-96DB6A7348C6}" srcOrd="2" destOrd="0" presId="urn:microsoft.com/office/officeart/2008/layout/LinedList"/>
    <dgm:cxn modelId="{5B206C7E-C3FF-46A1-A5FF-28B694D35DC9}" type="presParOf" srcId="{1BE60A7F-B075-4E14-9313-ECEAD7554247}" destId="{07D50DCC-BE6C-473E-BE49-513C01341CD6}" srcOrd="3" destOrd="0" presId="urn:microsoft.com/office/officeart/2008/layout/LinedList"/>
    <dgm:cxn modelId="{9C6D510A-83D9-4A34-BF3A-02A162081A29}" type="presParOf" srcId="{1BE60A7F-B075-4E14-9313-ECEAD7554247}" destId="{EA8118FA-0239-4452-9480-992D3047DD71}" srcOrd="4" destOrd="0" presId="urn:microsoft.com/office/officeart/2008/layout/LinedList"/>
    <dgm:cxn modelId="{02B23763-6074-4357-98A6-C42CC1460461}" type="presParOf" srcId="{EA8118FA-0239-4452-9480-992D3047DD71}" destId="{85066C41-F5E4-4C92-AC40-B46F19F62704}" srcOrd="0" destOrd="0" presId="urn:microsoft.com/office/officeart/2008/layout/LinedList"/>
    <dgm:cxn modelId="{96E951E9-332A-4F34-A788-A2104B4231F9}" type="presParOf" srcId="{EA8118FA-0239-4452-9480-992D3047DD71}" destId="{5AC4ECFD-FF8B-411C-A5CE-62F06FE4E6D4}" srcOrd="1" destOrd="0" presId="urn:microsoft.com/office/officeart/2008/layout/LinedList"/>
    <dgm:cxn modelId="{FD3B9C25-3A5E-4DBC-92F3-E019B0C929DB}" type="presParOf" srcId="{EA8118FA-0239-4452-9480-992D3047DD71}" destId="{ED889C82-C092-4FC2-9466-F26171A906BE}" srcOrd="2" destOrd="0" presId="urn:microsoft.com/office/officeart/2008/layout/LinedList"/>
    <dgm:cxn modelId="{C25EB73A-1290-4890-B9D0-DAFDB5B73580}" type="presParOf" srcId="{1BE60A7F-B075-4E14-9313-ECEAD7554247}" destId="{DA8406D4-C4C0-44C1-AE3C-EB4EF142A414}" srcOrd="5" destOrd="0" presId="urn:microsoft.com/office/officeart/2008/layout/LinedList"/>
    <dgm:cxn modelId="{081C11B3-5A00-4EB1-B1A6-543563580CA5}" type="presParOf" srcId="{1BE60A7F-B075-4E14-9313-ECEAD7554247}" destId="{457B3A68-DF67-4A64-AECE-5EE4930C13F9}" srcOrd="6" destOrd="0" presId="urn:microsoft.com/office/officeart/2008/layout/LinedList"/>
    <dgm:cxn modelId="{FA5A29A2-00D4-458B-98E7-75C793BB06DD}" type="presParOf" srcId="{1BE60A7F-B075-4E14-9313-ECEAD7554247}" destId="{24DDC270-5928-4D98-BD41-642886581DAA}" srcOrd="7" destOrd="0" presId="urn:microsoft.com/office/officeart/2008/layout/LinedList"/>
    <dgm:cxn modelId="{2391B60A-BE72-4202-8FDB-9685C7517E18}" type="presParOf" srcId="{24DDC270-5928-4D98-BD41-642886581DAA}" destId="{C9A4DB8E-A06D-4B7E-86E9-111112FB9206}" srcOrd="0" destOrd="0" presId="urn:microsoft.com/office/officeart/2008/layout/LinedList"/>
    <dgm:cxn modelId="{EEBAD4D7-69CB-436C-BFF4-7228C89518DF}" type="presParOf" srcId="{24DDC270-5928-4D98-BD41-642886581DAA}" destId="{92A24B86-DF59-40FA-8FAE-F716448C89A8}" srcOrd="1" destOrd="0" presId="urn:microsoft.com/office/officeart/2008/layout/LinedList"/>
    <dgm:cxn modelId="{E4DA5248-50D2-456F-8FBD-FDF220B0AF61}" type="presParOf" srcId="{24DDC270-5928-4D98-BD41-642886581DAA}" destId="{C745EDC3-2D1D-446D-ABBE-7587FAD8CD7D}" srcOrd="2" destOrd="0" presId="urn:microsoft.com/office/officeart/2008/layout/LinedList"/>
    <dgm:cxn modelId="{AAF80117-F625-4251-A7C0-180F9D22A595}" type="presParOf" srcId="{1BE60A7F-B075-4E14-9313-ECEAD7554247}" destId="{69BBFFF2-DCE2-4A37-98EB-2769B1EE8EED}" srcOrd="8" destOrd="0" presId="urn:microsoft.com/office/officeart/2008/layout/LinedList"/>
    <dgm:cxn modelId="{895C0FFB-6E74-4D52-AFB4-35BD735B7637}" type="presParOf" srcId="{1BE60A7F-B075-4E14-9313-ECEAD7554247}" destId="{F0C0C2B2-A376-49B4-AFE7-826321CEA0D8}" srcOrd="9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875C31B-FC52-4767-B951-BC61B52EC6F2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4532F19B-1F9B-4202-AEA6-1FC5BC48BAAF}">
      <dgm:prSet phldrT="[Текст]" phldr="1"/>
      <dgm:spPr/>
      <dgm:t>
        <a:bodyPr/>
        <a:lstStyle/>
        <a:p>
          <a:endParaRPr lang="ru-RU"/>
        </a:p>
      </dgm:t>
    </dgm:pt>
    <dgm:pt modelId="{7112A8D8-D8A0-4900-B80A-8B861E262952}" type="parTrans" cxnId="{88C04FB9-4854-4BED-A56A-081F25FD6D01}">
      <dgm:prSet/>
      <dgm:spPr/>
      <dgm:t>
        <a:bodyPr/>
        <a:lstStyle/>
        <a:p>
          <a:endParaRPr lang="ru-RU"/>
        </a:p>
      </dgm:t>
    </dgm:pt>
    <dgm:pt modelId="{90317C14-C4F8-4853-81E3-2EDB208D96B3}" type="sibTrans" cxnId="{88C04FB9-4854-4BED-A56A-081F25FD6D01}">
      <dgm:prSet/>
      <dgm:spPr/>
      <dgm:t>
        <a:bodyPr/>
        <a:lstStyle/>
        <a:p>
          <a:endParaRPr lang="ru-RU"/>
        </a:p>
      </dgm:t>
    </dgm:pt>
    <dgm:pt modelId="{8811B962-858F-44FC-9958-4C9F85A2C8B7}">
      <dgm:prSet phldrT="[Текст]"/>
      <dgm:spPr/>
      <dgm:t>
        <a:bodyPr/>
        <a:lstStyle/>
        <a:p>
          <a:r>
            <a:rPr lang="ru-RU" dirty="0" smtClean="0"/>
            <a:t>«Достать» картинки из головы ученика и сделать их реальными </a:t>
          </a:r>
          <a:endParaRPr lang="ru-RU" dirty="0"/>
        </a:p>
      </dgm:t>
    </dgm:pt>
    <dgm:pt modelId="{4D3FB07B-7C44-402B-AF84-D1ABF15F472D}" type="parTrans" cxnId="{6EC62EE2-1E04-4A76-B942-E75CC43E326F}">
      <dgm:prSet/>
      <dgm:spPr/>
      <dgm:t>
        <a:bodyPr/>
        <a:lstStyle/>
        <a:p>
          <a:endParaRPr lang="ru-RU"/>
        </a:p>
      </dgm:t>
    </dgm:pt>
    <dgm:pt modelId="{B7EA8209-BBD4-4371-A676-1074D3CDCD8B}" type="sibTrans" cxnId="{6EC62EE2-1E04-4A76-B942-E75CC43E326F}">
      <dgm:prSet/>
      <dgm:spPr/>
      <dgm:t>
        <a:bodyPr/>
        <a:lstStyle/>
        <a:p>
          <a:endParaRPr lang="ru-RU"/>
        </a:p>
      </dgm:t>
    </dgm:pt>
    <dgm:pt modelId="{9F64700D-72F5-4508-99E8-0BBC606C1B50}">
      <dgm:prSet phldrT="[Текст]"/>
      <dgm:spPr/>
      <dgm:t>
        <a:bodyPr/>
        <a:lstStyle/>
        <a:p>
          <a:r>
            <a:rPr lang="ru-RU" dirty="0" smtClean="0"/>
            <a:t>Повысить эффективность запоминания слов </a:t>
          </a:r>
          <a:endParaRPr lang="ru-RU" dirty="0"/>
        </a:p>
      </dgm:t>
    </dgm:pt>
    <dgm:pt modelId="{61CA87DF-EC56-46ED-AB0C-AB0667F43AD5}" type="parTrans" cxnId="{45C3718D-8067-432A-811F-0B08F266813D}">
      <dgm:prSet/>
      <dgm:spPr/>
      <dgm:t>
        <a:bodyPr/>
        <a:lstStyle/>
        <a:p>
          <a:endParaRPr lang="ru-RU"/>
        </a:p>
      </dgm:t>
    </dgm:pt>
    <dgm:pt modelId="{6380DEA5-1AE1-4F9B-829B-8186187EBC03}" type="sibTrans" cxnId="{45C3718D-8067-432A-811F-0B08F266813D}">
      <dgm:prSet/>
      <dgm:spPr/>
      <dgm:t>
        <a:bodyPr/>
        <a:lstStyle/>
        <a:p>
          <a:endParaRPr lang="ru-RU"/>
        </a:p>
      </dgm:t>
    </dgm:pt>
    <dgm:pt modelId="{F8F68FFE-6614-44C1-AF48-AF8C47C6CA1B}">
      <dgm:prSet phldrT="[Текст]"/>
      <dgm:spPr/>
      <dgm:t>
        <a:bodyPr/>
        <a:lstStyle/>
        <a:p>
          <a:r>
            <a:rPr lang="ru-RU" dirty="0" smtClean="0"/>
            <a:t>Усилить мотивацию детей </a:t>
          </a:r>
          <a:endParaRPr lang="ru-RU" dirty="0"/>
        </a:p>
      </dgm:t>
    </dgm:pt>
    <dgm:pt modelId="{8BBF78E4-594A-4C78-917C-6BF43A23FFE5}" type="parTrans" cxnId="{3F950C1F-5A76-49FB-804F-11F53635B89E}">
      <dgm:prSet/>
      <dgm:spPr/>
      <dgm:t>
        <a:bodyPr/>
        <a:lstStyle/>
        <a:p>
          <a:endParaRPr lang="ru-RU"/>
        </a:p>
      </dgm:t>
    </dgm:pt>
    <dgm:pt modelId="{6249AFB1-BA1B-4A24-95F9-AD487D8F0868}" type="sibTrans" cxnId="{3F950C1F-5A76-49FB-804F-11F53635B89E}">
      <dgm:prSet/>
      <dgm:spPr/>
      <dgm:t>
        <a:bodyPr/>
        <a:lstStyle/>
        <a:p>
          <a:endParaRPr lang="ru-RU"/>
        </a:p>
      </dgm:t>
    </dgm:pt>
    <dgm:pt modelId="{B13EF471-B5F2-48CE-98D9-C92AB2A7D722}" type="pres">
      <dgm:prSet presAssocID="{A875C31B-FC52-4767-B951-BC61B52EC6F2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A501AD3-8F94-4AF9-8789-803A52FAE129}" type="pres">
      <dgm:prSet presAssocID="{4532F19B-1F9B-4202-AEA6-1FC5BC48BAAF}" presName="root1" presStyleCnt="0"/>
      <dgm:spPr/>
    </dgm:pt>
    <dgm:pt modelId="{8EDB7BF8-FB9F-4998-898D-D8858AD98F8A}" type="pres">
      <dgm:prSet presAssocID="{4532F19B-1F9B-4202-AEA6-1FC5BC48BAAF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59078B5-D05F-4DB5-BD31-C9FEDD876638}" type="pres">
      <dgm:prSet presAssocID="{4532F19B-1F9B-4202-AEA6-1FC5BC48BAAF}" presName="level2hierChild" presStyleCnt="0"/>
      <dgm:spPr/>
    </dgm:pt>
    <dgm:pt modelId="{C02C7C45-C6D4-4BD9-AA7D-6CA4B82EF581}" type="pres">
      <dgm:prSet presAssocID="{4D3FB07B-7C44-402B-AF84-D1ABF15F472D}" presName="conn2-1" presStyleLbl="parChTrans1D2" presStyleIdx="0" presStyleCnt="3"/>
      <dgm:spPr/>
      <dgm:t>
        <a:bodyPr/>
        <a:lstStyle/>
        <a:p>
          <a:endParaRPr lang="ru-RU"/>
        </a:p>
      </dgm:t>
    </dgm:pt>
    <dgm:pt modelId="{3A41CB8B-E816-4C31-A8FB-0A8515122153}" type="pres">
      <dgm:prSet presAssocID="{4D3FB07B-7C44-402B-AF84-D1ABF15F472D}" presName="connTx" presStyleLbl="parChTrans1D2" presStyleIdx="0" presStyleCnt="3"/>
      <dgm:spPr/>
      <dgm:t>
        <a:bodyPr/>
        <a:lstStyle/>
        <a:p>
          <a:endParaRPr lang="ru-RU"/>
        </a:p>
      </dgm:t>
    </dgm:pt>
    <dgm:pt modelId="{9B896199-D481-4995-99FF-9A11AADFB687}" type="pres">
      <dgm:prSet presAssocID="{8811B962-858F-44FC-9958-4C9F85A2C8B7}" presName="root2" presStyleCnt="0"/>
      <dgm:spPr/>
    </dgm:pt>
    <dgm:pt modelId="{4B5AF132-C642-4B71-88BD-D3A64B8EB1EF}" type="pres">
      <dgm:prSet presAssocID="{8811B962-858F-44FC-9958-4C9F85A2C8B7}" presName="LevelTwoTextNode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1D39E97-7F85-48F2-A4EB-4A41D51D8761}" type="pres">
      <dgm:prSet presAssocID="{8811B962-858F-44FC-9958-4C9F85A2C8B7}" presName="level3hierChild" presStyleCnt="0"/>
      <dgm:spPr/>
    </dgm:pt>
    <dgm:pt modelId="{D511B0C4-33B4-445E-B470-59AECDE9E8A9}" type="pres">
      <dgm:prSet presAssocID="{61CA87DF-EC56-46ED-AB0C-AB0667F43AD5}" presName="conn2-1" presStyleLbl="parChTrans1D2" presStyleIdx="1" presStyleCnt="3"/>
      <dgm:spPr/>
      <dgm:t>
        <a:bodyPr/>
        <a:lstStyle/>
        <a:p>
          <a:endParaRPr lang="ru-RU"/>
        </a:p>
      </dgm:t>
    </dgm:pt>
    <dgm:pt modelId="{582D5192-7A16-42C5-9081-728D470B4BEE}" type="pres">
      <dgm:prSet presAssocID="{61CA87DF-EC56-46ED-AB0C-AB0667F43AD5}" presName="connTx" presStyleLbl="parChTrans1D2" presStyleIdx="1" presStyleCnt="3"/>
      <dgm:spPr/>
      <dgm:t>
        <a:bodyPr/>
        <a:lstStyle/>
        <a:p>
          <a:endParaRPr lang="ru-RU"/>
        </a:p>
      </dgm:t>
    </dgm:pt>
    <dgm:pt modelId="{F00CC4F0-4DF1-49E1-867F-A674A730412A}" type="pres">
      <dgm:prSet presAssocID="{9F64700D-72F5-4508-99E8-0BBC606C1B50}" presName="root2" presStyleCnt="0"/>
      <dgm:spPr/>
    </dgm:pt>
    <dgm:pt modelId="{1F4B26D3-6531-412D-8CA3-AD8AC729BC35}" type="pres">
      <dgm:prSet presAssocID="{9F64700D-72F5-4508-99E8-0BBC606C1B50}" presName="LevelTwoTextNode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FDBA760-EB05-4146-B6B4-53EA629BF1E7}" type="pres">
      <dgm:prSet presAssocID="{9F64700D-72F5-4508-99E8-0BBC606C1B50}" presName="level3hierChild" presStyleCnt="0"/>
      <dgm:spPr/>
    </dgm:pt>
    <dgm:pt modelId="{C0A4AC5B-68C0-4A68-8356-9993715A1ED9}" type="pres">
      <dgm:prSet presAssocID="{8BBF78E4-594A-4C78-917C-6BF43A23FFE5}" presName="conn2-1" presStyleLbl="parChTrans1D2" presStyleIdx="2" presStyleCnt="3"/>
      <dgm:spPr/>
      <dgm:t>
        <a:bodyPr/>
        <a:lstStyle/>
        <a:p>
          <a:endParaRPr lang="ru-RU"/>
        </a:p>
      </dgm:t>
    </dgm:pt>
    <dgm:pt modelId="{D9707A76-7624-45E6-A8A5-4E6F5D1352C6}" type="pres">
      <dgm:prSet presAssocID="{8BBF78E4-594A-4C78-917C-6BF43A23FFE5}" presName="connTx" presStyleLbl="parChTrans1D2" presStyleIdx="2" presStyleCnt="3"/>
      <dgm:spPr/>
      <dgm:t>
        <a:bodyPr/>
        <a:lstStyle/>
        <a:p>
          <a:endParaRPr lang="ru-RU"/>
        </a:p>
      </dgm:t>
    </dgm:pt>
    <dgm:pt modelId="{BCB7E14F-7F92-4540-BE5A-BFF9CFD23B8E}" type="pres">
      <dgm:prSet presAssocID="{F8F68FFE-6614-44C1-AF48-AF8C47C6CA1B}" presName="root2" presStyleCnt="0"/>
      <dgm:spPr/>
    </dgm:pt>
    <dgm:pt modelId="{D4733FBB-5405-4A7E-BDC4-F2A60663622C}" type="pres">
      <dgm:prSet presAssocID="{F8F68FFE-6614-44C1-AF48-AF8C47C6CA1B}" presName="LevelTwoTextNode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57372F5-2C45-4794-8372-E32AEF6A5A60}" type="pres">
      <dgm:prSet presAssocID="{F8F68FFE-6614-44C1-AF48-AF8C47C6CA1B}" presName="level3hierChild" presStyleCnt="0"/>
      <dgm:spPr/>
    </dgm:pt>
  </dgm:ptLst>
  <dgm:cxnLst>
    <dgm:cxn modelId="{6EC62EE2-1E04-4A76-B942-E75CC43E326F}" srcId="{4532F19B-1F9B-4202-AEA6-1FC5BC48BAAF}" destId="{8811B962-858F-44FC-9958-4C9F85A2C8B7}" srcOrd="0" destOrd="0" parTransId="{4D3FB07B-7C44-402B-AF84-D1ABF15F472D}" sibTransId="{B7EA8209-BBD4-4371-A676-1074D3CDCD8B}"/>
    <dgm:cxn modelId="{3B01A3C6-29C3-447F-87D8-86063CB26EC6}" type="presOf" srcId="{8811B962-858F-44FC-9958-4C9F85A2C8B7}" destId="{4B5AF132-C642-4B71-88BD-D3A64B8EB1EF}" srcOrd="0" destOrd="0" presId="urn:microsoft.com/office/officeart/2008/layout/HorizontalMultiLevelHierarchy"/>
    <dgm:cxn modelId="{CEAD42C0-628D-4B1E-A6ED-2CC35F3DD2F5}" type="presOf" srcId="{4D3FB07B-7C44-402B-AF84-D1ABF15F472D}" destId="{C02C7C45-C6D4-4BD9-AA7D-6CA4B82EF581}" srcOrd="0" destOrd="0" presId="urn:microsoft.com/office/officeart/2008/layout/HorizontalMultiLevelHierarchy"/>
    <dgm:cxn modelId="{88C04FB9-4854-4BED-A56A-081F25FD6D01}" srcId="{A875C31B-FC52-4767-B951-BC61B52EC6F2}" destId="{4532F19B-1F9B-4202-AEA6-1FC5BC48BAAF}" srcOrd="0" destOrd="0" parTransId="{7112A8D8-D8A0-4900-B80A-8B861E262952}" sibTransId="{90317C14-C4F8-4853-81E3-2EDB208D96B3}"/>
    <dgm:cxn modelId="{C7C7A871-4389-4237-A4D8-4A39BC84B512}" type="presOf" srcId="{8BBF78E4-594A-4C78-917C-6BF43A23FFE5}" destId="{C0A4AC5B-68C0-4A68-8356-9993715A1ED9}" srcOrd="0" destOrd="0" presId="urn:microsoft.com/office/officeart/2008/layout/HorizontalMultiLevelHierarchy"/>
    <dgm:cxn modelId="{3F950C1F-5A76-49FB-804F-11F53635B89E}" srcId="{4532F19B-1F9B-4202-AEA6-1FC5BC48BAAF}" destId="{F8F68FFE-6614-44C1-AF48-AF8C47C6CA1B}" srcOrd="2" destOrd="0" parTransId="{8BBF78E4-594A-4C78-917C-6BF43A23FFE5}" sibTransId="{6249AFB1-BA1B-4A24-95F9-AD487D8F0868}"/>
    <dgm:cxn modelId="{45C3718D-8067-432A-811F-0B08F266813D}" srcId="{4532F19B-1F9B-4202-AEA6-1FC5BC48BAAF}" destId="{9F64700D-72F5-4508-99E8-0BBC606C1B50}" srcOrd="1" destOrd="0" parTransId="{61CA87DF-EC56-46ED-AB0C-AB0667F43AD5}" sibTransId="{6380DEA5-1AE1-4F9B-829B-8186187EBC03}"/>
    <dgm:cxn modelId="{F4447E63-CBBC-48DD-81B4-71C4343EEC62}" type="presOf" srcId="{A875C31B-FC52-4767-B951-BC61B52EC6F2}" destId="{B13EF471-B5F2-48CE-98D9-C92AB2A7D722}" srcOrd="0" destOrd="0" presId="urn:microsoft.com/office/officeart/2008/layout/HorizontalMultiLevelHierarchy"/>
    <dgm:cxn modelId="{315761FE-1494-4BC2-8879-9F7E066E6EC8}" type="presOf" srcId="{9F64700D-72F5-4508-99E8-0BBC606C1B50}" destId="{1F4B26D3-6531-412D-8CA3-AD8AC729BC35}" srcOrd="0" destOrd="0" presId="urn:microsoft.com/office/officeart/2008/layout/HorizontalMultiLevelHierarchy"/>
    <dgm:cxn modelId="{634BA1C3-BE1A-4D39-B3D1-6C5CF42B3792}" type="presOf" srcId="{61CA87DF-EC56-46ED-AB0C-AB0667F43AD5}" destId="{D511B0C4-33B4-445E-B470-59AECDE9E8A9}" srcOrd="0" destOrd="0" presId="urn:microsoft.com/office/officeart/2008/layout/HorizontalMultiLevelHierarchy"/>
    <dgm:cxn modelId="{F45620C8-3ACA-487F-8EF7-616B20FD62F3}" type="presOf" srcId="{4D3FB07B-7C44-402B-AF84-D1ABF15F472D}" destId="{3A41CB8B-E816-4C31-A8FB-0A8515122153}" srcOrd="1" destOrd="0" presId="urn:microsoft.com/office/officeart/2008/layout/HorizontalMultiLevelHierarchy"/>
    <dgm:cxn modelId="{DA6AC317-973F-4BC8-A609-5B1DF450FEF0}" type="presOf" srcId="{4532F19B-1F9B-4202-AEA6-1FC5BC48BAAF}" destId="{8EDB7BF8-FB9F-4998-898D-D8858AD98F8A}" srcOrd="0" destOrd="0" presId="urn:microsoft.com/office/officeart/2008/layout/HorizontalMultiLevelHierarchy"/>
    <dgm:cxn modelId="{F590C485-72AA-4305-8D61-875D5628298D}" type="presOf" srcId="{61CA87DF-EC56-46ED-AB0C-AB0667F43AD5}" destId="{582D5192-7A16-42C5-9081-728D470B4BEE}" srcOrd="1" destOrd="0" presId="urn:microsoft.com/office/officeart/2008/layout/HorizontalMultiLevelHierarchy"/>
    <dgm:cxn modelId="{A4F4C92C-28FD-4155-BA73-9ACCF4576155}" type="presOf" srcId="{F8F68FFE-6614-44C1-AF48-AF8C47C6CA1B}" destId="{D4733FBB-5405-4A7E-BDC4-F2A60663622C}" srcOrd="0" destOrd="0" presId="urn:microsoft.com/office/officeart/2008/layout/HorizontalMultiLevelHierarchy"/>
    <dgm:cxn modelId="{31DBE30A-313A-4810-B942-8E6AAB36D147}" type="presOf" srcId="{8BBF78E4-594A-4C78-917C-6BF43A23FFE5}" destId="{D9707A76-7624-45E6-A8A5-4E6F5D1352C6}" srcOrd="1" destOrd="0" presId="urn:microsoft.com/office/officeart/2008/layout/HorizontalMultiLevelHierarchy"/>
    <dgm:cxn modelId="{D8D3D889-6071-49FC-9000-332FC118F030}" type="presParOf" srcId="{B13EF471-B5F2-48CE-98D9-C92AB2A7D722}" destId="{AA501AD3-8F94-4AF9-8789-803A52FAE129}" srcOrd="0" destOrd="0" presId="urn:microsoft.com/office/officeart/2008/layout/HorizontalMultiLevelHierarchy"/>
    <dgm:cxn modelId="{AA05538F-9BD0-428D-9CFA-8FC7A79E70D7}" type="presParOf" srcId="{AA501AD3-8F94-4AF9-8789-803A52FAE129}" destId="{8EDB7BF8-FB9F-4998-898D-D8858AD98F8A}" srcOrd="0" destOrd="0" presId="urn:microsoft.com/office/officeart/2008/layout/HorizontalMultiLevelHierarchy"/>
    <dgm:cxn modelId="{AD754FCA-71E3-4C28-8F42-86BA5792FCB2}" type="presParOf" srcId="{AA501AD3-8F94-4AF9-8789-803A52FAE129}" destId="{B59078B5-D05F-4DB5-BD31-C9FEDD876638}" srcOrd="1" destOrd="0" presId="urn:microsoft.com/office/officeart/2008/layout/HorizontalMultiLevelHierarchy"/>
    <dgm:cxn modelId="{D7951EB2-2977-41F1-81F8-72C5B3B4F3EB}" type="presParOf" srcId="{B59078B5-D05F-4DB5-BD31-C9FEDD876638}" destId="{C02C7C45-C6D4-4BD9-AA7D-6CA4B82EF581}" srcOrd="0" destOrd="0" presId="urn:microsoft.com/office/officeart/2008/layout/HorizontalMultiLevelHierarchy"/>
    <dgm:cxn modelId="{25399770-9449-4F62-8897-408ABF962DF2}" type="presParOf" srcId="{C02C7C45-C6D4-4BD9-AA7D-6CA4B82EF581}" destId="{3A41CB8B-E816-4C31-A8FB-0A8515122153}" srcOrd="0" destOrd="0" presId="urn:microsoft.com/office/officeart/2008/layout/HorizontalMultiLevelHierarchy"/>
    <dgm:cxn modelId="{2B341534-060A-408C-AAB2-0E2CC1556894}" type="presParOf" srcId="{B59078B5-D05F-4DB5-BD31-C9FEDD876638}" destId="{9B896199-D481-4995-99FF-9A11AADFB687}" srcOrd="1" destOrd="0" presId="urn:microsoft.com/office/officeart/2008/layout/HorizontalMultiLevelHierarchy"/>
    <dgm:cxn modelId="{7874B4FF-7B50-4312-9BE4-4C4444739D57}" type="presParOf" srcId="{9B896199-D481-4995-99FF-9A11AADFB687}" destId="{4B5AF132-C642-4B71-88BD-D3A64B8EB1EF}" srcOrd="0" destOrd="0" presId="urn:microsoft.com/office/officeart/2008/layout/HorizontalMultiLevelHierarchy"/>
    <dgm:cxn modelId="{DA6C02C7-867A-48FB-8B0C-382EC6C128C7}" type="presParOf" srcId="{9B896199-D481-4995-99FF-9A11AADFB687}" destId="{71D39E97-7F85-48F2-A4EB-4A41D51D8761}" srcOrd="1" destOrd="0" presId="urn:microsoft.com/office/officeart/2008/layout/HorizontalMultiLevelHierarchy"/>
    <dgm:cxn modelId="{B0527DCD-2CF3-438C-BF4B-394752D0ECC2}" type="presParOf" srcId="{B59078B5-D05F-4DB5-BD31-C9FEDD876638}" destId="{D511B0C4-33B4-445E-B470-59AECDE9E8A9}" srcOrd="2" destOrd="0" presId="urn:microsoft.com/office/officeart/2008/layout/HorizontalMultiLevelHierarchy"/>
    <dgm:cxn modelId="{D80A5BD7-5443-4B24-A150-62F5756C83A1}" type="presParOf" srcId="{D511B0C4-33B4-445E-B470-59AECDE9E8A9}" destId="{582D5192-7A16-42C5-9081-728D470B4BEE}" srcOrd="0" destOrd="0" presId="urn:microsoft.com/office/officeart/2008/layout/HorizontalMultiLevelHierarchy"/>
    <dgm:cxn modelId="{4C04BFAF-AE3B-45D0-AE3C-CB92F41665B1}" type="presParOf" srcId="{B59078B5-D05F-4DB5-BD31-C9FEDD876638}" destId="{F00CC4F0-4DF1-49E1-867F-A674A730412A}" srcOrd="3" destOrd="0" presId="urn:microsoft.com/office/officeart/2008/layout/HorizontalMultiLevelHierarchy"/>
    <dgm:cxn modelId="{AF948DC2-9847-4CB9-886E-723AFCF2C0EE}" type="presParOf" srcId="{F00CC4F0-4DF1-49E1-867F-A674A730412A}" destId="{1F4B26D3-6531-412D-8CA3-AD8AC729BC35}" srcOrd="0" destOrd="0" presId="urn:microsoft.com/office/officeart/2008/layout/HorizontalMultiLevelHierarchy"/>
    <dgm:cxn modelId="{7A0428B3-D4B0-49D5-8240-894B341DA720}" type="presParOf" srcId="{F00CC4F0-4DF1-49E1-867F-A674A730412A}" destId="{2FDBA760-EB05-4146-B6B4-53EA629BF1E7}" srcOrd="1" destOrd="0" presId="urn:microsoft.com/office/officeart/2008/layout/HorizontalMultiLevelHierarchy"/>
    <dgm:cxn modelId="{0082D847-90F8-4A8A-80D9-54B905D6765F}" type="presParOf" srcId="{B59078B5-D05F-4DB5-BD31-C9FEDD876638}" destId="{C0A4AC5B-68C0-4A68-8356-9993715A1ED9}" srcOrd="4" destOrd="0" presId="urn:microsoft.com/office/officeart/2008/layout/HorizontalMultiLevelHierarchy"/>
    <dgm:cxn modelId="{6DFA45EC-56E2-4182-BC32-A95A1D0EAB92}" type="presParOf" srcId="{C0A4AC5B-68C0-4A68-8356-9993715A1ED9}" destId="{D9707A76-7624-45E6-A8A5-4E6F5D1352C6}" srcOrd="0" destOrd="0" presId="urn:microsoft.com/office/officeart/2008/layout/HorizontalMultiLevelHierarchy"/>
    <dgm:cxn modelId="{A854F53E-2D5F-4729-B4E8-D1DAE1BCC4A3}" type="presParOf" srcId="{B59078B5-D05F-4DB5-BD31-C9FEDD876638}" destId="{BCB7E14F-7F92-4540-BE5A-BFF9CFD23B8E}" srcOrd="5" destOrd="0" presId="urn:microsoft.com/office/officeart/2008/layout/HorizontalMultiLevelHierarchy"/>
    <dgm:cxn modelId="{74CE2F5B-254F-4197-8EC7-A49583457909}" type="presParOf" srcId="{BCB7E14F-7F92-4540-BE5A-BFF9CFD23B8E}" destId="{D4733FBB-5405-4A7E-BDC4-F2A60663622C}" srcOrd="0" destOrd="0" presId="urn:microsoft.com/office/officeart/2008/layout/HorizontalMultiLevelHierarchy"/>
    <dgm:cxn modelId="{58FCF9B4-0FCA-4E0E-BE95-528BB8B78731}" type="presParOf" srcId="{BCB7E14F-7F92-4540-BE5A-BFF9CFD23B8E}" destId="{E57372F5-2C45-4794-8372-E32AEF6A5A60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EFB460-D913-4FF3-AC8D-4FD842984A26}">
      <dsp:nvSpPr>
        <dsp:cNvPr id="0" name=""/>
        <dsp:cNvSpPr/>
      </dsp:nvSpPr>
      <dsp:spPr>
        <a:xfrm>
          <a:off x="0" y="1182534"/>
          <a:ext cx="9906000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F5FBD7-86DA-4167-9204-5C47C9CC09A6}">
      <dsp:nvSpPr>
        <dsp:cNvPr id="0" name=""/>
        <dsp:cNvSpPr/>
      </dsp:nvSpPr>
      <dsp:spPr>
        <a:xfrm>
          <a:off x="495300" y="916854"/>
          <a:ext cx="6934200" cy="53136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2096" tIns="0" rIns="262096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Получаем слово (н-р, </a:t>
          </a:r>
          <a:r>
            <a:rPr lang="en-US" sz="1800" kern="1200" dirty="0" smtClean="0"/>
            <a:t>loom — </a:t>
          </a:r>
          <a:r>
            <a:rPr lang="ru-RU" sz="1800" kern="1200" dirty="0" smtClean="0"/>
            <a:t>маячить)</a:t>
          </a:r>
          <a:endParaRPr lang="ru-RU" sz="1800" kern="1200" dirty="0"/>
        </a:p>
      </dsp:txBody>
      <dsp:txXfrm>
        <a:off x="521239" y="942793"/>
        <a:ext cx="6882322" cy="479482"/>
      </dsp:txXfrm>
    </dsp:sp>
    <dsp:sp modelId="{69F79EC7-E964-47EB-B921-6473F8534AF5}">
      <dsp:nvSpPr>
        <dsp:cNvPr id="0" name=""/>
        <dsp:cNvSpPr/>
      </dsp:nvSpPr>
      <dsp:spPr>
        <a:xfrm>
          <a:off x="0" y="1999014"/>
          <a:ext cx="9906000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84EC30-5742-49A6-B7DD-705B2B61C2C6}">
      <dsp:nvSpPr>
        <dsp:cNvPr id="0" name=""/>
        <dsp:cNvSpPr/>
      </dsp:nvSpPr>
      <dsp:spPr>
        <a:xfrm>
          <a:off x="495300" y="1733334"/>
          <a:ext cx="6934200" cy="531360"/>
        </a:xfrm>
        <a:prstGeom prst="roundRect">
          <a:avLst/>
        </a:prstGeom>
        <a:solidFill>
          <a:schemeClr val="accent3">
            <a:hueOff val="4105467"/>
            <a:satOff val="-1065"/>
            <a:lumOff val="1177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2096" tIns="0" rIns="262096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Придумываем ассоциацию по звучанию (н-р, луна) </a:t>
          </a:r>
          <a:endParaRPr lang="ru-RU" sz="1800" kern="1200" dirty="0"/>
        </a:p>
      </dsp:txBody>
      <dsp:txXfrm>
        <a:off x="521239" y="1759273"/>
        <a:ext cx="6882322" cy="479482"/>
      </dsp:txXfrm>
    </dsp:sp>
    <dsp:sp modelId="{FB1B1D37-F343-47C0-95B5-4230BDEFC8FC}">
      <dsp:nvSpPr>
        <dsp:cNvPr id="0" name=""/>
        <dsp:cNvSpPr/>
      </dsp:nvSpPr>
      <dsp:spPr>
        <a:xfrm>
          <a:off x="0" y="2815494"/>
          <a:ext cx="9906000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27A261-6A97-4518-89F9-8580CA474A0D}">
      <dsp:nvSpPr>
        <dsp:cNvPr id="0" name=""/>
        <dsp:cNvSpPr/>
      </dsp:nvSpPr>
      <dsp:spPr>
        <a:xfrm>
          <a:off x="495300" y="2549814"/>
          <a:ext cx="6934200" cy="531360"/>
        </a:xfrm>
        <a:prstGeom prst="roundRect">
          <a:avLst/>
        </a:prstGeom>
        <a:solidFill>
          <a:schemeClr val="accent3">
            <a:hueOff val="8210934"/>
            <a:satOff val="-2130"/>
            <a:lumOff val="235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2096" tIns="0" rIns="262096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Создаём сюжет (н-р, луна маячит в небе) </a:t>
          </a:r>
          <a:endParaRPr lang="ru-RU" sz="1800" kern="1200" dirty="0"/>
        </a:p>
      </dsp:txBody>
      <dsp:txXfrm>
        <a:off x="521239" y="2575753"/>
        <a:ext cx="6882322" cy="479482"/>
      </dsp:txXfrm>
    </dsp:sp>
    <dsp:sp modelId="{99688D77-260F-4A39-A77D-C3BF863BA3DB}">
      <dsp:nvSpPr>
        <dsp:cNvPr id="0" name=""/>
        <dsp:cNvSpPr/>
      </dsp:nvSpPr>
      <dsp:spPr>
        <a:xfrm>
          <a:off x="0" y="3631974"/>
          <a:ext cx="9906000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B957D2-5BF6-4C87-BF05-BE0DDA509267}">
      <dsp:nvSpPr>
        <dsp:cNvPr id="0" name=""/>
        <dsp:cNvSpPr/>
      </dsp:nvSpPr>
      <dsp:spPr>
        <a:xfrm>
          <a:off x="495300" y="3366294"/>
          <a:ext cx="6934200" cy="531360"/>
        </a:xfrm>
        <a:prstGeom prst="roundRect">
          <a:avLst/>
        </a:prstGeom>
        <a:solidFill>
          <a:schemeClr val="accent3">
            <a:hueOff val="12316402"/>
            <a:satOff val="-3195"/>
            <a:lumOff val="353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2096" tIns="0" rIns="262096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Пишем </a:t>
          </a:r>
          <a:r>
            <a:rPr lang="ru-RU" sz="1800" kern="1200" dirty="0" err="1" smtClean="0"/>
            <a:t>промпт</a:t>
          </a:r>
          <a:r>
            <a:rPr lang="ru-RU" sz="1800" kern="1200" dirty="0" smtClean="0"/>
            <a:t> </a:t>
          </a:r>
          <a:r>
            <a:rPr lang="ru-RU" sz="1800" kern="1200" dirty="0" smtClean="0"/>
            <a:t>для ИИ (н-р, </a:t>
          </a:r>
          <a:r>
            <a:rPr lang="en-US" sz="1800" kern="1200" dirty="0" smtClean="0"/>
            <a:t>«A full moon</a:t>
          </a:r>
          <a:r>
            <a:rPr lang="ru-RU" sz="1800" kern="1200" dirty="0" smtClean="0"/>
            <a:t> </a:t>
          </a:r>
          <a:r>
            <a:rPr lang="en-US" sz="1800" kern="1200" dirty="0" smtClean="0"/>
            <a:t>is looming over a dark city»</a:t>
          </a:r>
          <a:r>
            <a:rPr lang="ru-RU" sz="1800" kern="1200" dirty="0" smtClean="0"/>
            <a:t>)</a:t>
          </a:r>
          <a:endParaRPr lang="ru-RU" sz="1800" kern="1200" dirty="0"/>
        </a:p>
      </dsp:txBody>
      <dsp:txXfrm>
        <a:off x="521239" y="3392233"/>
        <a:ext cx="6882322" cy="479482"/>
      </dsp:txXfrm>
    </dsp:sp>
    <dsp:sp modelId="{2C9F2137-2A81-4648-8D2B-F59B67C99B46}">
      <dsp:nvSpPr>
        <dsp:cNvPr id="0" name=""/>
        <dsp:cNvSpPr/>
      </dsp:nvSpPr>
      <dsp:spPr>
        <a:xfrm>
          <a:off x="0" y="4448454"/>
          <a:ext cx="9906000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598E33-2A4F-4CEE-B3C9-63BD0423CE48}">
      <dsp:nvSpPr>
        <dsp:cNvPr id="0" name=""/>
        <dsp:cNvSpPr/>
      </dsp:nvSpPr>
      <dsp:spPr>
        <a:xfrm>
          <a:off x="495300" y="4182774"/>
          <a:ext cx="6934200" cy="531360"/>
        </a:xfrm>
        <a:prstGeom prst="roundRect">
          <a:avLst/>
        </a:prstGeom>
        <a:solidFill>
          <a:schemeClr val="accent3">
            <a:hueOff val="16421869"/>
            <a:satOff val="-4260"/>
            <a:lumOff val="4706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2096" tIns="0" rIns="262096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Оцениваем и уточняем → цикл мониторинга и корректировки</a:t>
          </a:r>
          <a:endParaRPr lang="ru-RU" sz="1800" kern="1200" dirty="0"/>
        </a:p>
      </dsp:txBody>
      <dsp:txXfrm>
        <a:off x="521239" y="4208713"/>
        <a:ext cx="6882322" cy="47948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DADE6A-0DDB-47E1-AF7C-BF9F2BB403AD}">
      <dsp:nvSpPr>
        <dsp:cNvPr id="0" name=""/>
        <dsp:cNvSpPr/>
      </dsp:nvSpPr>
      <dsp:spPr>
        <a:xfrm>
          <a:off x="595907" y="787"/>
          <a:ext cx="2723182" cy="163390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Сначала свой рисунок (от руки → ИИ)</a:t>
          </a:r>
          <a:endParaRPr lang="ru-RU" sz="2500" kern="1200" dirty="0"/>
        </a:p>
      </dsp:txBody>
      <dsp:txXfrm>
        <a:off x="595907" y="787"/>
        <a:ext cx="2723182" cy="1633909"/>
      </dsp:txXfrm>
    </dsp:sp>
    <dsp:sp modelId="{E590EA5E-EEC4-4EF5-A79A-86C739355015}">
      <dsp:nvSpPr>
        <dsp:cNvPr id="0" name=""/>
        <dsp:cNvSpPr/>
      </dsp:nvSpPr>
      <dsp:spPr>
        <a:xfrm>
          <a:off x="3591408" y="787"/>
          <a:ext cx="2723182" cy="1633909"/>
        </a:xfrm>
        <a:prstGeom prst="rect">
          <a:avLst/>
        </a:prstGeom>
        <a:solidFill>
          <a:schemeClr val="accent3">
            <a:hueOff val="4105467"/>
            <a:satOff val="-1065"/>
            <a:lumOff val="1177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Соревнование </a:t>
          </a:r>
          <a:r>
            <a:rPr lang="ru-RU" sz="2500" kern="1200" dirty="0" smtClean="0"/>
            <a:t>промптов </a:t>
          </a:r>
          <a:r>
            <a:rPr lang="ru-RU" sz="2500" kern="1200" dirty="0" smtClean="0"/>
            <a:t>(одно слово — лучшая картинка) </a:t>
          </a:r>
          <a:endParaRPr lang="ru-RU" sz="2500" kern="1200" dirty="0"/>
        </a:p>
      </dsp:txBody>
      <dsp:txXfrm>
        <a:off x="3591408" y="787"/>
        <a:ext cx="2723182" cy="1633909"/>
      </dsp:txXfrm>
    </dsp:sp>
    <dsp:sp modelId="{0A1EAF60-DF02-42DD-965F-21D63E14C939}">
      <dsp:nvSpPr>
        <dsp:cNvPr id="0" name=""/>
        <dsp:cNvSpPr/>
      </dsp:nvSpPr>
      <dsp:spPr>
        <a:xfrm>
          <a:off x="6503770" y="787"/>
          <a:ext cx="2723182" cy="1633909"/>
        </a:xfrm>
        <a:prstGeom prst="rect">
          <a:avLst/>
        </a:prstGeom>
        <a:solidFill>
          <a:schemeClr val="accent3">
            <a:hueOff val="8210934"/>
            <a:satOff val="-2130"/>
            <a:lumOff val="2353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Альбом ассоциаций или настенный словарь-коллаж</a:t>
          </a:r>
          <a:endParaRPr lang="ru-RU" sz="2500" kern="1200" dirty="0"/>
        </a:p>
      </dsp:txBody>
      <dsp:txXfrm>
        <a:off x="6503770" y="787"/>
        <a:ext cx="2723182" cy="1633909"/>
      </dsp:txXfrm>
    </dsp:sp>
    <dsp:sp modelId="{5D0DCD5A-A813-4709-BA15-EE384FAB86B9}">
      <dsp:nvSpPr>
        <dsp:cNvPr id="0" name=""/>
        <dsp:cNvSpPr/>
      </dsp:nvSpPr>
      <dsp:spPr>
        <a:xfrm>
          <a:off x="2093658" y="1907015"/>
          <a:ext cx="2723182" cy="1633909"/>
        </a:xfrm>
        <a:prstGeom prst="rect">
          <a:avLst/>
        </a:prstGeom>
        <a:solidFill>
          <a:schemeClr val="accent3">
            <a:hueOff val="12316402"/>
            <a:satOff val="-3195"/>
            <a:lumOff val="353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Угадай слово по картинке</a:t>
          </a:r>
          <a:endParaRPr lang="ru-RU" sz="2500" kern="1200" dirty="0"/>
        </a:p>
      </dsp:txBody>
      <dsp:txXfrm>
        <a:off x="2093658" y="1907015"/>
        <a:ext cx="2723182" cy="1633909"/>
      </dsp:txXfrm>
    </dsp:sp>
    <dsp:sp modelId="{57223539-A4D6-41F6-B618-06D265249D9C}">
      <dsp:nvSpPr>
        <dsp:cNvPr id="0" name=""/>
        <dsp:cNvSpPr/>
      </dsp:nvSpPr>
      <dsp:spPr>
        <a:xfrm>
          <a:off x="5089159" y="1907015"/>
          <a:ext cx="2723182" cy="1633909"/>
        </a:xfrm>
        <a:prstGeom prst="rect">
          <a:avLst/>
        </a:prstGeom>
        <a:solidFill>
          <a:schemeClr val="accent3">
            <a:hueOff val="16421869"/>
            <a:satOff val="-4260"/>
            <a:lumOff val="4706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Цифровой </a:t>
          </a:r>
          <a:r>
            <a:rPr lang="ru-RU" sz="2500" kern="1200" dirty="0" err="1" smtClean="0"/>
            <a:t>сторителлинг</a:t>
          </a:r>
          <a:r>
            <a:rPr lang="ru-RU" sz="2500" kern="1200" dirty="0" smtClean="0"/>
            <a:t> (комикс из 4–5 кадров)</a:t>
          </a:r>
          <a:endParaRPr lang="ru-RU" sz="2500" kern="1200" dirty="0"/>
        </a:p>
      </dsp:txBody>
      <dsp:txXfrm>
        <a:off x="5089159" y="1907015"/>
        <a:ext cx="2723182" cy="163390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42F888-2710-446E-BB50-E7D0A9341EA7}">
      <dsp:nvSpPr>
        <dsp:cNvPr id="0" name=""/>
        <dsp:cNvSpPr/>
      </dsp:nvSpPr>
      <dsp:spPr>
        <a:xfrm>
          <a:off x="3394646" y="0"/>
          <a:ext cx="1275016" cy="70834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 smtClean="0"/>
            <a:t>ChatGPT</a:t>
          </a:r>
          <a:endParaRPr lang="ru-RU" sz="1800" kern="1200" dirty="0"/>
        </a:p>
      </dsp:txBody>
      <dsp:txXfrm>
        <a:off x="3415393" y="20747"/>
        <a:ext cx="1233522" cy="666848"/>
      </dsp:txXfrm>
    </dsp:sp>
    <dsp:sp modelId="{9DE99A56-C2B9-4EEF-B1F9-08B6A163495C}">
      <dsp:nvSpPr>
        <dsp:cNvPr id="0" name=""/>
        <dsp:cNvSpPr/>
      </dsp:nvSpPr>
      <dsp:spPr>
        <a:xfrm>
          <a:off x="5236336" y="0"/>
          <a:ext cx="1275016" cy="708342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kern="1200" dirty="0" err="1" smtClean="0"/>
            <a:t>Шедеврум</a:t>
          </a:r>
          <a:endParaRPr lang="ru-RU" sz="1800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/>
        </a:p>
      </dsp:txBody>
      <dsp:txXfrm>
        <a:off x="5257083" y="20747"/>
        <a:ext cx="1233522" cy="666848"/>
      </dsp:txXfrm>
    </dsp:sp>
    <dsp:sp modelId="{61129330-5F4F-4225-B2B4-2BE326DDF69E}">
      <dsp:nvSpPr>
        <dsp:cNvPr id="0" name=""/>
        <dsp:cNvSpPr/>
      </dsp:nvSpPr>
      <dsp:spPr>
        <a:xfrm>
          <a:off x="4687371" y="3010455"/>
          <a:ext cx="531256" cy="531256"/>
        </a:xfrm>
        <a:prstGeom prst="triangle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DAC016-194C-47D9-A8E5-7F6E62C70BA0}">
      <dsp:nvSpPr>
        <dsp:cNvPr id="0" name=""/>
        <dsp:cNvSpPr/>
      </dsp:nvSpPr>
      <dsp:spPr>
        <a:xfrm rot="240000">
          <a:off x="3358742" y="2782805"/>
          <a:ext cx="3188514" cy="222962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A17F6C-6FAF-4BAA-90B1-958330776343}">
      <dsp:nvSpPr>
        <dsp:cNvPr id="0" name=""/>
        <dsp:cNvSpPr/>
      </dsp:nvSpPr>
      <dsp:spPr>
        <a:xfrm rot="240000">
          <a:off x="5273168" y="2225344"/>
          <a:ext cx="1272187" cy="59270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Формат </a:t>
          </a:r>
          <a:r>
            <a:rPr lang="en-US" sz="1500" kern="1200" dirty="0" smtClean="0"/>
            <a:t>PRO</a:t>
          </a:r>
          <a:endParaRPr lang="ru-RU" sz="1500" kern="1200" dirty="0"/>
        </a:p>
      </dsp:txBody>
      <dsp:txXfrm>
        <a:off x="5302102" y="2254278"/>
        <a:ext cx="1214319" cy="534841"/>
      </dsp:txXfrm>
    </dsp:sp>
    <dsp:sp modelId="{0BC75F79-57B1-4293-A907-A5429A73FF4B}">
      <dsp:nvSpPr>
        <dsp:cNvPr id="0" name=""/>
        <dsp:cNvSpPr/>
      </dsp:nvSpPr>
      <dsp:spPr>
        <a:xfrm rot="240000">
          <a:off x="5319210" y="1587836"/>
          <a:ext cx="1272187" cy="59270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ограничения</a:t>
          </a:r>
          <a:endParaRPr lang="ru-RU" sz="1500" kern="1200" dirty="0"/>
        </a:p>
      </dsp:txBody>
      <dsp:txXfrm>
        <a:off x="5348144" y="1616770"/>
        <a:ext cx="1214319" cy="534841"/>
      </dsp:txXfrm>
    </dsp:sp>
    <dsp:sp modelId="{88029FF4-DC5F-4599-959F-8807EF0E6E94}">
      <dsp:nvSpPr>
        <dsp:cNvPr id="0" name=""/>
        <dsp:cNvSpPr/>
      </dsp:nvSpPr>
      <dsp:spPr>
        <a:xfrm rot="240000">
          <a:off x="5365253" y="964494"/>
          <a:ext cx="1272187" cy="592709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реклама</a:t>
          </a:r>
          <a:endParaRPr lang="ru-RU" sz="1500" kern="1200" dirty="0"/>
        </a:p>
      </dsp:txBody>
      <dsp:txXfrm>
        <a:off x="5394187" y="993428"/>
        <a:ext cx="1214319" cy="534841"/>
      </dsp:txXfrm>
    </dsp:sp>
    <dsp:sp modelId="{2CCCF4BC-2E95-4C9E-A08A-45B0FB354A33}">
      <dsp:nvSpPr>
        <dsp:cNvPr id="0" name=""/>
        <dsp:cNvSpPr/>
      </dsp:nvSpPr>
      <dsp:spPr>
        <a:xfrm rot="240000">
          <a:off x="3449187" y="2097842"/>
          <a:ext cx="1272187" cy="59270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Подписки</a:t>
          </a:r>
          <a:endParaRPr lang="ru-RU" sz="1500" kern="1200" dirty="0"/>
        </a:p>
      </dsp:txBody>
      <dsp:txXfrm>
        <a:off x="3478121" y="2126776"/>
        <a:ext cx="1214319" cy="534841"/>
      </dsp:txXfrm>
    </dsp:sp>
    <dsp:sp modelId="{2EA3E1AD-CBF6-4F96-AC39-792D1894FAAF}">
      <dsp:nvSpPr>
        <dsp:cNvPr id="0" name=""/>
        <dsp:cNvSpPr/>
      </dsp:nvSpPr>
      <dsp:spPr>
        <a:xfrm rot="240000">
          <a:off x="3495229" y="1460334"/>
          <a:ext cx="1272187" cy="592709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VPN</a:t>
          </a:r>
          <a:endParaRPr lang="ru-RU" sz="1500" kern="1200" dirty="0"/>
        </a:p>
      </dsp:txBody>
      <dsp:txXfrm>
        <a:off x="3524163" y="1489268"/>
        <a:ext cx="1214319" cy="53484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FEDABD-0B0D-4ED6-A2DB-08BB4455572F}">
      <dsp:nvSpPr>
        <dsp:cNvPr id="0" name=""/>
        <dsp:cNvSpPr/>
      </dsp:nvSpPr>
      <dsp:spPr>
        <a:xfrm>
          <a:off x="0" y="0"/>
          <a:ext cx="1038952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F49BA7-1176-41E4-89F3-4305B01809B7}">
      <dsp:nvSpPr>
        <dsp:cNvPr id="0" name=""/>
        <dsp:cNvSpPr/>
      </dsp:nvSpPr>
      <dsp:spPr>
        <a:xfrm>
          <a:off x="0" y="0"/>
          <a:ext cx="2077905" cy="35417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dirty="0" smtClean="0"/>
            <a:t>Для лучшего результата</a:t>
          </a:r>
          <a:endParaRPr lang="ru-RU" sz="3100" kern="1200" dirty="0"/>
        </a:p>
      </dsp:txBody>
      <dsp:txXfrm>
        <a:off x="0" y="0"/>
        <a:ext cx="2077905" cy="3541712"/>
      </dsp:txXfrm>
    </dsp:sp>
    <dsp:sp modelId="{48D1739A-48B7-4E22-8C32-7F86489D6E0A}">
      <dsp:nvSpPr>
        <dsp:cNvPr id="0" name=""/>
        <dsp:cNvSpPr/>
      </dsp:nvSpPr>
      <dsp:spPr>
        <a:xfrm>
          <a:off x="2233748" y="55339"/>
          <a:ext cx="8155778" cy="11067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dirty="0" smtClean="0"/>
            <a:t>Не подсказывайте ассоциации - изображения должны быть связаны с личным опытом  </a:t>
          </a:r>
          <a:endParaRPr lang="ru-RU" sz="3100" kern="1200" dirty="0"/>
        </a:p>
      </dsp:txBody>
      <dsp:txXfrm>
        <a:off x="2233748" y="55339"/>
        <a:ext cx="8155778" cy="1106784"/>
      </dsp:txXfrm>
    </dsp:sp>
    <dsp:sp modelId="{88D073E6-02FE-4AF3-B906-96DB6A7348C6}">
      <dsp:nvSpPr>
        <dsp:cNvPr id="0" name=""/>
        <dsp:cNvSpPr/>
      </dsp:nvSpPr>
      <dsp:spPr>
        <a:xfrm>
          <a:off x="2077905" y="1162124"/>
          <a:ext cx="831162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C4ECFD-FF8B-411C-A5CE-62F06FE4E6D4}">
      <dsp:nvSpPr>
        <dsp:cNvPr id="0" name=""/>
        <dsp:cNvSpPr/>
      </dsp:nvSpPr>
      <dsp:spPr>
        <a:xfrm>
          <a:off x="2233748" y="1217463"/>
          <a:ext cx="8155778" cy="11067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dirty="0" smtClean="0"/>
            <a:t>Развивайте «</a:t>
          </a:r>
          <a:r>
            <a:rPr lang="ru-RU" sz="3100" kern="1200" dirty="0" err="1" smtClean="0"/>
            <a:t>промпт</a:t>
          </a:r>
          <a:r>
            <a:rPr lang="ru-RU" sz="3100" kern="1200" dirty="0" smtClean="0"/>
            <a:t>-грамотность</a:t>
          </a:r>
          <a:r>
            <a:rPr lang="ru-RU" sz="3100" kern="1200" dirty="0" smtClean="0"/>
            <a:t>» — учите составлять точные запросы</a:t>
          </a:r>
          <a:endParaRPr lang="ru-RU" sz="3100" kern="1200" dirty="0"/>
        </a:p>
      </dsp:txBody>
      <dsp:txXfrm>
        <a:off x="2233748" y="1217463"/>
        <a:ext cx="8155778" cy="1106784"/>
      </dsp:txXfrm>
    </dsp:sp>
    <dsp:sp modelId="{DA8406D4-C4C0-44C1-AE3C-EB4EF142A414}">
      <dsp:nvSpPr>
        <dsp:cNvPr id="0" name=""/>
        <dsp:cNvSpPr/>
      </dsp:nvSpPr>
      <dsp:spPr>
        <a:xfrm>
          <a:off x="2077905" y="2324248"/>
          <a:ext cx="831162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A24B86-DF59-40FA-8FAE-F716448C89A8}">
      <dsp:nvSpPr>
        <dsp:cNvPr id="0" name=""/>
        <dsp:cNvSpPr/>
      </dsp:nvSpPr>
      <dsp:spPr>
        <a:xfrm>
          <a:off x="2233748" y="2379587"/>
          <a:ext cx="8155778" cy="11067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dirty="0" smtClean="0"/>
            <a:t>Следите за этикой и возрастом — проверяйте контент</a:t>
          </a:r>
          <a:endParaRPr lang="ru-RU" sz="3100" kern="1200" dirty="0"/>
        </a:p>
      </dsp:txBody>
      <dsp:txXfrm>
        <a:off x="2233748" y="2379587"/>
        <a:ext cx="8155778" cy="1106784"/>
      </dsp:txXfrm>
    </dsp:sp>
    <dsp:sp modelId="{69BBFFF2-DCE2-4A37-98EB-2769B1EE8EED}">
      <dsp:nvSpPr>
        <dsp:cNvPr id="0" name=""/>
        <dsp:cNvSpPr/>
      </dsp:nvSpPr>
      <dsp:spPr>
        <a:xfrm>
          <a:off x="2077905" y="3486372"/>
          <a:ext cx="831162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A4AC5B-68C0-4A68-8356-9993715A1ED9}">
      <dsp:nvSpPr>
        <dsp:cNvPr id="0" name=""/>
        <dsp:cNvSpPr/>
      </dsp:nvSpPr>
      <dsp:spPr>
        <a:xfrm>
          <a:off x="2552625" y="2709333"/>
          <a:ext cx="675382" cy="12869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37691" y="0"/>
              </a:lnTo>
              <a:lnTo>
                <a:pt x="337691" y="1286933"/>
              </a:lnTo>
              <a:lnTo>
                <a:pt x="675382" y="1286933"/>
              </a:lnTo>
            </a:path>
          </a:pathLst>
        </a:custGeom>
        <a:noFill/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853982" y="3316465"/>
        <a:ext cx="72669" cy="72669"/>
      </dsp:txXfrm>
    </dsp:sp>
    <dsp:sp modelId="{D511B0C4-33B4-445E-B470-59AECDE9E8A9}">
      <dsp:nvSpPr>
        <dsp:cNvPr id="0" name=""/>
        <dsp:cNvSpPr/>
      </dsp:nvSpPr>
      <dsp:spPr>
        <a:xfrm>
          <a:off x="2552625" y="2663613"/>
          <a:ext cx="67538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75382" y="45720"/>
              </a:lnTo>
            </a:path>
          </a:pathLst>
        </a:custGeom>
        <a:noFill/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873432" y="2692448"/>
        <a:ext cx="33769" cy="33769"/>
      </dsp:txXfrm>
    </dsp:sp>
    <dsp:sp modelId="{C02C7C45-C6D4-4BD9-AA7D-6CA4B82EF581}">
      <dsp:nvSpPr>
        <dsp:cNvPr id="0" name=""/>
        <dsp:cNvSpPr/>
      </dsp:nvSpPr>
      <dsp:spPr>
        <a:xfrm>
          <a:off x="2552625" y="1422400"/>
          <a:ext cx="675382" cy="1286933"/>
        </a:xfrm>
        <a:custGeom>
          <a:avLst/>
          <a:gdLst/>
          <a:ahLst/>
          <a:cxnLst/>
          <a:rect l="0" t="0" r="0" b="0"/>
          <a:pathLst>
            <a:path>
              <a:moveTo>
                <a:pt x="0" y="1286933"/>
              </a:moveTo>
              <a:lnTo>
                <a:pt x="337691" y="1286933"/>
              </a:lnTo>
              <a:lnTo>
                <a:pt x="337691" y="0"/>
              </a:lnTo>
              <a:lnTo>
                <a:pt x="675382" y="0"/>
              </a:lnTo>
            </a:path>
          </a:pathLst>
        </a:custGeom>
        <a:noFill/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853982" y="2029532"/>
        <a:ext cx="72669" cy="72669"/>
      </dsp:txXfrm>
    </dsp:sp>
    <dsp:sp modelId="{8EDB7BF8-FB9F-4998-898D-D8858AD98F8A}">
      <dsp:nvSpPr>
        <dsp:cNvPr id="0" name=""/>
        <dsp:cNvSpPr/>
      </dsp:nvSpPr>
      <dsp:spPr>
        <a:xfrm rot="16200000">
          <a:off x="-671481" y="2194560"/>
          <a:ext cx="5418667" cy="102954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/>
        </a:p>
      </dsp:txBody>
      <dsp:txXfrm>
        <a:off x="-671481" y="2194560"/>
        <a:ext cx="5418667" cy="1029546"/>
      </dsp:txXfrm>
    </dsp:sp>
    <dsp:sp modelId="{4B5AF132-C642-4B71-88BD-D3A64B8EB1EF}">
      <dsp:nvSpPr>
        <dsp:cNvPr id="0" name=""/>
        <dsp:cNvSpPr/>
      </dsp:nvSpPr>
      <dsp:spPr>
        <a:xfrm>
          <a:off x="3228008" y="907626"/>
          <a:ext cx="3376913" cy="102954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«Достать» картинки из головы ученика и сделать их реальными </a:t>
          </a:r>
          <a:endParaRPr lang="ru-RU" sz="2300" kern="1200" dirty="0"/>
        </a:p>
      </dsp:txBody>
      <dsp:txXfrm>
        <a:off x="3228008" y="907626"/>
        <a:ext cx="3376913" cy="1029546"/>
      </dsp:txXfrm>
    </dsp:sp>
    <dsp:sp modelId="{1F4B26D3-6531-412D-8CA3-AD8AC729BC35}">
      <dsp:nvSpPr>
        <dsp:cNvPr id="0" name=""/>
        <dsp:cNvSpPr/>
      </dsp:nvSpPr>
      <dsp:spPr>
        <a:xfrm>
          <a:off x="3228008" y="2194560"/>
          <a:ext cx="3376913" cy="102954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Повысить эффективность запоминания слов </a:t>
          </a:r>
          <a:endParaRPr lang="ru-RU" sz="2300" kern="1200" dirty="0"/>
        </a:p>
      </dsp:txBody>
      <dsp:txXfrm>
        <a:off x="3228008" y="2194560"/>
        <a:ext cx="3376913" cy="1029546"/>
      </dsp:txXfrm>
    </dsp:sp>
    <dsp:sp modelId="{D4733FBB-5405-4A7E-BDC4-F2A60663622C}">
      <dsp:nvSpPr>
        <dsp:cNvPr id="0" name=""/>
        <dsp:cNvSpPr/>
      </dsp:nvSpPr>
      <dsp:spPr>
        <a:xfrm>
          <a:off x="3228008" y="3481493"/>
          <a:ext cx="3376913" cy="102954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Усилить мотивацию детей </a:t>
          </a:r>
          <a:endParaRPr lang="ru-RU" sz="2300" kern="1200" dirty="0"/>
        </a:p>
      </dsp:txBody>
      <dsp:txXfrm>
        <a:off x="3228008" y="3481493"/>
        <a:ext cx="3376913" cy="10295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C1EB4B3B-F778-4668-87DA-D014794D2B6E}" type="datetimeFigureOut">
              <a:rPr lang="ru-RU" smtClean="0"/>
              <a:t>01.04.2026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DA57DC88-3365-48B9-A53B-77D0EEE1C0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1678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B4B3B-F778-4668-87DA-D014794D2B6E}" type="datetimeFigureOut">
              <a:rPr lang="ru-RU" smtClean="0"/>
              <a:t>01.04.2026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7DC88-3365-48B9-A53B-77D0EEE1C0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7058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B4B3B-F778-4668-87DA-D014794D2B6E}" type="datetimeFigureOut">
              <a:rPr lang="ru-RU" smtClean="0"/>
              <a:t>01.04.2026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7DC88-3365-48B9-A53B-77D0EEE1C0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4054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B4B3B-F778-4668-87DA-D014794D2B6E}" type="datetimeFigureOut">
              <a:rPr lang="ru-RU" smtClean="0"/>
              <a:t>01.04.2026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7DC88-3365-48B9-A53B-77D0EEE1C010}" type="slidenum">
              <a:rPr lang="ru-RU" smtClean="0"/>
              <a:t>‹#›</a:t>
            </a:fld>
            <a:endParaRPr lang="ru-RU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864350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B4B3B-F778-4668-87DA-D014794D2B6E}" type="datetimeFigureOut">
              <a:rPr lang="ru-RU" smtClean="0"/>
              <a:t>01.04.2026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7DC88-3365-48B9-A53B-77D0EEE1C0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51188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B4B3B-F778-4668-87DA-D014794D2B6E}" type="datetimeFigureOut">
              <a:rPr lang="ru-RU" smtClean="0"/>
              <a:t>01.04.2026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7DC88-3365-48B9-A53B-77D0EEE1C0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32699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B4B3B-F778-4668-87DA-D014794D2B6E}" type="datetimeFigureOut">
              <a:rPr lang="ru-RU" smtClean="0"/>
              <a:t>01.04.2026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7DC88-3365-48B9-A53B-77D0EEE1C0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81261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B4B3B-F778-4668-87DA-D014794D2B6E}" type="datetimeFigureOut">
              <a:rPr lang="ru-RU" smtClean="0"/>
              <a:t>01.04.2026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7DC88-3365-48B9-A53B-77D0EEE1C0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7747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B4B3B-F778-4668-87DA-D014794D2B6E}" type="datetimeFigureOut">
              <a:rPr lang="ru-RU" smtClean="0"/>
              <a:t>01.04.2026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7DC88-3365-48B9-A53B-77D0EEE1C0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22066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B4B3B-F778-4668-87DA-D014794D2B6E}" type="datetimeFigureOut">
              <a:rPr lang="ru-RU" smtClean="0"/>
              <a:t>01.04.2026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7DC88-3365-48B9-A53B-77D0EEE1C0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31550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B4B3B-F778-4668-87DA-D014794D2B6E}" type="datetimeFigureOut">
              <a:rPr lang="ru-RU" smtClean="0"/>
              <a:t>01.04.2026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7DC88-3365-48B9-A53B-77D0EEE1C0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1452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B4B3B-F778-4668-87DA-D014794D2B6E}" type="datetimeFigureOut">
              <a:rPr lang="ru-RU" smtClean="0"/>
              <a:t>01.04.2026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7DC88-3365-48B9-A53B-77D0EEE1C0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5684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B4B3B-F778-4668-87DA-D014794D2B6E}" type="datetimeFigureOut">
              <a:rPr lang="ru-RU" smtClean="0"/>
              <a:t>01.04.2026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7DC88-3365-48B9-A53B-77D0EEE1C0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2281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B4B3B-F778-4668-87DA-D014794D2B6E}" type="datetimeFigureOut">
              <a:rPr lang="ru-RU" smtClean="0"/>
              <a:t>01.04.2026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7DC88-3365-48B9-A53B-77D0EEE1C0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64794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B4B3B-F778-4668-87DA-D014794D2B6E}" type="datetimeFigureOut">
              <a:rPr lang="ru-RU" smtClean="0"/>
              <a:t>01.04.2026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7DC88-3365-48B9-A53B-77D0EEE1C0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4039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B4B3B-F778-4668-87DA-D014794D2B6E}" type="datetimeFigureOut">
              <a:rPr lang="ru-RU" smtClean="0"/>
              <a:t>01.04.2026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7DC88-3365-48B9-A53B-77D0EEE1C0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1562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B4B3B-F778-4668-87DA-D014794D2B6E}" type="datetimeFigureOut">
              <a:rPr lang="ru-RU" smtClean="0"/>
              <a:t>01.04.2026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7DC88-3365-48B9-A53B-77D0EEE1C0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829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EB4B3B-F778-4668-87DA-D014794D2B6E}" type="datetimeFigureOut">
              <a:rPr lang="ru-RU" smtClean="0"/>
              <a:t>01.04.2026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57DC88-3365-48B9-A53B-77D0EEE1C0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246041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5.xml"/><Relationship Id="rId3" Type="http://schemas.openxmlformats.org/officeDocument/2006/relationships/image" Target="../media/image25.png"/><Relationship Id="rId7" Type="http://schemas.openxmlformats.org/officeDocument/2006/relationships/diagramLayout" Target="../diagrams/layout5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5.xml"/><Relationship Id="rId5" Type="http://schemas.openxmlformats.org/officeDocument/2006/relationships/image" Target="../media/image27.png"/><Relationship Id="rId10" Type="http://schemas.microsoft.com/office/2007/relationships/diagramDrawing" Target="../diagrams/drawing5.xml"/><Relationship Id="rId4" Type="http://schemas.openxmlformats.org/officeDocument/2006/relationships/image" Target="../media/image26.png"/><Relationship Id="rId9" Type="http://schemas.openxmlformats.org/officeDocument/2006/relationships/diagramColors" Target="../diagrams/colors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openxmlformats.org/officeDocument/2006/relationships/image" Target="../media/image22.png"/><Relationship Id="rId5" Type="http://schemas.openxmlformats.org/officeDocument/2006/relationships/diagramColors" Target="../diagrams/colors3.xml"/><Relationship Id="rId10" Type="http://schemas.openxmlformats.org/officeDocument/2006/relationships/image" Target="../media/image21.pn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2601119"/>
            <a:ext cx="9144000" cy="1655762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  <a:latin typeface="Aqum" panose="02000500000000000000" pitchFamily="2" charset="0"/>
              </a:rPr>
              <a:t>Использование генеративного искусственного интеллекта для создания ассоциативных изображения при обучении иноязычной лексике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731795" y="4998666"/>
            <a:ext cx="6510308" cy="1384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ru-RU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Подготовил: учитель английского языка </a:t>
            </a:r>
          </a:p>
          <a:p>
            <a:pPr algn="r"/>
            <a:r>
              <a:rPr lang="ru-RU" sz="28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ГБОУ СОШ №8 </a:t>
            </a:r>
            <a:r>
              <a:rPr lang="ru-RU" sz="2800" b="1" cap="none" spc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пгт</a:t>
            </a:r>
            <a:r>
              <a:rPr lang="ru-RU" sz="28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Алексеевка</a:t>
            </a:r>
          </a:p>
          <a:p>
            <a:pPr algn="r"/>
            <a:r>
              <a:rPr lang="ru-RU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Петрова Галина Петровна</a:t>
            </a:r>
            <a:endParaRPr lang="ru-RU" sz="2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07952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96953">
            <a:off x="1301338" y="3622962"/>
            <a:ext cx="2059379" cy="20593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90270">
            <a:off x="8901546" y="547252"/>
            <a:ext cx="1976252" cy="1976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1267">
            <a:off x="1437902" y="642256"/>
            <a:ext cx="1786247" cy="17862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0886">
            <a:off x="9032079" y="4086098"/>
            <a:ext cx="2083130" cy="2083130"/>
          </a:xfrm>
          <a:prstGeom prst="rect">
            <a:avLst/>
          </a:prstGeom>
        </p:spPr>
      </p:pic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1952557057"/>
              </p:ext>
            </p:extLst>
          </p:nvPr>
        </p:nvGraphicFramePr>
        <p:xfrm>
          <a:off x="1916971" y="629380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9" name="Прямоугольник 8"/>
          <p:cNvSpPr/>
          <p:nvPr/>
        </p:nvSpPr>
        <p:spPr>
          <a:xfrm rot="16200000">
            <a:off x="1557919" y="2738548"/>
            <a:ext cx="4563112" cy="1200329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rgbClr val="FF0000"/>
                </a:solidFill>
                <a:latin typeface="Aqum" panose="02000500000000000000" pitchFamily="2" charset="0"/>
              </a:rPr>
              <a:t>Генеративный ИИ позволяет</a:t>
            </a:r>
          </a:p>
        </p:txBody>
      </p:sp>
    </p:spTree>
    <p:extLst>
      <p:ext uri="{BB962C8B-B14F-4D97-AF65-F5344CB8AC3E}">
        <p14:creationId xmlns:p14="http://schemas.microsoft.com/office/powerpoint/2010/main" val="1329478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6290" y="0"/>
            <a:ext cx="9155875" cy="68669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28069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283" y="0"/>
            <a:ext cx="9905998" cy="1478570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Проблема: как помочь ученикам запомнить слова?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00644" y="1245475"/>
            <a:ext cx="11067801" cy="3541714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dirty="0" smtClean="0">
                <a:solidFill>
                  <a:srgbClr val="FF0000"/>
                </a:solidFill>
                <a:latin typeface="Aqum" panose="02000500000000000000" pitchFamily="2" charset="0"/>
              </a:rPr>
              <a:t>Традиционный </a:t>
            </a:r>
            <a:r>
              <a:rPr lang="ru-RU" dirty="0">
                <a:solidFill>
                  <a:srgbClr val="FF0000"/>
                </a:solidFill>
                <a:latin typeface="Aqum" panose="02000500000000000000" pitchFamily="2" charset="0"/>
              </a:rPr>
              <a:t>метод: слово → </a:t>
            </a:r>
            <a:r>
              <a:rPr lang="ru-RU" dirty="0" smtClean="0">
                <a:solidFill>
                  <a:srgbClr val="FF0000"/>
                </a:solidFill>
                <a:latin typeface="Aqum" panose="02000500000000000000" pitchFamily="2" charset="0"/>
              </a:rPr>
              <a:t>перевод</a:t>
            </a: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FFFF00"/>
                </a:solidFill>
                <a:latin typeface="Aqum" panose="02000500000000000000" pitchFamily="2" charset="0"/>
              </a:rPr>
              <a:t>Мнемотехника</a:t>
            </a:r>
            <a:r>
              <a:rPr lang="ru-RU" b="1" dirty="0">
                <a:solidFill>
                  <a:srgbClr val="FFFF00"/>
                </a:solidFill>
                <a:latin typeface="Aqum" panose="02000500000000000000" pitchFamily="2" charset="0"/>
              </a:rPr>
              <a:t>: слово → образ → </a:t>
            </a:r>
            <a:r>
              <a:rPr lang="ru-RU" b="1" dirty="0" smtClean="0">
                <a:solidFill>
                  <a:srgbClr val="FFFF00"/>
                </a:solidFill>
                <a:latin typeface="Aqum" panose="02000500000000000000" pitchFamily="2" charset="0"/>
              </a:rPr>
              <a:t>значение</a:t>
            </a:r>
          </a:p>
          <a:p>
            <a:pPr marL="0" indent="0">
              <a:buNone/>
            </a:pPr>
            <a:r>
              <a:rPr lang="ru-RU" dirty="0"/>
              <a:t/>
            </a:r>
            <a:br>
              <a:rPr lang="ru-RU" dirty="0"/>
            </a:br>
            <a:endParaRPr lang="ru-RU" dirty="0"/>
          </a:p>
          <a:p>
            <a:pPr marL="0" indent="0" algn="ctr">
              <a:buNone/>
            </a:pPr>
            <a:r>
              <a:rPr lang="ru-RU" dirty="0" smtClean="0"/>
              <a:t>Теория </a:t>
            </a:r>
            <a:r>
              <a:rPr lang="ru-RU" dirty="0"/>
              <a:t>двойного кодирования: </a:t>
            </a:r>
            <a:r>
              <a:rPr lang="ru-RU" dirty="0" smtClean="0"/>
              <a:t>вербальный </a:t>
            </a:r>
            <a:r>
              <a:rPr lang="ru-RU" dirty="0"/>
              <a:t>канал (слова) + невербальный канал (образы</a:t>
            </a:r>
            <a:r>
              <a:rPr lang="ru-RU" dirty="0" smtClean="0"/>
              <a:t>) * эмоционально </a:t>
            </a:r>
            <a:r>
              <a:rPr lang="ru-RU" dirty="0"/>
              <a:t>окрашенные изображения (позитивные/негативные) </a:t>
            </a:r>
            <a:r>
              <a:rPr lang="ru-RU" dirty="0" smtClean="0"/>
              <a:t>= ПРОЧНОЕ ЗАПОМИНАНИЕ и ЛЕГКОЕ ИЗВЛЕЧЕНИЕ</a:t>
            </a:r>
          </a:p>
        </p:txBody>
      </p:sp>
      <p:sp>
        <p:nvSpPr>
          <p:cNvPr id="4" name="Стрелка вниз 3"/>
          <p:cNvSpPr/>
          <p:nvPr/>
        </p:nvSpPr>
        <p:spPr>
          <a:xfrm>
            <a:off x="5916282" y="2375065"/>
            <a:ext cx="912030" cy="64126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5787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1413" y="0"/>
            <a:ext cx="9905998" cy="1478570"/>
          </a:xfrm>
        </p:spPr>
        <p:txBody>
          <a:bodyPr/>
          <a:lstStyle/>
          <a:p>
            <a:pPr algn="ctr"/>
            <a:r>
              <a:rPr lang="ru-RU" dirty="0" smtClean="0"/>
              <a:t>МОЙ ПУТЬ К МЕТОДУ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272" y="1052947"/>
            <a:ext cx="3292209" cy="51756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6240" y="1052947"/>
            <a:ext cx="3554624" cy="51756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7623" y="1052947"/>
            <a:ext cx="3587041" cy="5175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447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307" y="308758"/>
            <a:ext cx="3800104" cy="213755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791" y="308758"/>
            <a:ext cx="3765799" cy="211826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16" y="2671949"/>
            <a:ext cx="3884551" cy="218506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456" y="2624449"/>
            <a:ext cx="3968996" cy="223256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231" y="4500748"/>
            <a:ext cx="3937330" cy="2214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998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604" y="178181"/>
            <a:ext cx="3098521" cy="309852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909" y="3455771"/>
            <a:ext cx="3151909" cy="31519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260" y="178181"/>
            <a:ext cx="3033156" cy="303315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834194" y="497267"/>
            <a:ext cx="15023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SOIL</a:t>
            </a:r>
            <a:endParaRPr lang="ru-RU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938548" y="5152395"/>
            <a:ext cx="24994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CARPET</a:t>
            </a:r>
            <a:endParaRPr lang="ru-RU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198804" y="3371096"/>
            <a:ext cx="21595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chemeClr val="accent3"/>
                </a:solidFill>
                <a:effectLst/>
              </a:rPr>
              <a:t>WHIZZ</a:t>
            </a:r>
            <a:endParaRPr lang="ru-RU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53578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1413" y="-260256"/>
            <a:ext cx="9905998" cy="1478570"/>
          </a:xfrm>
        </p:spPr>
        <p:txBody>
          <a:bodyPr/>
          <a:lstStyle/>
          <a:p>
            <a:pPr algn="ctr"/>
            <a:r>
              <a:rPr lang="ru-RU" dirty="0"/>
              <a:t>Механизм действия: 5 шагов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30883220"/>
              </p:ext>
            </p:extLst>
          </p:nvPr>
        </p:nvGraphicFramePr>
        <p:xfrm>
          <a:off x="1141411" y="0"/>
          <a:ext cx="9906000" cy="58189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844" y="5024252"/>
            <a:ext cx="1833748" cy="18337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0" t="12641" r="9724" b="50995"/>
          <a:stretch/>
        </p:blipFill>
        <p:spPr>
          <a:xfrm>
            <a:off x="3770025" y="5024252"/>
            <a:ext cx="1923802" cy="18035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1" t="12987" r="5491" b="49956"/>
          <a:stretch/>
        </p:blipFill>
        <p:spPr>
          <a:xfrm>
            <a:off x="5997039" y="5006355"/>
            <a:ext cx="1983179" cy="18214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56481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Способы использования метода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35997658"/>
              </p:ext>
            </p:extLst>
          </p:nvPr>
        </p:nvGraphicFramePr>
        <p:xfrm>
          <a:off x="1141413" y="2249488"/>
          <a:ext cx="9906000" cy="3541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68471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1413" y="-402760"/>
            <a:ext cx="9905998" cy="1478570"/>
          </a:xfrm>
        </p:spPr>
        <p:txBody>
          <a:bodyPr/>
          <a:lstStyle/>
          <a:p>
            <a:pPr algn="ctr"/>
            <a:r>
              <a:rPr lang="ru-RU" dirty="0"/>
              <a:t>Обзор инструментов: </a:t>
            </a:r>
            <a:r>
              <a:rPr lang="ru-RU" dirty="0" err="1"/>
              <a:t>Шедеврум</a:t>
            </a:r>
            <a:r>
              <a:rPr lang="ru-RU" dirty="0"/>
              <a:t> </a:t>
            </a:r>
            <a:r>
              <a:rPr lang="ru-RU" dirty="0" err="1"/>
              <a:t>vs</a:t>
            </a:r>
            <a:r>
              <a:rPr lang="ru-RU" dirty="0"/>
              <a:t> </a:t>
            </a:r>
            <a:r>
              <a:rPr lang="ru-RU" dirty="0" err="1"/>
              <a:t>ChatGPT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2248255"/>
              </p:ext>
            </p:extLst>
          </p:nvPr>
        </p:nvGraphicFramePr>
        <p:xfrm>
          <a:off x="4680259" y="753197"/>
          <a:ext cx="9906000" cy="3541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330" y="724602"/>
            <a:ext cx="2391888" cy="23918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" t="13333" r="3952" b="44069"/>
          <a:stretch/>
        </p:blipFill>
        <p:spPr>
          <a:xfrm>
            <a:off x="3621975" y="724602"/>
            <a:ext cx="2382165" cy="23918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330" y="3217718"/>
            <a:ext cx="2391888" cy="239188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6" t="13507" r="3568" b="44242"/>
          <a:stretch/>
        </p:blipFill>
        <p:spPr>
          <a:xfrm>
            <a:off x="3621975" y="3217718"/>
            <a:ext cx="2382165" cy="239196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49886" y="5710834"/>
            <a:ext cx="1124776" cy="113161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2"/>
          <a:srcRect l="32511" t="11328" r="31905" b="7864"/>
          <a:stretch/>
        </p:blipFill>
        <p:spPr>
          <a:xfrm>
            <a:off x="4352305" y="5665346"/>
            <a:ext cx="921503" cy="1177102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542055" y="2515728"/>
            <a:ext cx="203132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qum" panose="02000500000000000000" pitchFamily="2" charset="0"/>
              </a:rPr>
              <a:t>SHAME</a:t>
            </a:r>
            <a:endParaRPr lang="ru-RU" sz="36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qum" panose="02000500000000000000" pitchFamily="2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641580" y="5064595"/>
            <a:ext cx="171072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qum" panose="02000500000000000000" pitchFamily="2" charset="0"/>
              </a:rPr>
              <a:t>TRIBE</a:t>
            </a:r>
            <a:endParaRPr lang="ru-RU" sz="36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qum" panose="02000500000000000000" pitchFamily="2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989438" y="1008524"/>
            <a:ext cx="214597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A cartoon person standing with their entire head hidden inside a large shiny knight's helmet, only the body and legs visible, the helmet looks like a turtle shell, the person's hands holding the helmet down, blush marks floating around, embarrassed posture, comical scene, bright colorful background, funny shy expression implied, Pixar style, vibrant colors</a:t>
            </a:r>
            <a:endParaRPr lang="ru-RU" sz="10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5989438" y="3717676"/>
            <a:ext cx="244027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A rusty old metal pipe cut in cross-section revealing inside a tiny cartoon cockroach tribe wearing miniature tribal outfits and tiny feathers, one cockroach chief holding a small spear, another beating a tiny drum, cozy interior with little torches, the cockroaches looking cute and funny not scary, warm glowing light inside pipe, bright and humorous cartoon style, macro view, Pixar style</a:t>
            </a:r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3821718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7034" y="-248381"/>
            <a:ext cx="9905998" cy="1478570"/>
          </a:xfrm>
        </p:spPr>
        <p:txBody>
          <a:bodyPr/>
          <a:lstStyle/>
          <a:p>
            <a:pPr algn="ctr"/>
            <a:r>
              <a:rPr lang="ru-RU" dirty="0"/>
              <a:t>Методические рекомендации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80956888"/>
              </p:ext>
            </p:extLst>
          </p:nvPr>
        </p:nvGraphicFramePr>
        <p:xfrm>
          <a:off x="856405" y="1501343"/>
          <a:ext cx="10389527" cy="3541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21046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онтур">
  <a:themeElements>
    <a:clrScheme name="Контур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Контур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онтур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Контур</Template>
  <TotalTime>248</TotalTime>
  <Words>355</Words>
  <Application>Microsoft Office PowerPoint</Application>
  <PresentationFormat>Широкоэкранный</PresentationFormat>
  <Paragraphs>46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Aqum</vt:lpstr>
      <vt:lpstr>Arial</vt:lpstr>
      <vt:lpstr>Trebuchet MS</vt:lpstr>
      <vt:lpstr>Tw Cen MT</vt:lpstr>
      <vt:lpstr>Контур</vt:lpstr>
      <vt:lpstr>Презентация PowerPoint</vt:lpstr>
      <vt:lpstr>Проблема: как помочь ученикам запомнить слова? </vt:lpstr>
      <vt:lpstr>МОЙ ПУТЬ К МЕТОДУ</vt:lpstr>
      <vt:lpstr>Презентация PowerPoint</vt:lpstr>
      <vt:lpstr>Презентация PowerPoint</vt:lpstr>
      <vt:lpstr>Механизм действия: 5 шагов</vt:lpstr>
      <vt:lpstr>Способы использования метода  </vt:lpstr>
      <vt:lpstr>Обзор инструментов: Шедеврум vs ChatGPT</vt:lpstr>
      <vt:lpstr>Методические рекомендации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21</cp:revision>
  <dcterms:created xsi:type="dcterms:W3CDTF">2026-03-24T05:57:04Z</dcterms:created>
  <dcterms:modified xsi:type="dcterms:W3CDTF">2026-04-01T17:39:44Z</dcterms:modified>
</cp:coreProperties>
</file>