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734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65A2-0CA0-4C1A-9CAF-CFBE0F7BAFC1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673-6BA6-4AFA-ABB3-C501C0D749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65A2-0CA0-4C1A-9CAF-CFBE0F7BAFC1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673-6BA6-4AFA-ABB3-C501C0D749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65A2-0CA0-4C1A-9CAF-CFBE0F7BAFC1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673-6BA6-4AFA-ABB3-C501C0D749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65A2-0CA0-4C1A-9CAF-CFBE0F7BAFC1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673-6BA6-4AFA-ABB3-C501C0D749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65A2-0CA0-4C1A-9CAF-CFBE0F7BAFC1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673-6BA6-4AFA-ABB3-C501C0D749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65A2-0CA0-4C1A-9CAF-CFBE0F7BAFC1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673-6BA6-4AFA-ABB3-C501C0D749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65A2-0CA0-4C1A-9CAF-CFBE0F7BAFC1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673-6BA6-4AFA-ABB3-C501C0D749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65A2-0CA0-4C1A-9CAF-CFBE0F7BAFC1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673-6BA6-4AFA-ABB3-C501C0D749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65A2-0CA0-4C1A-9CAF-CFBE0F7BAFC1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673-6BA6-4AFA-ABB3-C501C0D749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65A2-0CA0-4C1A-9CAF-CFBE0F7BAFC1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673-6BA6-4AFA-ABB3-C501C0D749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65A2-0CA0-4C1A-9CAF-CFBE0F7BAFC1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EF673-6BA6-4AFA-ABB3-C501C0D749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CB65A2-0CA0-4C1A-9CAF-CFBE0F7BAFC1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EF673-6BA6-4AFA-ABB3-C501C0D7497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vkvideo.ru/video-211853778_456239632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m.vk.com/video-211853778_456239669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rckinel.ru/&#1084;&#1077;&#1090;&#1086;&#1076;&#1080;&#1095;&#1077;&#1089;&#1082;&#1072;&#1103;-&#1074;&#1077;&#1088;&#1090;&#1080;&#1082;&#1072;&#1083;&#1100;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04665"/>
            <a:ext cx="9144000" cy="31957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4000" b="1" dirty="0" smtClean="0">
                <a:solidFill>
                  <a:schemeClr val="tx2"/>
                </a:solidFill>
              </a:rPr>
              <a:t>ВПР </a:t>
            </a:r>
            <a:r>
              <a:rPr lang="ru-RU" sz="4000" b="1" dirty="0">
                <a:solidFill>
                  <a:schemeClr val="tx2"/>
                </a:solidFill>
              </a:rPr>
              <a:t>по химии 2026 года в 8,10 </a:t>
            </a:r>
            <a:r>
              <a:rPr lang="ru-RU" sz="4000" b="1" dirty="0" smtClean="0">
                <a:solidFill>
                  <a:schemeClr val="tx2"/>
                </a:solidFill>
              </a:rPr>
              <a:t>классах</a:t>
            </a:r>
            <a:r>
              <a:rPr lang="ru-RU" sz="4000" b="1" dirty="0">
                <a:solidFill>
                  <a:schemeClr val="tx2"/>
                </a:solidFill>
              </a:rPr>
              <a:t/>
            </a:r>
            <a:br>
              <a:rPr lang="ru-RU" sz="4000" b="1" dirty="0">
                <a:solidFill>
                  <a:schemeClr val="tx2"/>
                </a:solidFill>
              </a:rPr>
            </a:br>
            <a:r>
              <a:rPr lang="ru-RU" sz="4000" b="1" dirty="0">
                <a:solidFill>
                  <a:schemeClr val="tx2"/>
                </a:solidFill>
              </a:rPr>
              <a:t>Методическое сопровождение учебного процесса при подготовке к </a:t>
            </a:r>
            <a:r>
              <a:rPr lang="ru-RU" sz="4000" b="1" dirty="0" smtClean="0">
                <a:solidFill>
                  <a:schemeClr val="tx2"/>
                </a:solidFill>
              </a:rPr>
              <a:t>ГИА</a:t>
            </a:r>
            <a:r>
              <a:rPr lang="ru-RU" sz="4000" b="1" dirty="0">
                <a:solidFill>
                  <a:schemeClr val="tx2"/>
                </a:solidFill>
              </a:rPr>
              <a:t/>
            </a:r>
            <a:br>
              <a:rPr lang="ru-RU" sz="4000" b="1" dirty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/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/>
            </a:r>
            <a:br>
              <a:rPr lang="ru-RU" b="1" dirty="0" smtClean="0">
                <a:solidFill>
                  <a:schemeClr val="tx2"/>
                </a:solidFill>
              </a:rPr>
            </a:b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437112"/>
            <a:ext cx="8280920" cy="198884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ОМО     учителей  химии</a:t>
            </a:r>
          </a:p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15 апреля 2026 год</a:t>
            </a:r>
          </a:p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РЦ </a:t>
            </a:r>
            <a:r>
              <a:rPr lang="ru-RU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Кинельский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8229600" cy="1143000"/>
          </a:xfrm>
        </p:spPr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9531310"/>
              </p:ext>
            </p:extLst>
          </p:nvPr>
        </p:nvGraphicFramePr>
        <p:xfrm>
          <a:off x="107504" y="33549"/>
          <a:ext cx="8784976" cy="68244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11066"/>
                <a:gridCol w="4373910"/>
              </a:tblGrid>
              <a:tr h="12730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 dirty="0">
                          <a:effectLst/>
                        </a:rPr>
                        <a:t>ВПР по химии 2026 года в 8,10 классах. Анализ результатов, особенности подготовки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 dirty="0">
                          <a:effectLst/>
                        </a:rPr>
                        <a:t>Попова Н.Н. руководитель ОМО, учитель химии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 dirty="0">
                          <a:effectLst/>
                        </a:rPr>
                        <a:t>ГБОУ СОШ № 2 </a:t>
                      </a:r>
                      <a:r>
                        <a:rPr lang="ru-RU" sz="1600" dirty="0" err="1">
                          <a:effectLst/>
                        </a:rPr>
                        <a:t>пгт</a:t>
                      </a: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600" dirty="0" err="1">
                          <a:effectLst/>
                        </a:rPr>
                        <a:t>Усть-Кинельский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70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 dirty="0">
                          <a:effectLst/>
                        </a:rPr>
                        <a:t>Применение ресурсов естественно - научной "Точки роста"" для подготовки к ВПР по химии.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>
                          <a:effectLst/>
                        </a:rPr>
                        <a:t>Рузанова И.Б.учитель химии ГБОУ СОШ пос.Кинельский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50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Работа </a:t>
                      </a:r>
                      <a:r>
                        <a:rPr lang="ru-RU" sz="1600" dirty="0">
                          <a:effectLst/>
                        </a:rPr>
                        <a:t>с типичными ошибками в ВПР по химии в 8 классе: анализ и стратегии профилактики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>
                          <a:effectLst/>
                        </a:rPr>
                        <a:t>Кузьмина Д.В.,учитель химии ГБОУ СОШ №3 г.Кинеля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50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 dirty="0">
                          <a:effectLst/>
                        </a:rPr>
                        <a:t>Мотивация обучающихся как фактор  предпрофессиональной подготовки и выбор сдачи ОГЭ по химии.   Обобщение опыта работы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>
                          <a:effectLst/>
                        </a:rPr>
                        <a:t>Матюшкина Т.С., учитель химии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>
                          <a:effectLst/>
                        </a:rPr>
                        <a:t>ГБОУ СОШ № 9 г.Кинеля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42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 dirty="0">
                          <a:effectLst/>
                        </a:rPr>
                        <a:t>Критерии оценивания заданий с развернутым ответом ОГЭ и ЕГЭ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 dirty="0" err="1">
                          <a:effectLst/>
                        </a:rPr>
                        <a:t>Дорожко</a:t>
                      </a:r>
                      <a:r>
                        <a:rPr lang="ru-RU" sz="1600" dirty="0">
                          <a:effectLst/>
                        </a:rPr>
                        <a:t> С.М., учитель химии ГБОУ СОШ №7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 dirty="0">
                          <a:effectLst/>
                        </a:rPr>
                        <a:t>Эксперт ОГЭ,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 dirty="0">
                          <a:effectLst/>
                        </a:rPr>
                        <a:t>Попова Н.Н. учитель химии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 dirty="0">
                          <a:effectLst/>
                        </a:rPr>
                        <a:t>ГБОУ СОШ № 2 </a:t>
                      </a:r>
                      <a:r>
                        <a:rPr lang="ru-RU" sz="1600" dirty="0" err="1">
                          <a:effectLst/>
                        </a:rPr>
                        <a:t>пгт</a:t>
                      </a: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600" dirty="0" err="1">
                          <a:effectLst/>
                        </a:rPr>
                        <a:t>Усть-Кинельский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 dirty="0">
                          <a:effectLst/>
                        </a:rPr>
                        <a:t>Эксперт ЕГЭ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70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>
                          <a:effectLst/>
                        </a:rPr>
                        <a:t>Портфолио учителя химии на высшую квалификационную категорию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28700" algn="l"/>
                        </a:tabLst>
                      </a:pPr>
                      <a:r>
                        <a:rPr lang="ru-RU" sz="1600" dirty="0">
                          <a:effectLst/>
                        </a:rPr>
                        <a:t>Матюшкина </a:t>
                      </a:r>
                      <a:r>
                        <a:rPr lang="ru-RU" sz="1600" dirty="0" err="1">
                          <a:effectLst/>
                        </a:rPr>
                        <a:t>Т.с</a:t>
                      </a:r>
                      <a:r>
                        <a:rPr lang="ru-RU" sz="1600" dirty="0">
                          <a:effectLst/>
                        </a:rPr>
                        <a:t>. учитель химии ГБОУ СОШ №9 </a:t>
                      </a:r>
                      <a:r>
                        <a:rPr lang="ru-RU" sz="1600" dirty="0" err="1">
                          <a:effectLst/>
                        </a:rPr>
                        <a:t>г.Кинеля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271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РУМО ИРО СО</a:t>
            </a:r>
            <a:br>
              <a:rPr lang="ru-RU" sz="3200" dirty="0" smtClean="0"/>
            </a:br>
            <a:r>
              <a:rPr lang="ru-RU" sz="3200" dirty="0" smtClean="0"/>
              <a:t>ВПР-2026 по химии 8.10 </a:t>
            </a:r>
            <a:r>
              <a:rPr lang="ru-RU" sz="3200" dirty="0" err="1" smtClean="0"/>
              <a:t>кл</a:t>
            </a:r>
            <a:r>
              <a:rPr lang="ru-RU" sz="3200" dirty="0" smtClean="0"/>
              <a:t>. анализ результатов Особенности подготовки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vkvideo.ru/video-211853778_456239632</a:t>
            </a:r>
            <a:r>
              <a:rPr lang="ru-RU" dirty="0" smtClean="0"/>
              <a:t> </a:t>
            </a:r>
          </a:p>
          <a:p>
            <a:endParaRPr lang="ru-R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153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867328" cy="1143000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/>
              <a:t>РУМО ИРО СО </a:t>
            </a:r>
            <a:br>
              <a:rPr lang="ru-RU" sz="3200" dirty="0" smtClean="0"/>
            </a:br>
            <a:r>
              <a:rPr lang="ru-RU" sz="3200" dirty="0" smtClean="0"/>
              <a:t>Преподавание химии в 2026-2027 учебном году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m.vk.com/video-211853778_456239669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0391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Артемова\Desktop\Downloads\IMG_20260410_1008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754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036496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rckinel.ru/</a:t>
            </a:r>
            <a:r>
              <a:rPr lang="ru-RU" dirty="0">
                <a:hlinkClick r:id="rId2"/>
              </a:rPr>
              <a:t>методическая-вертикаль</a:t>
            </a:r>
            <a:r>
              <a:rPr lang="ru-RU" dirty="0" smtClean="0">
                <a:hlinkClick r:id="rId2"/>
              </a:rPr>
              <a:t>/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92896"/>
            <a:ext cx="2569840" cy="3899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Артемова\Pictures\qr-724x1024.pngРЦ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76794"/>
            <a:ext cx="2952328" cy="417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6227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164</Words>
  <Application>Microsoft Office PowerPoint</Application>
  <PresentationFormat>Экран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 ВПР по химии 2026 года в 8,10 классах Методическое сопровождение учебного процесса при подготовке к ГИА   </vt:lpstr>
      <vt:lpstr>Презентация PowerPoint</vt:lpstr>
      <vt:lpstr>РУМО ИРО СО ВПР-2026 по химии 8.10 кл. анализ результатов Особенности подготовки</vt:lpstr>
      <vt:lpstr>РУМО ИРО СО  Преподавание химии в 2026-2027 учебном году</vt:lpstr>
      <vt:lpstr>Презентация PowerPoint</vt:lpstr>
      <vt:lpstr>  </vt:lpstr>
    </vt:vector>
  </TitlesOfParts>
  <Company>office 2007 rus ent: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Семинар-практикум  « Единые требования оценивания работ  на ЕГЭ: анализ применяемых критериев, обсуждение возможных проблем и путей решения: обмен опытом»</dc:title>
  <dc:creator>пк</dc:creator>
  <cp:lastModifiedBy>Артемова</cp:lastModifiedBy>
  <cp:revision>13</cp:revision>
  <dcterms:created xsi:type="dcterms:W3CDTF">2025-05-02T11:09:06Z</dcterms:created>
  <dcterms:modified xsi:type="dcterms:W3CDTF">2026-04-14T04:33:25Z</dcterms:modified>
</cp:coreProperties>
</file>