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5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2"/>
    <p:sldId id="266" r:id="rId3"/>
    <p:sldId id="267" r:id="rId4"/>
    <p:sldId id="258" r:id="rId5"/>
    <p:sldId id="259" r:id="rId6"/>
    <p:sldId id="268" r:id="rId7"/>
    <p:sldId id="269" r:id="rId8"/>
    <p:sldId id="270" r:id="rId9"/>
    <p:sldId id="271" r:id="rId10"/>
    <p:sldId id="272" r:id="rId11"/>
    <p:sldId id="274" r:id="rId12"/>
    <p:sldId id="273" r:id="rId13"/>
    <p:sldId id="275" r:id="rId14"/>
    <p:sldId id="276" r:id="rId15"/>
    <p:sldId id="277" r:id="rId16"/>
    <p:sldId id="260" r:id="rId17"/>
    <p:sldId id="262" r:id="rId18"/>
    <p:sldId id="263" r:id="rId19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C08"/>
    <a:srgbClr val="C20F41"/>
    <a:srgbClr val="134E44"/>
    <a:srgbClr val="F79646"/>
    <a:srgbClr val="338678"/>
    <a:srgbClr val="4FD1CD"/>
    <a:srgbClr val="FBCDF6"/>
    <a:srgbClr val="FFAC52"/>
    <a:srgbClr val="82B5AC"/>
    <a:srgbClr val="53B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51" d="100"/>
          <a:sy n="51" d="100"/>
        </p:scale>
        <p:origin x="840" y="10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289559-5F5A-40B1-B768-1EF60D5DA8E3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BB42326-0614-4E38-BC0C-D743969A98B1}">
      <dgm:prSet phldrT="[Текст]" custT="1"/>
      <dgm:spPr/>
      <dgm:t>
        <a:bodyPr/>
        <a:lstStyle/>
        <a:p>
          <a:r>
            <a:rPr lang="ru-RU" sz="4400" b="1" dirty="0">
              <a:solidFill>
                <a:srgbClr val="338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ГЛОБАЛИЗАЦИЯ</a:t>
          </a:r>
          <a:r>
            <a:rPr lang="ru-RU" sz="3600" spc="200" dirty="0">
              <a:solidFill>
                <a:srgbClr val="338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  <a:endParaRPr lang="ru-RU" sz="36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E301ACB-692F-4B10-818B-8273E3CDB6E5}" type="parTrans" cxnId="{F41685E2-BB5B-4CF7-88B5-F0D0497A24F7}">
      <dgm:prSet/>
      <dgm:spPr/>
      <dgm:t>
        <a:bodyPr/>
        <a:lstStyle/>
        <a:p>
          <a:endParaRPr lang="ru-RU"/>
        </a:p>
      </dgm:t>
    </dgm:pt>
    <dgm:pt modelId="{AF8FBA52-9018-4F4F-A71E-B31B67D57316}" type="sibTrans" cxnId="{F41685E2-BB5B-4CF7-88B5-F0D0497A24F7}">
      <dgm:prSet/>
      <dgm:spPr/>
      <dgm:t>
        <a:bodyPr/>
        <a:lstStyle/>
        <a:p>
          <a:endParaRPr lang="ru-RU"/>
        </a:p>
      </dgm:t>
    </dgm:pt>
    <dgm:pt modelId="{8900D3D0-CABB-498E-B25E-38589AA86937}">
      <dgm:prSet phldrT="[Текст]" custT="1"/>
      <dgm:spPr/>
      <dgm:t>
        <a:bodyPr/>
        <a:lstStyle/>
        <a:p>
          <a:r>
            <a:rPr lang="ru-RU" sz="4400" b="1" dirty="0">
              <a:solidFill>
                <a:srgbClr val="338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ЭКОЛОГИЧЕСКИЕ ПРОБЛЕМЫ</a:t>
          </a:r>
        </a:p>
      </dgm:t>
    </dgm:pt>
    <dgm:pt modelId="{2769B88C-D2EC-49B3-B35D-EB0964C9343C}" type="parTrans" cxnId="{3B1D2645-BA34-4BFC-B1E9-68D1CFD00EB3}">
      <dgm:prSet/>
      <dgm:spPr/>
      <dgm:t>
        <a:bodyPr/>
        <a:lstStyle/>
        <a:p>
          <a:endParaRPr lang="ru-RU"/>
        </a:p>
      </dgm:t>
    </dgm:pt>
    <dgm:pt modelId="{F2F661F1-25C4-4AE2-A958-F2024BE24407}" type="sibTrans" cxnId="{3B1D2645-BA34-4BFC-B1E9-68D1CFD00EB3}">
      <dgm:prSet/>
      <dgm:spPr/>
      <dgm:t>
        <a:bodyPr/>
        <a:lstStyle/>
        <a:p>
          <a:endParaRPr lang="ru-RU"/>
        </a:p>
      </dgm:t>
    </dgm:pt>
    <dgm:pt modelId="{7E0AEFFB-76AD-49D2-B2A6-B7228E2894DF}">
      <dgm:prSet phldrT="[Текст]" custT="1"/>
      <dgm:spPr/>
      <dgm:t>
        <a:bodyPr/>
        <a:lstStyle/>
        <a:p>
          <a:r>
            <a:rPr lang="ru-RU" sz="4400" b="1" dirty="0">
              <a:solidFill>
                <a:srgbClr val="338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МЕЖДИСЦИПЛИНАРНЫЙ ПОДХОД</a:t>
          </a:r>
        </a:p>
      </dgm:t>
    </dgm:pt>
    <dgm:pt modelId="{D46E3339-77B7-4595-8D50-CACC31876E16}" type="parTrans" cxnId="{4CCA8C2B-E939-4DE7-8E35-ACBD63A3BB81}">
      <dgm:prSet/>
      <dgm:spPr/>
      <dgm:t>
        <a:bodyPr/>
        <a:lstStyle/>
        <a:p>
          <a:endParaRPr lang="ru-RU"/>
        </a:p>
      </dgm:t>
    </dgm:pt>
    <dgm:pt modelId="{5D1FBC37-6F5B-431A-9587-4B1410AB8A9D}" type="sibTrans" cxnId="{4CCA8C2B-E939-4DE7-8E35-ACBD63A3BB81}">
      <dgm:prSet/>
      <dgm:spPr/>
      <dgm:t>
        <a:bodyPr/>
        <a:lstStyle/>
        <a:p>
          <a:endParaRPr lang="ru-RU"/>
        </a:p>
      </dgm:t>
    </dgm:pt>
    <dgm:pt modelId="{B5878199-63ED-4D93-8EE8-907C135224A2}">
      <dgm:prSet custT="1"/>
      <dgm:spPr/>
      <dgm:t>
        <a:bodyPr/>
        <a:lstStyle/>
        <a:p>
          <a:r>
            <a:rPr lang="ru-RU" sz="4400" b="1" i="0" dirty="0">
              <a:solidFill>
                <a:srgbClr val="338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ИЗМЕНЕНИЕ ПОДХОДОВ К ОБУЧЕНИЮ</a:t>
          </a:r>
          <a:endParaRPr lang="ru-RU" sz="4400" b="1" dirty="0">
            <a:solidFill>
              <a:srgbClr val="338678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A840820-2C03-44E7-8865-19641ED7D0C6}" type="parTrans" cxnId="{E40B2739-605F-4B98-8381-437A928BEBDA}">
      <dgm:prSet/>
      <dgm:spPr/>
      <dgm:t>
        <a:bodyPr/>
        <a:lstStyle/>
        <a:p>
          <a:endParaRPr lang="ru-RU"/>
        </a:p>
      </dgm:t>
    </dgm:pt>
    <dgm:pt modelId="{2EC86A3F-50D1-49D5-9230-5927EA3DF5E2}" type="sibTrans" cxnId="{E40B2739-605F-4B98-8381-437A928BEBDA}">
      <dgm:prSet/>
      <dgm:spPr/>
      <dgm:t>
        <a:bodyPr/>
        <a:lstStyle/>
        <a:p>
          <a:endParaRPr lang="ru-RU"/>
        </a:p>
      </dgm:t>
    </dgm:pt>
    <dgm:pt modelId="{B766EB63-88D9-4DAD-A84B-E310EBE462AD}" type="pres">
      <dgm:prSet presAssocID="{18289559-5F5A-40B1-B768-1EF60D5DA8E3}" presName="Name0" presStyleCnt="0">
        <dgm:presLayoutVars>
          <dgm:chMax/>
          <dgm:chPref/>
          <dgm:dir/>
        </dgm:presLayoutVars>
      </dgm:prSet>
      <dgm:spPr/>
    </dgm:pt>
    <dgm:pt modelId="{D795980E-5398-4169-896F-ED5C8968C247}" type="pres">
      <dgm:prSet presAssocID="{5BB42326-0614-4E38-BC0C-D743969A98B1}" presName="parenttextcomposite" presStyleCnt="0"/>
      <dgm:spPr/>
    </dgm:pt>
    <dgm:pt modelId="{744CB550-E38E-472E-837C-9A3A95252126}" type="pres">
      <dgm:prSet presAssocID="{5BB42326-0614-4E38-BC0C-D743969A98B1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E25F8E63-77AC-4D08-A126-871B3D6615DF}" type="pres">
      <dgm:prSet presAssocID="{5BB42326-0614-4E38-BC0C-D743969A98B1}" presName="parallelogramComposite" presStyleCnt="0"/>
      <dgm:spPr/>
    </dgm:pt>
    <dgm:pt modelId="{0DFAFC3E-D05C-4020-8D06-D64644B8B9F0}" type="pres">
      <dgm:prSet presAssocID="{5BB42326-0614-4E38-BC0C-D743969A98B1}" presName="parallelogram1" presStyleLbl="alignNode1" presStyleIdx="0" presStyleCnt="28"/>
      <dgm:spPr/>
    </dgm:pt>
    <dgm:pt modelId="{8133B078-9C30-40E4-A401-C4FCA11423D5}" type="pres">
      <dgm:prSet presAssocID="{5BB42326-0614-4E38-BC0C-D743969A98B1}" presName="parallelogram2" presStyleLbl="alignNode1" presStyleIdx="1" presStyleCnt="28"/>
      <dgm:spPr/>
    </dgm:pt>
    <dgm:pt modelId="{20934EC7-5F9D-4F9D-AD68-D7B15A5B926E}" type="pres">
      <dgm:prSet presAssocID="{5BB42326-0614-4E38-BC0C-D743969A98B1}" presName="parallelogram3" presStyleLbl="alignNode1" presStyleIdx="2" presStyleCnt="28"/>
      <dgm:spPr/>
    </dgm:pt>
    <dgm:pt modelId="{298069AF-A0A8-4A58-A42D-FC0E79F75F75}" type="pres">
      <dgm:prSet presAssocID="{5BB42326-0614-4E38-BC0C-D743969A98B1}" presName="parallelogram4" presStyleLbl="alignNode1" presStyleIdx="3" presStyleCnt="28"/>
      <dgm:spPr/>
    </dgm:pt>
    <dgm:pt modelId="{724B6FF1-C4A6-4983-8B22-C509067A1D44}" type="pres">
      <dgm:prSet presAssocID="{5BB42326-0614-4E38-BC0C-D743969A98B1}" presName="parallelogram5" presStyleLbl="alignNode1" presStyleIdx="4" presStyleCnt="28"/>
      <dgm:spPr/>
    </dgm:pt>
    <dgm:pt modelId="{A6C66C57-71CE-418D-BB82-31BC189394ED}" type="pres">
      <dgm:prSet presAssocID="{5BB42326-0614-4E38-BC0C-D743969A98B1}" presName="parallelogram6" presStyleLbl="alignNode1" presStyleIdx="5" presStyleCnt="28"/>
      <dgm:spPr/>
    </dgm:pt>
    <dgm:pt modelId="{C7BD557F-AF72-4728-A3FB-0095AF02E7BD}" type="pres">
      <dgm:prSet presAssocID="{5BB42326-0614-4E38-BC0C-D743969A98B1}" presName="parallelogram7" presStyleLbl="alignNode1" presStyleIdx="6" presStyleCnt="28"/>
      <dgm:spPr/>
    </dgm:pt>
    <dgm:pt modelId="{56E120ED-2C92-407A-8E32-C0259697AF6D}" type="pres">
      <dgm:prSet presAssocID="{AF8FBA52-9018-4F4F-A71E-B31B67D57316}" presName="sibTrans" presStyleCnt="0"/>
      <dgm:spPr/>
    </dgm:pt>
    <dgm:pt modelId="{3F12056E-7ECC-426D-9267-26E2B0A8E98A}" type="pres">
      <dgm:prSet presAssocID="{8900D3D0-CABB-498E-B25E-38589AA86937}" presName="parenttextcomposite" presStyleCnt="0"/>
      <dgm:spPr/>
    </dgm:pt>
    <dgm:pt modelId="{7C5200BC-B52C-494E-94FD-BE42B7C3E593}" type="pres">
      <dgm:prSet presAssocID="{8900D3D0-CABB-498E-B25E-38589AA86937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0AF37DC7-A555-4C9F-8855-276B17471ACE}" type="pres">
      <dgm:prSet presAssocID="{8900D3D0-CABB-498E-B25E-38589AA86937}" presName="parallelogramComposite" presStyleCnt="0"/>
      <dgm:spPr/>
    </dgm:pt>
    <dgm:pt modelId="{AE13AD59-4F0B-40BE-90E2-A378602B1765}" type="pres">
      <dgm:prSet presAssocID="{8900D3D0-CABB-498E-B25E-38589AA86937}" presName="parallelogram1" presStyleLbl="alignNode1" presStyleIdx="7" presStyleCnt="28"/>
      <dgm:spPr/>
    </dgm:pt>
    <dgm:pt modelId="{6A3C52DF-E4BD-4737-B20C-3061967D8656}" type="pres">
      <dgm:prSet presAssocID="{8900D3D0-CABB-498E-B25E-38589AA86937}" presName="parallelogram2" presStyleLbl="alignNode1" presStyleIdx="8" presStyleCnt="28"/>
      <dgm:spPr/>
    </dgm:pt>
    <dgm:pt modelId="{6241D9E8-1C37-47CD-84BA-AB2B56F96368}" type="pres">
      <dgm:prSet presAssocID="{8900D3D0-CABB-498E-B25E-38589AA86937}" presName="parallelogram3" presStyleLbl="alignNode1" presStyleIdx="9" presStyleCnt="28"/>
      <dgm:spPr/>
    </dgm:pt>
    <dgm:pt modelId="{53BFE123-C5F0-4A44-873D-AE1D777FE2F5}" type="pres">
      <dgm:prSet presAssocID="{8900D3D0-CABB-498E-B25E-38589AA86937}" presName="parallelogram4" presStyleLbl="alignNode1" presStyleIdx="10" presStyleCnt="28"/>
      <dgm:spPr/>
    </dgm:pt>
    <dgm:pt modelId="{DED6A389-ACC9-4B28-846D-4C404154196E}" type="pres">
      <dgm:prSet presAssocID="{8900D3D0-CABB-498E-B25E-38589AA86937}" presName="parallelogram5" presStyleLbl="alignNode1" presStyleIdx="11" presStyleCnt="28"/>
      <dgm:spPr/>
    </dgm:pt>
    <dgm:pt modelId="{C5DD87BD-6D40-4D84-B7C9-D00012857177}" type="pres">
      <dgm:prSet presAssocID="{8900D3D0-CABB-498E-B25E-38589AA86937}" presName="parallelogram6" presStyleLbl="alignNode1" presStyleIdx="12" presStyleCnt="28"/>
      <dgm:spPr/>
    </dgm:pt>
    <dgm:pt modelId="{C3833193-CE35-4872-962E-467FC27314B3}" type="pres">
      <dgm:prSet presAssocID="{8900D3D0-CABB-498E-B25E-38589AA86937}" presName="parallelogram7" presStyleLbl="alignNode1" presStyleIdx="13" presStyleCnt="28"/>
      <dgm:spPr/>
    </dgm:pt>
    <dgm:pt modelId="{C28EE9E7-2245-4065-B88A-2AB7AB1D0DB7}" type="pres">
      <dgm:prSet presAssocID="{F2F661F1-25C4-4AE2-A958-F2024BE24407}" presName="sibTrans" presStyleCnt="0"/>
      <dgm:spPr/>
    </dgm:pt>
    <dgm:pt modelId="{80CF82A3-D928-42E7-AA1C-14B747C3A78B}" type="pres">
      <dgm:prSet presAssocID="{7E0AEFFB-76AD-49D2-B2A6-B7228E2894DF}" presName="parenttextcomposite" presStyleCnt="0"/>
      <dgm:spPr/>
    </dgm:pt>
    <dgm:pt modelId="{9718E0EE-D0E4-48DF-91DE-6F732BA6AD2B}" type="pres">
      <dgm:prSet presAssocID="{7E0AEFFB-76AD-49D2-B2A6-B7228E2894DF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AF7F0C3D-9EF0-4417-B4A4-C1E2BE190DB6}" type="pres">
      <dgm:prSet presAssocID="{7E0AEFFB-76AD-49D2-B2A6-B7228E2894DF}" presName="parallelogramComposite" presStyleCnt="0"/>
      <dgm:spPr/>
    </dgm:pt>
    <dgm:pt modelId="{74357921-DC22-4060-9B2B-F019F6F46CB7}" type="pres">
      <dgm:prSet presAssocID="{7E0AEFFB-76AD-49D2-B2A6-B7228E2894DF}" presName="parallelogram1" presStyleLbl="alignNode1" presStyleIdx="14" presStyleCnt="28"/>
      <dgm:spPr/>
    </dgm:pt>
    <dgm:pt modelId="{DD8AFBC6-6BAA-4799-A8A5-A4E752026A5F}" type="pres">
      <dgm:prSet presAssocID="{7E0AEFFB-76AD-49D2-B2A6-B7228E2894DF}" presName="parallelogram2" presStyleLbl="alignNode1" presStyleIdx="15" presStyleCnt="28"/>
      <dgm:spPr/>
    </dgm:pt>
    <dgm:pt modelId="{BDDC758F-3DCF-4550-8F0E-53D71859AA1E}" type="pres">
      <dgm:prSet presAssocID="{7E0AEFFB-76AD-49D2-B2A6-B7228E2894DF}" presName="parallelogram3" presStyleLbl="alignNode1" presStyleIdx="16" presStyleCnt="28"/>
      <dgm:spPr/>
    </dgm:pt>
    <dgm:pt modelId="{70E12BD1-7EDC-4F90-976A-B99D26EFEEF3}" type="pres">
      <dgm:prSet presAssocID="{7E0AEFFB-76AD-49D2-B2A6-B7228E2894DF}" presName="parallelogram4" presStyleLbl="alignNode1" presStyleIdx="17" presStyleCnt="28"/>
      <dgm:spPr/>
    </dgm:pt>
    <dgm:pt modelId="{F06209E6-5571-4E4A-9E0E-1FEF175FB058}" type="pres">
      <dgm:prSet presAssocID="{7E0AEFFB-76AD-49D2-B2A6-B7228E2894DF}" presName="parallelogram5" presStyleLbl="alignNode1" presStyleIdx="18" presStyleCnt="28"/>
      <dgm:spPr/>
    </dgm:pt>
    <dgm:pt modelId="{D45B8E1F-6028-4C6D-A7B2-51808782A8BE}" type="pres">
      <dgm:prSet presAssocID="{7E0AEFFB-76AD-49D2-B2A6-B7228E2894DF}" presName="parallelogram6" presStyleLbl="alignNode1" presStyleIdx="19" presStyleCnt="28"/>
      <dgm:spPr/>
    </dgm:pt>
    <dgm:pt modelId="{792978AF-C995-4EB0-9E1A-323B4FC2F8DA}" type="pres">
      <dgm:prSet presAssocID="{7E0AEFFB-76AD-49D2-B2A6-B7228E2894DF}" presName="parallelogram7" presStyleLbl="alignNode1" presStyleIdx="20" presStyleCnt="28"/>
      <dgm:spPr/>
    </dgm:pt>
    <dgm:pt modelId="{FF3C6985-69C3-42A2-BD36-1FFEE3172CAA}" type="pres">
      <dgm:prSet presAssocID="{5D1FBC37-6F5B-431A-9587-4B1410AB8A9D}" presName="sibTrans" presStyleCnt="0"/>
      <dgm:spPr/>
    </dgm:pt>
    <dgm:pt modelId="{5D1EFF45-8152-4039-B965-4465B0F9CE0B}" type="pres">
      <dgm:prSet presAssocID="{B5878199-63ED-4D93-8EE8-907C135224A2}" presName="parenttextcomposite" presStyleCnt="0"/>
      <dgm:spPr/>
    </dgm:pt>
    <dgm:pt modelId="{783964B8-13E8-4AFF-A99C-A9A6F84C1B1A}" type="pres">
      <dgm:prSet presAssocID="{B5878199-63ED-4D93-8EE8-907C135224A2}" presName="parenttext" presStyleLbl="revTx" presStyleIdx="3" presStyleCnt="4" custScaleX="111220">
        <dgm:presLayoutVars>
          <dgm:chMax/>
          <dgm:chPref val="2"/>
          <dgm:bulletEnabled val="1"/>
        </dgm:presLayoutVars>
      </dgm:prSet>
      <dgm:spPr/>
    </dgm:pt>
    <dgm:pt modelId="{812FEE52-E364-4748-AD2C-22E2FCBAC4CC}" type="pres">
      <dgm:prSet presAssocID="{B5878199-63ED-4D93-8EE8-907C135224A2}" presName="parallelogramComposite" presStyleCnt="0"/>
      <dgm:spPr/>
    </dgm:pt>
    <dgm:pt modelId="{92D41932-659F-4053-9EE2-2FD52D8DF490}" type="pres">
      <dgm:prSet presAssocID="{B5878199-63ED-4D93-8EE8-907C135224A2}" presName="parallelogram1" presStyleLbl="alignNode1" presStyleIdx="21" presStyleCnt="28"/>
      <dgm:spPr/>
    </dgm:pt>
    <dgm:pt modelId="{4A794885-CCC1-462A-B9E9-47FFE2E8B4E1}" type="pres">
      <dgm:prSet presAssocID="{B5878199-63ED-4D93-8EE8-907C135224A2}" presName="parallelogram2" presStyleLbl="alignNode1" presStyleIdx="22" presStyleCnt="28"/>
      <dgm:spPr/>
    </dgm:pt>
    <dgm:pt modelId="{D8281793-81AB-4320-A94E-71D506890B96}" type="pres">
      <dgm:prSet presAssocID="{B5878199-63ED-4D93-8EE8-907C135224A2}" presName="parallelogram3" presStyleLbl="alignNode1" presStyleIdx="23" presStyleCnt="28"/>
      <dgm:spPr/>
    </dgm:pt>
    <dgm:pt modelId="{B38185E2-814D-4D1B-B4FA-348346FA2330}" type="pres">
      <dgm:prSet presAssocID="{B5878199-63ED-4D93-8EE8-907C135224A2}" presName="parallelogram4" presStyleLbl="alignNode1" presStyleIdx="24" presStyleCnt="28"/>
      <dgm:spPr/>
    </dgm:pt>
    <dgm:pt modelId="{00DC8B11-81A5-46A1-94C0-80E67009D6A5}" type="pres">
      <dgm:prSet presAssocID="{B5878199-63ED-4D93-8EE8-907C135224A2}" presName="parallelogram5" presStyleLbl="alignNode1" presStyleIdx="25" presStyleCnt="28"/>
      <dgm:spPr/>
    </dgm:pt>
    <dgm:pt modelId="{7C6F524A-0E26-4908-9DF2-0F665D84B998}" type="pres">
      <dgm:prSet presAssocID="{B5878199-63ED-4D93-8EE8-907C135224A2}" presName="parallelogram6" presStyleLbl="alignNode1" presStyleIdx="26" presStyleCnt="28"/>
      <dgm:spPr/>
    </dgm:pt>
    <dgm:pt modelId="{E92D6F56-EA8B-4107-9E99-B72029A9D487}" type="pres">
      <dgm:prSet presAssocID="{B5878199-63ED-4D93-8EE8-907C135224A2}" presName="parallelogram7" presStyleLbl="alignNode1" presStyleIdx="27" presStyleCnt="28"/>
      <dgm:spPr/>
    </dgm:pt>
  </dgm:ptLst>
  <dgm:cxnLst>
    <dgm:cxn modelId="{5FA9880F-59F5-46CB-93E2-DC6B5AF45933}" type="presOf" srcId="{18289559-5F5A-40B1-B768-1EF60D5DA8E3}" destId="{B766EB63-88D9-4DAD-A84B-E310EBE462AD}" srcOrd="0" destOrd="0" presId="urn:microsoft.com/office/officeart/2008/layout/VerticalAccentList"/>
    <dgm:cxn modelId="{4CCA8C2B-E939-4DE7-8E35-ACBD63A3BB81}" srcId="{18289559-5F5A-40B1-B768-1EF60D5DA8E3}" destId="{7E0AEFFB-76AD-49D2-B2A6-B7228E2894DF}" srcOrd="2" destOrd="0" parTransId="{D46E3339-77B7-4595-8D50-CACC31876E16}" sibTransId="{5D1FBC37-6F5B-431A-9587-4B1410AB8A9D}"/>
    <dgm:cxn modelId="{E40B2739-605F-4B98-8381-437A928BEBDA}" srcId="{18289559-5F5A-40B1-B768-1EF60D5DA8E3}" destId="{B5878199-63ED-4D93-8EE8-907C135224A2}" srcOrd="3" destOrd="0" parTransId="{FA840820-2C03-44E7-8865-19641ED7D0C6}" sibTransId="{2EC86A3F-50D1-49D5-9230-5927EA3DF5E2}"/>
    <dgm:cxn modelId="{3B1D2645-BA34-4BFC-B1E9-68D1CFD00EB3}" srcId="{18289559-5F5A-40B1-B768-1EF60D5DA8E3}" destId="{8900D3D0-CABB-498E-B25E-38589AA86937}" srcOrd="1" destOrd="0" parTransId="{2769B88C-D2EC-49B3-B35D-EB0964C9343C}" sibTransId="{F2F661F1-25C4-4AE2-A958-F2024BE24407}"/>
    <dgm:cxn modelId="{45B9D47D-3454-42F5-B3B9-CDA3BB6A49A0}" type="presOf" srcId="{8900D3D0-CABB-498E-B25E-38589AA86937}" destId="{7C5200BC-B52C-494E-94FD-BE42B7C3E593}" srcOrd="0" destOrd="0" presId="urn:microsoft.com/office/officeart/2008/layout/VerticalAccentList"/>
    <dgm:cxn modelId="{8F0A66CC-7659-43A2-BEE0-AA853D0E9369}" type="presOf" srcId="{5BB42326-0614-4E38-BC0C-D743969A98B1}" destId="{744CB550-E38E-472E-837C-9A3A95252126}" srcOrd="0" destOrd="0" presId="urn:microsoft.com/office/officeart/2008/layout/VerticalAccentList"/>
    <dgm:cxn modelId="{80D153CE-AD3B-4BBB-BBFF-937F9F2E1201}" type="presOf" srcId="{7E0AEFFB-76AD-49D2-B2A6-B7228E2894DF}" destId="{9718E0EE-D0E4-48DF-91DE-6F732BA6AD2B}" srcOrd="0" destOrd="0" presId="urn:microsoft.com/office/officeart/2008/layout/VerticalAccentList"/>
    <dgm:cxn modelId="{1374CBDD-8356-4E89-8151-EDF46ED6C0DE}" type="presOf" srcId="{B5878199-63ED-4D93-8EE8-907C135224A2}" destId="{783964B8-13E8-4AFF-A99C-A9A6F84C1B1A}" srcOrd="0" destOrd="0" presId="urn:microsoft.com/office/officeart/2008/layout/VerticalAccentList"/>
    <dgm:cxn modelId="{F41685E2-BB5B-4CF7-88B5-F0D0497A24F7}" srcId="{18289559-5F5A-40B1-B768-1EF60D5DA8E3}" destId="{5BB42326-0614-4E38-BC0C-D743969A98B1}" srcOrd="0" destOrd="0" parTransId="{4E301ACB-692F-4B10-818B-8273E3CDB6E5}" sibTransId="{AF8FBA52-9018-4F4F-A71E-B31B67D57316}"/>
    <dgm:cxn modelId="{B032A132-4A7F-4583-B05C-01F2A8336A7B}" type="presParOf" srcId="{B766EB63-88D9-4DAD-A84B-E310EBE462AD}" destId="{D795980E-5398-4169-896F-ED5C8968C247}" srcOrd="0" destOrd="0" presId="urn:microsoft.com/office/officeart/2008/layout/VerticalAccentList"/>
    <dgm:cxn modelId="{EFF280CC-2B51-4F37-9557-72A03D0EF339}" type="presParOf" srcId="{D795980E-5398-4169-896F-ED5C8968C247}" destId="{744CB550-E38E-472E-837C-9A3A95252126}" srcOrd="0" destOrd="0" presId="urn:microsoft.com/office/officeart/2008/layout/VerticalAccentList"/>
    <dgm:cxn modelId="{4DCB2C2F-9E39-46B0-8F15-33A5364EAE9A}" type="presParOf" srcId="{B766EB63-88D9-4DAD-A84B-E310EBE462AD}" destId="{E25F8E63-77AC-4D08-A126-871B3D6615DF}" srcOrd="1" destOrd="0" presId="urn:microsoft.com/office/officeart/2008/layout/VerticalAccentList"/>
    <dgm:cxn modelId="{9916A264-378F-4791-933C-C5DF59126CFC}" type="presParOf" srcId="{E25F8E63-77AC-4D08-A126-871B3D6615DF}" destId="{0DFAFC3E-D05C-4020-8D06-D64644B8B9F0}" srcOrd="0" destOrd="0" presId="urn:microsoft.com/office/officeart/2008/layout/VerticalAccentList"/>
    <dgm:cxn modelId="{28715929-68C0-482C-BDEC-1093484AC393}" type="presParOf" srcId="{E25F8E63-77AC-4D08-A126-871B3D6615DF}" destId="{8133B078-9C30-40E4-A401-C4FCA11423D5}" srcOrd="1" destOrd="0" presId="urn:microsoft.com/office/officeart/2008/layout/VerticalAccentList"/>
    <dgm:cxn modelId="{2944F946-3740-4F0C-8322-6FB00F06144C}" type="presParOf" srcId="{E25F8E63-77AC-4D08-A126-871B3D6615DF}" destId="{20934EC7-5F9D-4F9D-AD68-D7B15A5B926E}" srcOrd="2" destOrd="0" presId="urn:microsoft.com/office/officeart/2008/layout/VerticalAccentList"/>
    <dgm:cxn modelId="{240D44E9-BC45-4EC5-8CE7-5FDB331C314D}" type="presParOf" srcId="{E25F8E63-77AC-4D08-A126-871B3D6615DF}" destId="{298069AF-A0A8-4A58-A42D-FC0E79F75F75}" srcOrd="3" destOrd="0" presId="urn:microsoft.com/office/officeart/2008/layout/VerticalAccentList"/>
    <dgm:cxn modelId="{05F42BA8-68AB-4880-AB2F-937C1A71941C}" type="presParOf" srcId="{E25F8E63-77AC-4D08-A126-871B3D6615DF}" destId="{724B6FF1-C4A6-4983-8B22-C509067A1D44}" srcOrd="4" destOrd="0" presId="urn:microsoft.com/office/officeart/2008/layout/VerticalAccentList"/>
    <dgm:cxn modelId="{ED2CA818-551D-4024-9CF6-CF64C5A296E5}" type="presParOf" srcId="{E25F8E63-77AC-4D08-A126-871B3D6615DF}" destId="{A6C66C57-71CE-418D-BB82-31BC189394ED}" srcOrd="5" destOrd="0" presId="urn:microsoft.com/office/officeart/2008/layout/VerticalAccentList"/>
    <dgm:cxn modelId="{E70A1CF8-F205-41EF-BCE3-0BB7E6523FF8}" type="presParOf" srcId="{E25F8E63-77AC-4D08-A126-871B3D6615DF}" destId="{C7BD557F-AF72-4728-A3FB-0095AF02E7BD}" srcOrd="6" destOrd="0" presId="urn:microsoft.com/office/officeart/2008/layout/VerticalAccentList"/>
    <dgm:cxn modelId="{B0E162A4-0711-4E50-8337-D8F17F7C3CE9}" type="presParOf" srcId="{B766EB63-88D9-4DAD-A84B-E310EBE462AD}" destId="{56E120ED-2C92-407A-8E32-C0259697AF6D}" srcOrd="2" destOrd="0" presId="urn:microsoft.com/office/officeart/2008/layout/VerticalAccentList"/>
    <dgm:cxn modelId="{63890C57-6B16-4719-A32F-C59C76CE1538}" type="presParOf" srcId="{B766EB63-88D9-4DAD-A84B-E310EBE462AD}" destId="{3F12056E-7ECC-426D-9267-26E2B0A8E98A}" srcOrd="3" destOrd="0" presId="urn:microsoft.com/office/officeart/2008/layout/VerticalAccentList"/>
    <dgm:cxn modelId="{B3646C86-F399-4CBD-87CF-6B174E09DDFE}" type="presParOf" srcId="{3F12056E-7ECC-426D-9267-26E2B0A8E98A}" destId="{7C5200BC-B52C-494E-94FD-BE42B7C3E593}" srcOrd="0" destOrd="0" presId="urn:microsoft.com/office/officeart/2008/layout/VerticalAccentList"/>
    <dgm:cxn modelId="{A9AF74F7-C7F1-436C-9595-1455EC3A1EBE}" type="presParOf" srcId="{B766EB63-88D9-4DAD-A84B-E310EBE462AD}" destId="{0AF37DC7-A555-4C9F-8855-276B17471ACE}" srcOrd="4" destOrd="0" presId="urn:microsoft.com/office/officeart/2008/layout/VerticalAccentList"/>
    <dgm:cxn modelId="{6B1DA30A-9422-4F1A-AC73-1CC5CA1AF9CA}" type="presParOf" srcId="{0AF37DC7-A555-4C9F-8855-276B17471ACE}" destId="{AE13AD59-4F0B-40BE-90E2-A378602B1765}" srcOrd="0" destOrd="0" presId="urn:microsoft.com/office/officeart/2008/layout/VerticalAccentList"/>
    <dgm:cxn modelId="{6CE00E28-4DCA-4A4D-B9B2-0B8EC4469EE4}" type="presParOf" srcId="{0AF37DC7-A555-4C9F-8855-276B17471ACE}" destId="{6A3C52DF-E4BD-4737-B20C-3061967D8656}" srcOrd="1" destOrd="0" presId="urn:microsoft.com/office/officeart/2008/layout/VerticalAccentList"/>
    <dgm:cxn modelId="{882A4E64-9E92-4596-AE7B-35A233B2AB16}" type="presParOf" srcId="{0AF37DC7-A555-4C9F-8855-276B17471ACE}" destId="{6241D9E8-1C37-47CD-84BA-AB2B56F96368}" srcOrd="2" destOrd="0" presId="urn:microsoft.com/office/officeart/2008/layout/VerticalAccentList"/>
    <dgm:cxn modelId="{1980FC8F-8ED4-4347-A3E5-4C2F42A7090E}" type="presParOf" srcId="{0AF37DC7-A555-4C9F-8855-276B17471ACE}" destId="{53BFE123-C5F0-4A44-873D-AE1D777FE2F5}" srcOrd="3" destOrd="0" presId="urn:microsoft.com/office/officeart/2008/layout/VerticalAccentList"/>
    <dgm:cxn modelId="{73F2FC96-44D0-4FFC-8CAF-AF0B1286ABB8}" type="presParOf" srcId="{0AF37DC7-A555-4C9F-8855-276B17471ACE}" destId="{DED6A389-ACC9-4B28-846D-4C404154196E}" srcOrd="4" destOrd="0" presId="urn:microsoft.com/office/officeart/2008/layout/VerticalAccentList"/>
    <dgm:cxn modelId="{707873CB-E008-43B9-B86B-46A5A77F81A6}" type="presParOf" srcId="{0AF37DC7-A555-4C9F-8855-276B17471ACE}" destId="{C5DD87BD-6D40-4D84-B7C9-D00012857177}" srcOrd="5" destOrd="0" presId="urn:microsoft.com/office/officeart/2008/layout/VerticalAccentList"/>
    <dgm:cxn modelId="{860025A0-B031-4071-A7B0-FA0CE7246C19}" type="presParOf" srcId="{0AF37DC7-A555-4C9F-8855-276B17471ACE}" destId="{C3833193-CE35-4872-962E-467FC27314B3}" srcOrd="6" destOrd="0" presId="urn:microsoft.com/office/officeart/2008/layout/VerticalAccentList"/>
    <dgm:cxn modelId="{B9670C6A-D0B9-45A7-B975-BB12B7B61250}" type="presParOf" srcId="{B766EB63-88D9-4DAD-A84B-E310EBE462AD}" destId="{C28EE9E7-2245-4065-B88A-2AB7AB1D0DB7}" srcOrd="5" destOrd="0" presId="urn:microsoft.com/office/officeart/2008/layout/VerticalAccentList"/>
    <dgm:cxn modelId="{78518430-2E5C-4DE3-9B54-9F8538D84E2F}" type="presParOf" srcId="{B766EB63-88D9-4DAD-A84B-E310EBE462AD}" destId="{80CF82A3-D928-42E7-AA1C-14B747C3A78B}" srcOrd="6" destOrd="0" presId="urn:microsoft.com/office/officeart/2008/layout/VerticalAccentList"/>
    <dgm:cxn modelId="{EAA93825-44AD-418D-A414-6A169FED99D5}" type="presParOf" srcId="{80CF82A3-D928-42E7-AA1C-14B747C3A78B}" destId="{9718E0EE-D0E4-48DF-91DE-6F732BA6AD2B}" srcOrd="0" destOrd="0" presId="urn:microsoft.com/office/officeart/2008/layout/VerticalAccentList"/>
    <dgm:cxn modelId="{58846C8F-4578-4BB5-8481-4E54A4CAA4D1}" type="presParOf" srcId="{B766EB63-88D9-4DAD-A84B-E310EBE462AD}" destId="{AF7F0C3D-9EF0-4417-B4A4-C1E2BE190DB6}" srcOrd="7" destOrd="0" presId="urn:microsoft.com/office/officeart/2008/layout/VerticalAccentList"/>
    <dgm:cxn modelId="{3894B9F1-36A2-4C24-9B28-F76B1703E006}" type="presParOf" srcId="{AF7F0C3D-9EF0-4417-B4A4-C1E2BE190DB6}" destId="{74357921-DC22-4060-9B2B-F019F6F46CB7}" srcOrd="0" destOrd="0" presId="urn:microsoft.com/office/officeart/2008/layout/VerticalAccentList"/>
    <dgm:cxn modelId="{646F2448-7CFF-48FA-B7B6-D20C6B557839}" type="presParOf" srcId="{AF7F0C3D-9EF0-4417-B4A4-C1E2BE190DB6}" destId="{DD8AFBC6-6BAA-4799-A8A5-A4E752026A5F}" srcOrd="1" destOrd="0" presId="urn:microsoft.com/office/officeart/2008/layout/VerticalAccentList"/>
    <dgm:cxn modelId="{BF079C1F-8131-4207-A3EB-C98B2CD6C3B5}" type="presParOf" srcId="{AF7F0C3D-9EF0-4417-B4A4-C1E2BE190DB6}" destId="{BDDC758F-3DCF-4550-8F0E-53D71859AA1E}" srcOrd="2" destOrd="0" presId="urn:microsoft.com/office/officeart/2008/layout/VerticalAccentList"/>
    <dgm:cxn modelId="{F5D81C26-D215-4EB6-9B34-97E971B7632E}" type="presParOf" srcId="{AF7F0C3D-9EF0-4417-B4A4-C1E2BE190DB6}" destId="{70E12BD1-7EDC-4F90-976A-B99D26EFEEF3}" srcOrd="3" destOrd="0" presId="urn:microsoft.com/office/officeart/2008/layout/VerticalAccentList"/>
    <dgm:cxn modelId="{70ACFADB-870B-4AB3-A63E-153743B28464}" type="presParOf" srcId="{AF7F0C3D-9EF0-4417-B4A4-C1E2BE190DB6}" destId="{F06209E6-5571-4E4A-9E0E-1FEF175FB058}" srcOrd="4" destOrd="0" presId="urn:microsoft.com/office/officeart/2008/layout/VerticalAccentList"/>
    <dgm:cxn modelId="{8A91413A-DF13-4058-A3E3-B80DD87A0684}" type="presParOf" srcId="{AF7F0C3D-9EF0-4417-B4A4-C1E2BE190DB6}" destId="{D45B8E1F-6028-4C6D-A7B2-51808782A8BE}" srcOrd="5" destOrd="0" presId="urn:microsoft.com/office/officeart/2008/layout/VerticalAccentList"/>
    <dgm:cxn modelId="{A8218D79-05FF-4F02-8C2F-489574A42DCA}" type="presParOf" srcId="{AF7F0C3D-9EF0-4417-B4A4-C1E2BE190DB6}" destId="{792978AF-C995-4EB0-9E1A-323B4FC2F8DA}" srcOrd="6" destOrd="0" presId="urn:microsoft.com/office/officeart/2008/layout/VerticalAccentList"/>
    <dgm:cxn modelId="{3B8ABA47-BC59-43C5-A5B3-EE3B7D040477}" type="presParOf" srcId="{B766EB63-88D9-4DAD-A84B-E310EBE462AD}" destId="{FF3C6985-69C3-42A2-BD36-1FFEE3172CAA}" srcOrd="8" destOrd="0" presId="urn:microsoft.com/office/officeart/2008/layout/VerticalAccentList"/>
    <dgm:cxn modelId="{7B2ED369-E4EF-4D32-ACF9-18D09C34A883}" type="presParOf" srcId="{B766EB63-88D9-4DAD-A84B-E310EBE462AD}" destId="{5D1EFF45-8152-4039-B965-4465B0F9CE0B}" srcOrd="9" destOrd="0" presId="urn:microsoft.com/office/officeart/2008/layout/VerticalAccentList"/>
    <dgm:cxn modelId="{65B4E1B3-1B91-4F0F-8AAE-ABF8EB906B69}" type="presParOf" srcId="{5D1EFF45-8152-4039-B965-4465B0F9CE0B}" destId="{783964B8-13E8-4AFF-A99C-A9A6F84C1B1A}" srcOrd="0" destOrd="0" presId="urn:microsoft.com/office/officeart/2008/layout/VerticalAccentList"/>
    <dgm:cxn modelId="{66E1FD8C-808D-4519-9B87-226B4221D5BC}" type="presParOf" srcId="{B766EB63-88D9-4DAD-A84B-E310EBE462AD}" destId="{812FEE52-E364-4748-AD2C-22E2FCBAC4CC}" srcOrd="10" destOrd="0" presId="urn:microsoft.com/office/officeart/2008/layout/VerticalAccentList"/>
    <dgm:cxn modelId="{481320A2-97B8-4B61-83F6-C4D9A0DEC959}" type="presParOf" srcId="{812FEE52-E364-4748-AD2C-22E2FCBAC4CC}" destId="{92D41932-659F-4053-9EE2-2FD52D8DF490}" srcOrd="0" destOrd="0" presId="urn:microsoft.com/office/officeart/2008/layout/VerticalAccentList"/>
    <dgm:cxn modelId="{38F6B0B4-CDF6-433E-ACFA-5416E5A99905}" type="presParOf" srcId="{812FEE52-E364-4748-AD2C-22E2FCBAC4CC}" destId="{4A794885-CCC1-462A-B9E9-47FFE2E8B4E1}" srcOrd="1" destOrd="0" presId="urn:microsoft.com/office/officeart/2008/layout/VerticalAccentList"/>
    <dgm:cxn modelId="{89702882-2EB3-4ABE-8087-9B77F8D3A53F}" type="presParOf" srcId="{812FEE52-E364-4748-AD2C-22E2FCBAC4CC}" destId="{D8281793-81AB-4320-A94E-71D506890B96}" srcOrd="2" destOrd="0" presId="urn:microsoft.com/office/officeart/2008/layout/VerticalAccentList"/>
    <dgm:cxn modelId="{4B47F6D6-1435-4C8A-B2C8-E4E27E4BFE6F}" type="presParOf" srcId="{812FEE52-E364-4748-AD2C-22E2FCBAC4CC}" destId="{B38185E2-814D-4D1B-B4FA-348346FA2330}" srcOrd="3" destOrd="0" presId="urn:microsoft.com/office/officeart/2008/layout/VerticalAccentList"/>
    <dgm:cxn modelId="{4FE93CEE-2D24-47A7-8FC4-16B2878CD167}" type="presParOf" srcId="{812FEE52-E364-4748-AD2C-22E2FCBAC4CC}" destId="{00DC8B11-81A5-46A1-94C0-80E67009D6A5}" srcOrd="4" destOrd="0" presId="urn:microsoft.com/office/officeart/2008/layout/VerticalAccentList"/>
    <dgm:cxn modelId="{BABB5525-94C1-4658-9658-68A157F48653}" type="presParOf" srcId="{812FEE52-E364-4748-AD2C-22E2FCBAC4CC}" destId="{7C6F524A-0E26-4908-9DF2-0F665D84B998}" srcOrd="5" destOrd="0" presId="urn:microsoft.com/office/officeart/2008/layout/VerticalAccentList"/>
    <dgm:cxn modelId="{8B8122DB-B05A-486D-937E-C83D3D896C63}" type="presParOf" srcId="{812FEE52-E364-4748-AD2C-22E2FCBAC4CC}" destId="{E92D6F56-EA8B-4107-9E99-B72029A9D487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CB550-E38E-472E-837C-9A3A95252126}">
      <dsp:nvSpPr>
        <dsp:cNvPr id="0" name=""/>
        <dsp:cNvSpPr/>
      </dsp:nvSpPr>
      <dsp:spPr>
        <a:xfrm>
          <a:off x="-15" y="474113"/>
          <a:ext cx="11167623" cy="1015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b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rgbClr val="338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ГЛОБАЛИЗАЦИЯ</a:t>
          </a:r>
          <a:r>
            <a:rPr lang="ru-RU" sz="3600" kern="1200" spc="200" dirty="0">
              <a:solidFill>
                <a:srgbClr val="338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  <a:endParaRPr lang="ru-RU" sz="3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-15" y="474113"/>
        <a:ext cx="11167623" cy="1015238"/>
      </dsp:txXfrm>
    </dsp:sp>
    <dsp:sp modelId="{0DFAFC3E-D05C-4020-8D06-D64644B8B9F0}">
      <dsp:nvSpPr>
        <dsp:cNvPr id="0" name=""/>
        <dsp:cNvSpPr/>
      </dsp:nvSpPr>
      <dsp:spPr>
        <a:xfrm>
          <a:off x="-15" y="1489351"/>
          <a:ext cx="1489016" cy="248169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3B078-9C30-40E4-A401-C4FCA11423D5}">
      <dsp:nvSpPr>
        <dsp:cNvPr id="0" name=""/>
        <dsp:cNvSpPr/>
      </dsp:nvSpPr>
      <dsp:spPr>
        <a:xfrm>
          <a:off x="1575860" y="1489351"/>
          <a:ext cx="1489016" cy="248169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34EC7-5F9D-4F9D-AD68-D7B15A5B926E}">
      <dsp:nvSpPr>
        <dsp:cNvPr id="0" name=""/>
        <dsp:cNvSpPr/>
      </dsp:nvSpPr>
      <dsp:spPr>
        <a:xfrm>
          <a:off x="3151736" y="1489351"/>
          <a:ext cx="1489016" cy="248169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069AF-A0A8-4A58-A42D-FC0E79F75F75}">
      <dsp:nvSpPr>
        <dsp:cNvPr id="0" name=""/>
        <dsp:cNvSpPr/>
      </dsp:nvSpPr>
      <dsp:spPr>
        <a:xfrm>
          <a:off x="4727611" y="1489351"/>
          <a:ext cx="1489016" cy="248169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B6FF1-C4A6-4983-8B22-C509067A1D44}">
      <dsp:nvSpPr>
        <dsp:cNvPr id="0" name=""/>
        <dsp:cNvSpPr/>
      </dsp:nvSpPr>
      <dsp:spPr>
        <a:xfrm>
          <a:off x="6303487" y="1489351"/>
          <a:ext cx="1489016" cy="248169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66C57-71CE-418D-BB82-31BC189394ED}">
      <dsp:nvSpPr>
        <dsp:cNvPr id="0" name=""/>
        <dsp:cNvSpPr/>
      </dsp:nvSpPr>
      <dsp:spPr>
        <a:xfrm>
          <a:off x="7879363" y="1489351"/>
          <a:ext cx="1489016" cy="248169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BD557F-AF72-4728-A3FB-0095AF02E7BD}">
      <dsp:nvSpPr>
        <dsp:cNvPr id="0" name=""/>
        <dsp:cNvSpPr/>
      </dsp:nvSpPr>
      <dsp:spPr>
        <a:xfrm>
          <a:off x="9455239" y="1489351"/>
          <a:ext cx="1489016" cy="248169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200BC-B52C-494E-94FD-BE42B7C3E593}">
      <dsp:nvSpPr>
        <dsp:cNvPr id="0" name=""/>
        <dsp:cNvSpPr/>
      </dsp:nvSpPr>
      <dsp:spPr>
        <a:xfrm>
          <a:off x="-15" y="1865087"/>
          <a:ext cx="11167623" cy="1015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b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rgbClr val="338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ЭКОЛОГИЧЕСКИЕ ПРОБЛЕМЫ</a:t>
          </a:r>
        </a:p>
      </dsp:txBody>
      <dsp:txXfrm>
        <a:off x="-15" y="1865087"/>
        <a:ext cx="11167623" cy="1015238"/>
      </dsp:txXfrm>
    </dsp:sp>
    <dsp:sp modelId="{AE13AD59-4F0B-40BE-90E2-A378602B1765}">
      <dsp:nvSpPr>
        <dsp:cNvPr id="0" name=""/>
        <dsp:cNvSpPr/>
      </dsp:nvSpPr>
      <dsp:spPr>
        <a:xfrm>
          <a:off x="-15" y="2880326"/>
          <a:ext cx="1489016" cy="248169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C52DF-E4BD-4737-B20C-3061967D8656}">
      <dsp:nvSpPr>
        <dsp:cNvPr id="0" name=""/>
        <dsp:cNvSpPr/>
      </dsp:nvSpPr>
      <dsp:spPr>
        <a:xfrm>
          <a:off x="1575860" y="2880326"/>
          <a:ext cx="1489016" cy="248169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1D9E8-1C37-47CD-84BA-AB2B56F96368}">
      <dsp:nvSpPr>
        <dsp:cNvPr id="0" name=""/>
        <dsp:cNvSpPr/>
      </dsp:nvSpPr>
      <dsp:spPr>
        <a:xfrm>
          <a:off x="3151736" y="2880326"/>
          <a:ext cx="1489016" cy="248169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FE123-C5F0-4A44-873D-AE1D777FE2F5}">
      <dsp:nvSpPr>
        <dsp:cNvPr id="0" name=""/>
        <dsp:cNvSpPr/>
      </dsp:nvSpPr>
      <dsp:spPr>
        <a:xfrm>
          <a:off x="4727611" y="2880326"/>
          <a:ext cx="1489016" cy="248169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D6A389-ACC9-4B28-846D-4C404154196E}">
      <dsp:nvSpPr>
        <dsp:cNvPr id="0" name=""/>
        <dsp:cNvSpPr/>
      </dsp:nvSpPr>
      <dsp:spPr>
        <a:xfrm>
          <a:off x="6303487" y="2880326"/>
          <a:ext cx="1489016" cy="248169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D87BD-6D40-4D84-B7C9-D00012857177}">
      <dsp:nvSpPr>
        <dsp:cNvPr id="0" name=""/>
        <dsp:cNvSpPr/>
      </dsp:nvSpPr>
      <dsp:spPr>
        <a:xfrm>
          <a:off x="7879363" y="2880326"/>
          <a:ext cx="1489016" cy="248169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33193-CE35-4872-962E-467FC27314B3}">
      <dsp:nvSpPr>
        <dsp:cNvPr id="0" name=""/>
        <dsp:cNvSpPr/>
      </dsp:nvSpPr>
      <dsp:spPr>
        <a:xfrm>
          <a:off x="9455239" y="2880326"/>
          <a:ext cx="1489016" cy="248169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8E0EE-D0E4-48DF-91DE-6F732BA6AD2B}">
      <dsp:nvSpPr>
        <dsp:cNvPr id="0" name=""/>
        <dsp:cNvSpPr/>
      </dsp:nvSpPr>
      <dsp:spPr>
        <a:xfrm>
          <a:off x="-15" y="3256062"/>
          <a:ext cx="11167623" cy="1015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b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rgbClr val="338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МЕЖДИСЦИПЛИНАРНЫЙ ПОДХОД</a:t>
          </a:r>
        </a:p>
      </dsp:txBody>
      <dsp:txXfrm>
        <a:off x="-15" y="3256062"/>
        <a:ext cx="11167623" cy="1015238"/>
      </dsp:txXfrm>
    </dsp:sp>
    <dsp:sp modelId="{74357921-DC22-4060-9B2B-F019F6F46CB7}">
      <dsp:nvSpPr>
        <dsp:cNvPr id="0" name=""/>
        <dsp:cNvSpPr/>
      </dsp:nvSpPr>
      <dsp:spPr>
        <a:xfrm>
          <a:off x="-15" y="4271300"/>
          <a:ext cx="1489016" cy="248169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AFBC6-6BAA-4799-A8A5-A4E752026A5F}">
      <dsp:nvSpPr>
        <dsp:cNvPr id="0" name=""/>
        <dsp:cNvSpPr/>
      </dsp:nvSpPr>
      <dsp:spPr>
        <a:xfrm>
          <a:off x="1575860" y="4271300"/>
          <a:ext cx="1489016" cy="248169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C758F-3DCF-4550-8F0E-53D71859AA1E}">
      <dsp:nvSpPr>
        <dsp:cNvPr id="0" name=""/>
        <dsp:cNvSpPr/>
      </dsp:nvSpPr>
      <dsp:spPr>
        <a:xfrm>
          <a:off x="3151736" y="4271300"/>
          <a:ext cx="1489016" cy="248169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12BD1-7EDC-4F90-976A-B99D26EFEEF3}">
      <dsp:nvSpPr>
        <dsp:cNvPr id="0" name=""/>
        <dsp:cNvSpPr/>
      </dsp:nvSpPr>
      <dsp:spPr>
        <a:xfrm>
          <a:off x="4727611" y="4271300"/>
          <a:ext cx="1489016" cy="248169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209E6-5571-4E4A-9E0E-1FEF175FB058}">
      <dsp:nvSpPr>
        <dsp:cNvPr id="0" name=""/>
        <dsp:cNvSpPr/>
      </dsp:nvSpPr>
      <dsp:spPr>
        <a:xfrm>
          <a:off x="6303487" y="4271300"/>
          <a:ext cx="1489016" cy="248169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5B8E1F-6028-4C6D-A7B2-51808782A8BE}">
      <dsp:nvSpPr>
        <dsp:cNvPr id="0" name=""/>
        <dsp:cNvSpPr/>
      </dsp:nvSpPr>
      <dsp:spPr>
        <a:xfrm>
          <a:off x="7879363" y="4271300"/>
          <a:ext cx="1489016" cy="248169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978AF-C995-4EB0-9E1A-323B4FC2F8DA}">
      <dsp:nvSpPr>
        <dsp:cNvPr id="0" name=""/>
        <dsp:cNvSpPr/>
      </dsp:nvSpPr>
      <dsp:spPr>
        <a:xfrm>
          <a:off x="9455239" y="4271300"/>
          <a:ext cx="1489016" cy="248169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964B8-13E8-4AFF-A99C-A9A6F84C1B1A}">
      <dsp:nvSpPr>
        <dsp:cNvPr id="0" name=""/>
        <dsp:cNvSpPr/>
      </dsp:nvSpPr>
      <dsp:spPr>
        <a:xfrm>
          <a:off x="-15" y="4647036"/>
          <a:ext cx="12420630" cy="1015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b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i="0" kern="1200" dirty="0">
              <a:solidFill>
                <a:srgbClr val="3386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ИЗМЕНЕНИЕ ПОДХОДОВ К ОБУЧЕНИЮ</a:t>
          </a:r>
          <a:endParaRPr lang="ru-RU" sz="4400" b="1" kern="1200" dirty="0">
            <a:solidFill>
              <a:srgbClr val="338678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-15" y="4647036"/>
        <a:ext cx="12420630" cy="1015238"/>
      </dsp:txXfrm>
    </dsp:sp>
    <dsp:sp modelId="{92D41932-659F-4053-9EE2-2FD52D8DF490}">
      <dsp:nvSpPr>
        <dsp:cNvPr id="0" name=""/>
        <dsp:cNvSpPr/>
      </dsp:nvSpPr>
      <dsp:spPr>
        <a:xfrm>
          <a:off x="-15" y="5662275"/>
          <a:ext cx="1489016" cy="248169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94885-CCC1-462A-B9E9-47FFE2E8B4E1}">
      <dsp:nvSpPr>
        <dsp:cNvPr id="0" name=""/>
        <dsp:cNvSpPr/>
      </dsp:nvSpPr>
      <dsp:spPr>
        <a:xfrm>
          <a:off x="1575860" y="5662275"/>
          <a:ext cx="1489016" cy="248169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281793-81AB-4320-A94E-71D506890B96}">
      <dsp:nvSpPr>
        <dsp:cNvPr id="0" name=""/>
        <dsp:cNvSpPr/>
      </dsp:nvSpPr>
      <dsp:spPr>
        <a:xfrm>
          <a:off x="3151736" y="5662275"/>
          <a:ext cx="1489016" cy="248169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8185E2-814D-4D1B-B4FA-348346FA2330}">
      <dsp:nvSpPr>
        <dsp:cNvPr id="0" name=""/>
        <dsp:cNvSpPr/>
      </dsp:nvSpPr>
      <dsp:spPr>
        <a:xfrm>
          <a:off x="4727611" y="5662275"/>
          <a:ext cx="1489016" cy="248169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DC8B11-81A5-46A1-94C0-80E67009D6A5}">
      <dsp:nvSpPr>
        <dsp:cNvPr id="0" name=""/>
        <dsp:cNvSpPr/>
      </dsp:nvSpPr>
      <dsp:spPr>
        <a:xfrm>
          <a:off x="6303487" y="5662275"/>
          <a:ext cx="1489016" cy="248169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F524A-0E26-4908-9DF2-0F665D84B998}">
      <dsp:nvSpPr>
        <dsp:cNvPr id="0" name=""/>
        <dsp:cNvSpPr/>
      </dsp:nvSpPr>
      <dsp:spPr>
        <a:xfrm>
          <a:off x="7879363" y="5662275"/>
          <a:ext cx="1489016" cy="248169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D6F56-EA8B-4107-9E99-B72029A9D487}">
      <dsp:nvSpPr>
        <dsp:cNvPr id="0" name=""/>
        <dsp:cNvSpPr/>
      </dsp:nvSpPr>
      <dsp:spPr>
        <a:xfrm>
          <a:off x="9455239" y="5662275"/>
          <a:ext cx="1489016" cy="248169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386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780854" y="0"/>
            <a:ext cx="4552315" cy="2040889"/>
          </a:xfrm>
          <a:custGeom>
            <a:avLst/>
            <a:gdLst/>
            <a:ahLst/>
            <a:cxnLst/>
            <a:rect l="l" t="t" r="r" b="b"/>
            <a:pathLst>
              <a:path w="4552315" h="2040889">
                <a:moveTo>
                  <a:pt x="4551972" y="0"/>
                </a:moveTo>
                <a:lnTo>
                  <a:pt x="0" y="0"/>
                </a:lnTo>
                <a:lnTo>
                  <a:pt x="3454" y="34823"/>
                </a:lnTo>
                <a:lnTo>
                  <a:pt x="10426" y="90601"/>
                </a:lnTo>
                <a:lnTo>
                  <a:pt x="18834" y="146177"/>
                </a:lnTo>
                <a:lnTo>
                  <a:pt x="28663" y="201561"/>
                </a:lnTo>
                <a:lnTo>
                  <a:pt x="39890" y="256679"/>
                </a:lnTo>
                <a:lnTo>
                  <a:pt x="52514" y="311454"/>
                </a:lnTo>
                <a:lnTo>
                  <a:pt x="66535" y="365887"/>
                </a:lnTo>
                <a:lnTo>
                  <a:pt x="81953" y="419989"/>
                </a:lnTo>
                <a:lnTo>
                  <a:pt x="98742" y="473671"/>
                </a:lnTo>
                <a:lnTo>
                  <a:pt x="116890" y="526872"/>
                </a:lnTo>
                <a:lnTo>
                  <a:pt x="136372" y="579589"/>
                </a:lnTo>
                <a:lnTo>
                  <a:pt x="157226" y="631837"/>
                </a:lnTo>
                <a:lnTo>
                  <a:pt x="179400" y="683526"/>
                </a:lnTo>
                <a:lnTo>
                  <a:pt x="202869" y="734606"/>
                </a:lnTo>
                <a:lnTo>
                  <a:pt x="227634" y="785075"/>
                </a:lnTo>
                <a:lnTo>
                  <a:pt x="253695" y="834910"/>
                </a:lnTo>
                <a:lnTo>
                  <a:pt x="281012" y="884085"/>
                </a:lnTo>
                <a:lnTo>
                  <a:pt x="309562" y="932510"/>
                </a:lnTo>
                <a:lnTo>
                  <a:pt x="339344" y="980186"/>
                </a:lnTo>
                <a:lnTo>
                  <a:pt x="370344" y="1027112"/>
                </a:lnTo>
                <a:lnTo>
                  <a:pt x="402539" y="1073238"/>
                </a:lnTo>
                <a:lnTo>
                  <a:pt x="435864" y="1118501"/>
                </a:lnTo>
                <a:lnTo>
                  <a:pt x="470344" y="1162900"/>
                </a:lnTo>
                <a:lnTo>
                  <a:pt x="505968" y="1206423"/>
                </a:lnTo>
                <a:lnTo>
                  <a:pt x="542696" y="1249032"/>
                </a:lnTo>
                <a:lnTo>
                  <a:pt x="580466" y="1290662"/>
                </a:lnTo>
                <a:lnTo>
                  <a:pt x="619290" y="1331315"/>
                </a:lnTo>
                <a:lnTo>
                  <a:pt x="698830" y="1410855"/>
                </a:lnTo>
                <a:lnTo>
                  <a:pt x="739482" y="1449679"/>
                </a:lnTo>
                <a:lnTo>
                  <a:pt x="781113" y="1487449"/>
                </a:lnTo>
                <a:lnTo>
                  <a:pt x="823722" y="1524177"/>
                </a:lnTo>
                <a:lnTo>
                  <a:pt x="867244" y="1559801"/>
                </a:lnTo>
                <a:lnTo>
                  <a:pt x="911644" y="1594281"/>
                </a:lnTo>
                <a:lnTo>
                  <a:pt x="956906" y="1627606"/>
                </a:lnTo>
                <a:lnTo>
                  <a:pt x="1003033" y="1659801"/>
                </a:lnTo>
                <a:lnTo>
                  <a:pt x="1049959" y="1690801"/>
                </a:lnTo>
                <a:lnTo>
                  <a:pt x="1097635" y="1720583"/>
                </a:lnTo>
                <a:lnTo>
                  <a:pt x="1146060" y="1749132"/>
                </a:lnTo>
                <a:lnTo>
                  <a:pt x="1195222" y="1776450"/>
                </a:lnTo>
                <a:lnTo>
                  <a:pt x="1245069" y="1802511"/>
                </a:lnTo>
                <a:lnTo>
                  <a:pt x="1295539" y="1827276"/>
                </a:lnTo>
                <a:lnTo>
                  <a:pt x="1346619" y="1850745"/>
                </a:lnTo>
                <a:lnTo>
                  <a:pt x="1398308" y="1872919"/>
                </a:lnTo>
                <a:lnTo>
                  <a:pt x="1450555" y="1893760"/>
                </a:lnTo>
                <a:lnTo>
                  <a:pt x="1503273" y="1913255"/>
                </a:lnTo>
                <a:lnTo>
                  <a:pt x="1556473" y="1931403"/>
                </a:lnTo>
                <a:lnTo>
                  <a:pt x="1610156" y="1948192"/>
                </a:lnTo>
                <a:lnTo>
                  <a:pt x="1664258" y="1963610"/>
                </a:lnTo>
                <a:lnTo>
                  <a:pt x="1718691" y="1977631"/>
                </a:lnTo>
                <a:lnTo>
                  <a:pt x="1773466" y="1990255"/>
                </a:lnTo>
                <a:lnTo>
                  <a:pt x="1828584" y="2001481"/>
                </a:lnTo>
                <a:lnTo>
                  <a:pt x="1883968" y="2011311"/>
                </a:lnTo>
                <a:lnTo>
                  <a:pt x="1939544" y="2019719"/>
                </a:lnTo>
                <a:lnTo>
                  <a:pt x="1995322" y="2026691"/>
                </a:lnTo>
                <a:lnTo>
                  <a:pt x="2051291" y="2032254"/>
                </a:lnTo>
                <a:lnTo>
                  <a:pt x="2107387" y="2036381"/>
                </a:lnTo>
                <a:lnTo>
                  <a:pt x="2163534" y="2039073"/>
                </a:lnTo>
                <a:lnTo>
                  <a:pt x="2219731" y="2040343"/>
                </a:lnTo>
                <a:lnTo>
                  <a:pt x="2332228" y="2040343"/>
                </a:lnTo>
                <a:lnTo>
                  <a:pt x="2388425" y="2039073"/>
                </a:lnTo>
                <a:lnTo>
                  <a:pt x="2444572" y="2036381"/>
                </a:lnTo>
                <a:lnTo>
                  <a:pt x="2500668" y="2032254"/>
                </a:lnTo>
                <a:lnTo>
                  <a:pt x="2556637" y="2026691"/>
                </a:lnTo>
                <a:lnTo>
                  <a:pt x="2612415" y="2019719"/>
                </a:lnTo>
                <a:lnTo>
                  <a:pt x="2667990" y="2011311"/>
                </a:lnTo>
                <a:lnTo>
                  <a:pt x="2723375" y="2001481"/>
                </a:lnTo>
                <a:lnTo>
                  <a:pt x="2778493" y="1990255"/>
                </a:lnTo>
                <a:lnTo>
                  <a:pt x="2833268" y="1977631"/>
                </a:lnTo>
                <a:lnTo>
                  <a:pt x="2887700" y="1963610"/>
                </a:lnTo>
                <a:lnTo>
                  <a:pt x="2941802" y="1948192"/>
                </a:lnTo>
                <a:lnTo>
                  <a:pt x="2995485" y="1931403"/>
                </a:lnTo>
                <a:lnTo>
                  <a:pt x="3048685" y="1913255"/>
                </a:lnTo>
                <a:lnTo>
                  <a:pt x="3101403" y="1893760"/>
                </a:lnTo>
                <a:lnTo>
                  <a:pt x="3153651" y="1872919"/>
                </a:lnTo>
                <a:lnTo>
                  <a:pt x="3205340" y="1850745"/>
                </a:lnTo>
                <a:lnTo>
                  <a:pt x="3256419" y="1827276"/>
                </a:lnTo>
                <a:lnTo>
                  <a:pt x="3306889" y="1802511"/>
                </a:lnTo>
                <a:lnTo>
                  <a:pt x="3356737" y="1776450"/>
                </a:lnTo>
                <a:lnTo>
                  <a:pt x="3405898" y="1749132"/>
                </a:lnTo>
                <a:lnTo>
                  <a:pt x="3454323" y="1720583"/>
                </a:lnTo>
                <a:lnTo>
                  <a:pt x="3501999" y="1690801"/>
                </a:lnTo>
                <a:lnTo>
                  <a:pt x="3548926" y="1659801"/>
                </a:lnTo>
                <a:lnTo>
                  <a:pt x="3595052" y="1627606"/>
                </a:lnTo>
                <a:lnTo>
                  <a:pt x="3640315" y="1594281"/>
                </a:lnTo>
                <a:lnTo>
                  <a:pt x="3684714" y="1559801"/>
                </a:lnTo>
                <a:lnTo>
                  <a:pt x="3728237" y="1524177"/>
                </a:lnTo>
                <a:lnTo>
                  <a:pt x="3770846" y="1487449"/>
                </a:lnTo>
                <a:lnTo>
                  <a:pt x="3812476" y="1449679"/>
                </a:lnTo>
                <a:lnTo>
                  <a:pt x="3853129" y="1410855"/>
                </a:lnTo>
                <a:lnTo>
                  <a:pt x="3932669" y="1331315"/>
                </a:lnTo>
                <a:lnTo>
                  <a:pt x="3971493" y="1290662"/>
                </a:lnTo>
                <a:lnTo>
                  <a:pt x="4009263" y="1249032"/>
                </a:lnTo>
                <a:lnTo>
                  <a:pt x="4045991" y="1206423"/>
                </a:lnTo>
                <a:lnTo>
                  <a:pt x="4081615" y="1162900"/>
                </a:lnTo>
                <a:lnTo>
                  <a:pt x="4116095" y="1118501"/>
                </a:lnTo>
                <a:lnTo>
                  <a:pt x="4149433" y="1073238"/>
                </a:lnTo>
                <a:lnTo>
                  <a:pt x="4181614" y="1027112"/>
                </a:lnTo>
                <a:lnTo>
                  <a:pt x="4212615" y="980186"/>
                </a:lnTo>
                <a:lnTo>
                  <a:pt x="4242397" y="932510"/>
                </a:lnTo>
                <a:lnTo>
                  <a:pt x="4270946" y="884085"/>
                </a:lnTo>
                <a:lnTo>
                  <a:pt x="4298264" y="834923"/>
                </a:lnTo>
                <a:lnTo>
                  <a:pt x="4307205" y="817803"/>
                </a:lnTo>
                <a:lnTo>
                  <a:pt x="4349089" y="734606"/>
                </a:lnTo>
                <a:lnTo>
                  <a:pt x="4372559" y="683526"/>
                </a:lnTo>
                <a:lnTo>
                  <a:pt x="4394733" y="631837"/>
                </a:lnTo>
                <a:lnTo>
                  <a:pt x="4415587" y="579589"/>
                </a:lnTo>
                <a:lnTo>
                  <a:pt x="4435081" y="526872"/>
                </a:lnTo>
                <a:lnTo>
                  <a:pt x="4453217" y="473671"/>
                </a:lnTo>
                <a:lnTo>
                  <a:pt x="4470006" y="419989"/>
                </a:lnTo>
                <a:lnTo>
                  <a:pt x="4485424" y="365887"/>
                </a:lnTo>
                <a:lnTo>
                  <a:pt x="4499445" y="311454"/>
                </a:lnTo>
                <a:lnTo>
                  <a:pt x="4512068" y="256679"/>
                </a:lnTo>
                <a:lnTo>
                  <a:pt x="4523308" y="201561"/>
                </a:lnTo>
                <a:lnTo>
                  <a:pt x="4533125" y="146177"/>
                </a:lnTo>
                <a:lnTo>
                  <a:pt x="4541532" y="90601"/>
                </a:lnTo>
                <a:lnTo>
                  <a:pt x="4548505" y="34823"/>
                </a:lnTo>
                <a:lnTo>
                  <a:pt x="4551972" y="0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12"/>
            <a:ext cx="1658620" cy="1375410"/>
          </a:xfrm>
          <a:custGeom>
            <a:avLst/>
            <a:gdLst/>
            <a:ahLst/>
            <a:cxnLst/>
            <a:rect l="l" t="t" r="r" b="b"/>
            <a:pathLst>
              <a:path w="1658620" h="1375410">
                <a:moveTo>
                  <a:pt x="1658340" y="0"/>
                </a:moveTo>
                <a:lnTo>
                  <a:pt x="0" y="0"/>
                </a:lnTo>
                <a:lnTo>
                  <a:pt x="0" y="13017"/>
                </a:lnTo>
                <a:lnTo>
                  <a:pt x="0" y="1375105"/>
                </a:lnTo>
                <a:lnTo>
                  <a:pt x="80289" y="1371714"/>
                </a:lnTo>
                <a:lnTo>
                  <a:pt x="123012" y="1368374"/>
                </a:lnTo>
                <a:lnTo>
                  <a:pt x="165633" y="1363992"/>
                </a:lnTo>
                <a:lnTo>
                  <a:pt x="208102" y="1358582"/>
                </a:lnTo>
                <a:lnTo>
                  <a:pt x="250405" y="1352143"/>
                </a:lnTo>
                <a:lnTo>
                  <a:pt x="292557" y="1344663"/>
                </a:lnTo>
                <a:lnTo>
                  <a:pt x="334492" y="1336167"/>
                </a:lnTo>
                <a:lnTo>
                  <a:pt x="376161" y="1326654"/>
                </a:lnTo>
                <a:lnTo>
                  <a:pt x="417563" y="1316126"/>
                </a:lnTo>
                <a:lnTo>
                  <a:pt x="458698" y="1304594"/>
                </a:lnTo>
                <a:lnTo>
                  <a:pt x="499516" y="1292059"/>
                </a:lnTo>
                <a:lnTo>
                  <a:pt x="539953" y="1278547"/>
                </a:lnTo>
                <a:lnTo>
                  <a:pt x="580021" y="1264056"/>
                </a:lnTo>
                <a:lnTo>
                  <a:pt x="619709" y="1248587"/>
                </a:lnTo>
                <a:lnTo>
                  <a:pt x="658977" y="1232154"/>
                </a:lnTo>
                <a:lnTo>
                  <a:pt x="697763" y="1214780"/>
                </a:lnTo>
                <a:lnTo>
                  <a:pt x="736079" y="1196467"/>
                </a:lnTo>
                <a:lnTo>
                  <a:pt x="773912" y="1177213"/>
                </a:lnTo>
                <a:lnTo>
                  <a:pt x="811225" y="1157046"/>
                </a:lnTo>
                <a:lnTo>
                  <a:pt x="847966" y="1136002"/>
                </a:lnTo>
                <a:lnTo>
                  <a:pt x="884123" y="1114056"/>
                </a:lnTo>
                <a:lnTo>
                  <a:pt x="919721" y="1091234"/>
                </a:lnTo>
                <a:lnTo>
                  <a:pt x="954684" y="1067536"/>
                </a:lnTo>
                <a:lnTo>
                  <a:pt x="988987" y="1043025"/>
                </a:lnTo>
                <a:lnTo>
                  <a:pt x="1022616" y="1017689"/>
                </a:lnTo>
                <a:lnTo>
                  <a:pt x="1055585" y="991514"/>
                </a:lnTo>
                <a:lnTo>
                  <a:pt x="1087843" y="964552"/>
                </a:lnTo>
                <a:lnTo>
                  <a:pt x="1119352" y="936840"/>
                </a:lnTo>
                <a:lnTo>
                  <a:pt x="1150112" y="908367"/>
                </a:lnTo>
                <a:lnTo>
                  <a:pt x="1210271" y="850036"/>
                </a:lnTo>
                <a:lnTo>
                  <a:pt x="1239621" y="820242"/>
                </a:lnTo>
                <a:lnTo>
                  <a:pt x="1268171" y="789736"/>
                </a:lnTo>
                <a:lnTo>
                  <a:pt x="1295908" y="758532"/>
                </a:lnTo>
                <a:lnTo>
                  <a:pt x="1322806" y="726655"/>
                </a:lnTo>
                <a:lnTo>
                  <a:pt x="1348828" y="694169"/>
                </a:lnTo>
                <a:lnTo>
                  <a:pt x="1373974" y="661047"/>
                </a:lnTo>
                <a:lnTo>
                  <a:pt x="1398244" y="627316"/>
                </a:lnTo>
                <a:lnTo>
                  <a:pt x="1421599" y="593001"/>
                </a:lnTo>
                <a:lnTo>
                  <a:pt x="1444015" y="558152"/>
                </a:lnTo>
                <a:lnTo>
                  <a:pt x="1465503" y="522757"/>
                </a:lnTo>
                <a:lnTo>
                  <a:pt x="1486039" y="486841"/>
                </a:lnTo>
                <a:lnTo>
                  <a:pt x="1505623" y="450430"/>
                </a:lnTo>
                <a:lnTo>
                  <a:pt x="1524203" y="413588"/>
                </a:lnTo>
                <a:lnTo>
                  <a:pt x="1541792" y="376301"/>
                </a:lnTo>
                <a:lnTo>
                  <a:pt x="1558391" y="338569"/>
                </a:lnTo>
                <a:lnTo>
                  <a:pt x="1573987" y="300456"/>
                </a:lnTo>
                <a:lnTo>
                  <a:pt x="1588541" y="262001"/>
                </a:lnTo>
                <a:lnTo>
                  <a:pt x="1602054" y="223189"/>
                </a:lnTo>
                <a:lnTo>
                  <a:pt x="1614538" y="184048"/>
                </a:lnTo>
                <a:lnTo>
                  <a:pt x="1625981" y="144614"/>
                </a:lnTo>
                <a:lnTo>
                  <a:pt x="1636356" y="104952"/>
                </a:lnTo>
                <a:lnTo>
                  <a:pt x="1645666" y="65036"/>
                </a:lnTo>
                <a:lnTo>
                  <a:pt x="1653908" y="24892"/>
                </a:lnTo>
                <a:lnTo>
                  <a:pt x="1658340" y="0"/>
                </a:lnTo>
                <a:close/>
              </a:path>
            </a:pathLst>
          </a:custGeom>
          <a:solidFill>
            <a:srgbClr val="134E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85735" y="2038223"/>
            <a:ext cx="9408160" cy="3221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715956" y="6671278"/>
            <a:ext cx="8297545" cy="1341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rgbClr val="EB742B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EB742B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5239" y="843311"/>
            <a:ext cx="8608060" cy="2461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87292" y="3666140"/>
            <a:ext cx="10240644" cy="4996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rgbClr val="EB742B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3.png"/><Relationship Id="rId7" Type="http://schemas.openxmlformats.org/officeDocument/2006/relationships/image" Target="../media/image2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1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3.jpg"/><Relationship Id="rId7" Type="http://schemas.openxmlformats.org/officeDocument/2006/relationships/image" Target="../media/image34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fif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3C1AB0-2D18-46E5-BFA9-7DEC3CA01880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85800" y="6472581"/>
            <a:ext cx="11506200" cy="1384995"/>
          </a:xfrm>
        </p:spPr>
        <p:txBody>
          <a:bodyPr/>
          <a:lstStyle/>
          <a:p>
            <a:r>
              <a:rPr lang="ru-RU" b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Учитель географии</a:t>
            </a:r>
            <a:b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</a:br>
            <a:r>
              <a:rPr lang="ru-RU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ГОДУНОВА УЛЬЯНА ВЛАДИМИРОВНА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650FD11B-DAF7-423C-B09A-B3A5DCB3CC69}"/>
              </a:ext>
            </a:extLst>
          </p:cNvPr>
          <p:cNvSpPr txBox="1">
            <a:spLocks/>
          </p:cNvSpPr>
          <p:nvPr/>
        </p:nvSpPr>
        <p:spPr>
          <a:xfrm>
            <a:off x="685800" y="2818393"/>
            <a:ext cx="13028042" cy="2794355"/>
          </a:xfrm>
          <a:prstGeom prst="rect">
            <a:avLst/>
          </a:prstGeom>
        </p:spPr>
        <p:txBody>
          <a:bodyPr vert="horz" wrap="square" lIns="0" tIns="298450" rIns="0" bIns="0" rtlCol="0">
            <a:spAutoFit/>
          </a:bodyPr>
          <a:lstStyle>
            <a:lvl1pPr>
              <a:defRPr sz="595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>
              <a:lnSpc>
                <a:spcPct val="75000"/>
              </a:lnSpc>
              <a:spcBef>
                <a:spcPts val="2350"/>
              </a:spcBef>
            </a:pPr>
            <a:r>
              <a:rPr lang="ru-RU" sz="5400" spc="229" dirty="0">
                <a:solidFill>
                  <a:srgbClr val="FFFFFF"/>
                </a:solidFill>
              </a:rPr>
              <a:t>Географические гайды </a:t>
            </a:r>
            <a:br>
              <a:rPr lang="ru-RU" sz="5400" spc="229" dirty="0">
                <a:solidFill>
                  <a:srgbClr val="FFFFFF"/>
                </a:solidFill>
              </a:rPr>
            </a:br>
            <a:r>
              <a:rPr lang="ru-RU" sz="5400" spc="229" dirty="0">
                <a:solidFill>
                  <a:srgbClr val="FFFFFF"/>
                </a:solidFill>
              </a:rPr>
              <a:t>как средство визуализации </a:t>
            </a:r>
            <a:br>
              <a:rPr lang="ru-RU" sz="5400" spc="229" dirty="0">
                <a:solidFill>
                  <a:srgbClr val="FFFFFF"/>
                </a:solidFill>
              </a:rPr>
            </a:br>
            <a:r>
              <a:rPr lang="ru-RU" sz="5400" spc="229" dirty="0">
                <a:solidFill>
                  <a:srgbClr val="FFFFFF"/>
                </a:solidFill>
              </a:rPr>
              <a:t>и структурирование знаний </a:t>
            </a:r>
            <a:br>
              <a:rPr lang="ru-RU" sz="5400" spc="229" dirty="0">
                <a:solidFill>
                  <a:srgbClr val="FFFFFF"/>
                </a:solidFill>
              </a:rPr>
            </a:br>
            <a:r>
              <a:rPr lang="ru-RU" sz="5400" spc="229" dirty="0">
                <a:solidFill>
                  <a:srgbClr val="FFFFFF"/>
                </a:solidFill>
              </a:rPr>
              <a:t>о материках и странах</a:t>
            </a:r>
            <a:endParaRPr lang="ru-RU" sz="540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06CB94C-BA01-4C92-B84F-89718DFC6BDE}"/>
              </a:ext>
            </a:extLst>
          </p:cNvPr>
          <p:cNvSpPr/>
          <p:nvPr/>
        </p:nvSpPr>
        <p:spPr>
          <a:xfrm>
            <a:off x="8532242" y="-1228791"/>
            <a:ext cx="6629400" cy="4457700"/>
          </a:xfrm>
          <a:prstGeom prst="ellipse">
            <a:avLst/>
          </a:prstGeom>
          <a:solidFill>
            <a:srgbClr val="338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61761-2028-416B-8B51-9F327CCC292D}"/>
              </a:ext>
            </a:extLst>
          </p:cNvPr>
          <p:cNvSpPr txBox="1"/>
          <p:nvPr/>
        </p:nvSpPr>
        <p:spPr>
          <a:xfrm>
            <a:off x="2362200" y="98840"/>
            <a:ext cx="14325600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Государственное бюджетное общеобразовательное учреждение Самарской области </a:t>
            </a:r>
            <a:br>
              <a:rPr lang="ru-RU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средняя общеобразовательная школа №4 </a:t>
            </a:r>
            <a:br>
              <a:rPr lang="ru-RU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</a:br>
            <a:r>
              <a:rPr lang="ru-RU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п.г.т</a:t>
            </a:r>
            <a:r>
              <a:rPr lang="ru-RU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. Алексеевка городского округа Кинель Самарской области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06D76E-0E51-4165-A2B0-56EAC6E8E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73" b="90972" l="6696" r="93304">
                        <a14:foregroundMark x1="33929" y1="8941" x2="36942" y2="8073"/>
                        <a14:foregroundMark x1="90625" y1="33594" x2="91071" y2="49306"/>
                        <a14:foregroundMark x1="91071" y1="49306" x2="93304" y2="52170"/>
                        <a14:foregroundMark x1="8929" y1="42882" x2="10379" y2="42622"/>
                        <a14:foregroundMark x1="9598" y1="33333" x2="8147" y2="33854"/>
                        <a14:foregroundMark x1="70536" y1="90191" x2="68304" y2="91059"/>
                        <a14:foregroundMark x1="7813" y1="45747" x2="6696" y2="42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42" y="1958560"/>
            <a:ext cx="6400800" cy="8229600"/>
          </a:xfrm>
          <a:prstGeom prst="rect">
            <a:avLst/>
          </a:prstGeom>
        </p:spPr>
      </p:pic>
      <p:sp>
        <p:nvSpPr>
          <p:cNvPr id="13" name="Часть круга 12">
            <a:extLst>
              <a:ext uri="{FF2B5EF4-FFF2-40B4-BE49-F238E27FC236}">
                <a16:creationId xmlns:a16="http://schemas.microsoft.com/office/drawing/2014/main" id="{9DB28285-5957-411D-B36D-B71AA6C94E90}"/>
              </a:ext>
            </a:extLst>
          </p:cNvPr>
          <p:cNvSpPr/>
          <p:nvPr/>
        </p:nvSpPr>
        <p:spPr>
          <a:xfrm rot="10800000">
            <a:off x="-1309989" y="8530330"/>
            <a:ext cx="2619978" cy="1756670"/>
          </a:xfrm>
          <a:prstGeom prst="pie">
            <a:avLst/>
          </a:prstGeom>
          <a:solidFill>
            <a:srgbClr val="FFA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8FC5340-D8E3-4AC8-B36B-F189B97F4663}"/>
              </a:ext>
            </a:extLst>
          </p:cNvPr>
          <p:cNvSpPr/>
          <p:nvPr/>
        </p:nvSpPr>
        <p:spPr>
          <a:xfrm>
            <a:off x="14782800" y="-586817"/>
            <a:ext cx="4220178" cy="3939327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Арка 15">
            <a:extLst>
              <a:ext uri="{FF2B5EF4-FFF2-40B4-BE49-F238E27FC236}">
                <a16:creationId xmlns:a16="http://schemas.microsoft.com/office/drawing/2014/main" id="{7F8FCD0F-B43D-46A4-B2F6-F792EB854FCA}"/>
              </a:ext>
            </a:extLst>
          </p:cNvPr>
          <p:cNvSpPr/>
          <p:nvPr/>
        </p:nvSpPr>
        <p:spPr>
          <a:xfrm rot="8423704">
            <a:off x="-750002" y="270035"/>
            <a:ext cx="3715956" cy="1384995"/>
          </a:xfrm>
          <a:prstGeom prst="blockArc">
            <a:avLst/>
          </a:prstGeom>
          <a:solidFill>
            <a:srgbClr val="4FD1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5C171F2-FA8C-48AF-AA12-5DC07130AD6B}"/>
              </a:ext>
            </a:extLst>
          </p:cNvPr>
          <p:cNvSpPr/>
          <p:nvPr/>
        </p:nvSpPr>
        <p:spPr>
          <a:xfrm>
            <a:off x="6779642" y="9492595"/>
            <a:ext cx="6210300" cy="611635"/>
          </a:xfrm>
          <a:prstGeom prst="roundRect">
            <a:avLst/>
          </a:prstGeom>
          <a:solidFill>
            <a:srgbClr val="134E44"/>
          </a:solidFill>
          <a:ln>
            <a:solidFill>
              <a:srgbClr val="134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spc="229" dirty="0">
                <a:solidFill>
                  <a:srgbClr val="FFFFFF"/>
                </a:solidFill>
              </a:rPr>
              <a:t>Кинель, 2025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517831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D47491-E6C6-4658-94F1-53C011960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6685"/>
            <a:ext cx="18288000" cy="614362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89127" y="387181"/>
            <a:ext cx="10865125" cy="1039387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 marR="5080">
              <a:lnSpc>
                <a:spcPct val="75200"/>
              </a:lnSpc>
              <a:spcBef>
                <a:spcPts val="2120"/>
              </a:spcBef>
            </a:pPr>
            <a:r>
              <a:rPr lang="ru-RU" sz="6650" spc="260" dirty="0">
                <a:solidFill>
                  <a:srgbClr val="338678"/>
                </a:solidFill>
              </a:rPr>
              <a:t>ГЕО       ГАЙД</a:t>
            </a:r>
            <a:endParaRPr sz="6650" dirty="0"/>
          </a:p>
        </p:txBody>
      </p:sp>
      <p:sp>
        <p:nvSpPr>
          <p:cNvPr id="12" name="Знак ''минус'' 11">
            <a:extLst>
              <a:ext uri="{FF2B5EF4-FFF2-40B4-BE49-F238E27FC236}">
                <a16:creationId xmlns:a16="http://schemas.microsoft.com/office/drawing/2014/main" id="{155F8100-95B2-41A4-98AE-5EF169348050}"/>
              </a:ext>
            </a:extLst>
          </p:cNvPr>
          <p:cNvSpPr/>
          <p:nvPr/>
        </p:nvSpPr>
        <p:spPr>
          <a:xfrm>
            <a:off x="-3525776" y="8400312"/>
            <a:ext cx="25339550" cy="3767701"/>
          </a:xfrm>
          <a:prstGeom prst="mathMinus">
            <a:avLst/>
          </a:prstGeom>
          <a:solidFill>
            <a:srgbClr val="13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FEF73EFB-4617-40E7-BF6C-C2E0A92B6CEA}"/>
              </a:ext>
            </a:extLst>
          </p:cNvPr>
          <p:cNvSpPr/>
          <p:nvPr/>
        </p:nvSpPr>
        <p:spPr>
          <a:xfrm>
            <a:off x="181722" y="8121316"/>
            <a:ext cx="22793000" cy="2465156"/>
          </a:xfrm>
          <a:prstGeom prst="mathMinus">
            <a:avLst/>
          </a:prstGeom>
          <a:solidFill>
            <a:srgbClr val="134E4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4" name="Хорда 13">
            <a:extLst>
              <a:ext uri="{FF2B5EF4-FFF2-40B4-BE49-F238E27FC236}">
                <a16:creationId xmlns:a16="http://schemas.microsoft.com/office/drawing/2014/main" id="{F22E550E-C0E1-4FEB-94D5-B071C14BEAE1}"/>
              </a:ext>
            </a:extLst>
          </p:cNvPr>
          <p:cNvSpPr/>
          <p:nvPr/>
        </p:nvSpPr>
        <p:spPr>
          <a:xfrm rot="6761205">
            <a:off x="1105534" y="8775195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1B7861D-1E08-4ECE-814E-370981FDFBEC}"/>
              </a:ext>
            </a:extLst>
          </p:cNvPr>
          <p:cNvSpPr/>
          <p:nvPr/>
        </p:nvSpPr>
        <p:spPr>
          <a:xfrm rot="13471238">
            <a:off x="967767" y="8281984"/>
            <a:ext cx="2941264" cy="2877613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4928650-2C3D-4427-A8E1-0FF111E88970}"/>
              </a:ext>
            </a:extLst>
          </p:cNvPr>
          <p:cNvSpPr/>
          <p:nvPr/>
        </p:nvSpPr>
        <p:spPr>
          <a:xfrm>
            <a:off x="16681939" y="8386275"/>
            <a:ext cx="2910205" cy="2623367"/>
          </a:xfrm>
          <a:prstGeom prst="ellipse">
            <a:avLst/>
          </a:prstGeom>
          <a:solidFill>
            <a:srgbClr val="FBC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BCDF6"/>
                </a:solidFill>
              </a:ln>
            </a:endParaRPr>
          </a:p>
        </p:txBody>
      </p:sp>
      <p:grpSp>
        <p:nvGrpSpPr>
          <p:cNvPr id="24" name="object 12">
            <a:extLst>
              <a:ext uri="{FF2B5EF4-FFF2-40B4-BE49-F238E27FC236}">
                <a16:creationId xmlns:a16="http://schemas.microsoft.com/office/drawing/2014/main" id="{502BE37D-9578-48F6-A89D-F0723D3E5ABB}"/>
              </a:ext>
            </a:extLst>
          </p:cNvPr>
          <p:cNvGrpSpPr/>
          <p:nvPr/>
        </p:nvGrpSpPr>
        <p:grpSpPr>
          <a:xfrm>
            <a:off x="13864654" y="1112277"/>
            <a:ext cx="1352550" cy="254000"/>
            <a:chOff x="16005664" y="1069752"/>
            <a:chExt cx="1352550" cy="254000"/>
          </a:xfrm>
        </p:grpSpPr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8132907C-4CEC-476D-9727-9F18DA52422A}"/>
                </a:ext>
              </a:extLst>
            </p:cNvPr>
            <p:cNvSpPr/>
            <p:nvPr/>
          </p:nvSpPr>
          <p:spPr>
            <a:xfrm>
              <a:off x="16005664" y="1069752"/>
              <a:ext cx="1352550" cy="254000"/>
            </a:xfrm>
            <a:custGeom>
              <a:avLst/>
              <a:gdLst/>
              <a:ahLst/>
              <a:cxnLst/>
              <a:rect l="l" t="t" r="r" b="b"/>
              <a:pathLst>
                <a:path w="1352550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1352550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  <a:path w="1352550" h="254000">
                  <a:moveTo>
                    <a:pt x="676275" y="253603"/>
                  </a:moveTo>
                  <a:lnTo>
                    <a:pt x="626905" y="243638"/>
                  </a:lnTo>
                  <a:lnTo>
                    <a:pt x="586588" y="216463"/>
                  </a:lnTo>
                  <a:lnTo>
                    <a:pt x="559406" y="176158"/>
                  </a:lnTo>
                  <a:lnTo>
                    <a:pt x="549439" y="126801"/>
                  </a:lnTo>
                  <a:lnTo>
                    <a:pt x="559406" y="77444"/>
                  </a:lnTo>
                  <a:lnTo>
                    <a:pt x="586588" y="37139"/>
                  </a:lnTo>
                  <a:lnTo>
                    <a:pt x="626905" y="9964"/>
                  </a:lnTo>
                  <a:lnTo>
                    <a:pt x="676275" y="0"/>
                  </a:lnTo>
                  <a:lnTo>
                    <a:pt x="725645" y="9964"/>
                  </a:lnTo>
                  <a:lnTo>
                    <a:pt x="765961" y="37139"/>
                  </a:lnTo>
                  <a:lnTo>
                    <a:pt x="793143" y="77444"/>
                  </a:lnTo>
                  <a:lnTo>
                    <a:pt x="803110" y="126801"/>
                  </a:lnTo>
                  <a:lnTo>
                    <a:pt x="793143" y="176158"/>
                  </a:lnTo>
                  <a:lnTo>
                    <a:pt x="765961" y="216463"/>
                  </a:lnTo>
                  <a:lnTo>
                    <a:pt x="725645" y="243638"/>
                  </a:lnTo>
                  <a:lnTo>
                    <a:pt x="676275" y="253603"/>
                  </a:lnTo>
                  <a:close/>
                </a:path>
                <a:path w="1352550" h="254000">
                  <a:moveTo>
                    <a:pt x="950995" y="253603"/>
                  </a:moveTo>
                  <a:lnTo>
                    <a:pt x="901624" y="243638"/>
                  </a:lnTo>
                  <a:lnTo>
                    <a:pt x="861308" y="216463"/>
                  </a:lnTo>
                  <a:lnTo>
                    <a:pt x="834126" y="176158"/>
                  </a:lnTo>
                  <a:lnTo>
                    <a:pt x="824159" y="126801"/>
                  </a:lnTo>
                  <a:lnTo>
                    <a:pt x="834126" y="77444"/>
                  </a:lnTo>
                  <a:lnTo>
                    <a:pt x="861308" y="37139"/>
                  </a:lnTo>
                  <a:lnTo>
                    <a:pt x="901624" y="9964"/>
                  </a:lnTo>
                  <a:lnTo>
                    <a:pt x="950995" y="0"/>
                  </a:lnTo>
                  <a:lnTo>
                    <a:pt x="1000365" y="9964"/>
                  </a:lnTo>
                  <a:lnTo>
                    <a:pt x="1040680" y="37139"/>
                  </a:lnTo>
                  <a:lnTo>
                    <a:pt x="1067862" y="77444"/>
                  </a:lnTo>
                  <a:lnTo>
                    <a:pt x="1077829" y="126801"/>
                  </a:lnTo>
                  <a:lnTo>
                    <a:pt x="1067862" y="176158"/>
                  </a:lnTo>
                  <a:lnTo>
                    <a:pt x="1040680" y="216463"/>
                  </a:lnTo>
                  <a:lnTo>
                    <a:pt x="1000365" y="243638"/>
                  </a:lnTo>
                  <a:lnTo>
                    <a:pt x="950995" y="253603"/>
                  </a:lnTo>
                  <a:close/>
                </a:path>
                <a:path w="1352550" h="254000">
                  <a:moveTo>
                    <a:pt x="1225714" y="253603"/>
                  </a:moveTo>
                  <a:lnTo>
                    <a:pt x="1176344" y="243638"/>
                  </a:lnTo>
                  <a:lnTo>
                    <a:pt x="1136028" y="216463"/>
                  </a:lnTo>
                  <a:lnTo>
                    <a:pt x="1108847" y="176158"/>
                  </a:lnTo>
                  <a:lnTo>
                    <a:pt x="1098879" y="126801"/>
                  </a:lnTo>
                  <a:lnTo>
                    <a:pt x="1108847" y="77444"/>
                  </a:lnTo>
                  <a:lnTo>
                    <a:pt x="1136028" y="37139"/>
                  </a:lnTo>
                  <a:lnTo>
                    <a:pt x="1176344" y="9964"/>
                  </a:lnTo>
                  <a:lnTo>
                    <a:pt x="1225714" y="0"/>
                  </a:lnTo>
                  <a:lnTo>
                    <a:pt x="1275084" y="9964"/>
                  </a:lnTo>
                  <a:lnTo>
                    <a:pt x="1315401" y="37139"/>
                  </a:lnTo>
                  <a:lnTo>
                    <a:pt x="1342582" y="77444"/>
                  </a:lnTo>
                  <a:lnTo>
                    <a:pt x="1352550" y="126801"/>
                  </a:lnTo>
                  <a:lnTo>
                    <a:pt x="1342582" y="176158"/>
                  </a:lnTo>
                  <a:lnTo>
                    <a:pt x="1315401" y="216463"/>
                  </a:lnTo>
                  <a:lnTo>
                    <a:pt x="1275084" y="243638"/>
                  </a:lnTo>
                  <a:lnTo>
                    <a:pt x="1225714" y="253603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DFA6A4FF-98B9-4370-9052-A7DC8D34C997}"/>
                </a:ext>
              </a:extLst>
            </p:cNvPr>
            <p:cNvSpPr/>
            <p:nvPr/>
          </p:nvSpPr>
          <p:spPr>
            <a:xfrm>
              <a:off x="16005664" y="1069752"/>
              <a:ext cx="528955" cy="254000"/>
            </a:xfrm>
            <a:custGeom>
              <a:avLst/>
              <a:gdLst/>
              <a:ahLst/>
              <a:cxnLst/>
              <a:rect l="l" t="t" r="r" b="b"/>
              <a:pathLst>
                <a:path w="528955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528955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</a:pathLst>
            </a:custGeom>
            <a:solidFill>
              <a:srgbClr val="FE8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Хорда 26">
            <a:extLst>
              <a:ext uri="{FF2B5EF4-FFF2-40B4-BE49-F238E27FC236}">
                <a16:creationId xmlns:a16="http://schemas.microsoft.com/office/drawing/2014/main" id="{66F766BE-BAC8-4CAF-8D83-4EA615B09C34}"/>
              </a:ext>
            </a:extLst>
          </p:cNvPr>
          <p:cNvSpPr/>
          <p:nvPr/>
        </p:nvSpPr>
        <p:spPr>
          <a:xfrm rot="17514235">
            <a:off x="2654414" y="-1500637"/>
            <a:ext cx="2479953" cy="2500199"/>
          </a:xfrm>
          <a:prstGeom prst="chord">
            <a:avLst/>
          </a:prstGeom>
          <a:solidFill>
            <a:srgbClr val="4FD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FE24D657-9658-4095-9E15-93E57FB281D5}"/>
              </a:ext>
            </a:extLst>
          </p:cNvPr>
          <p:cNvSpPr/>
          <p:nvPr/>
        </p:nvSpPr>
        <p:spPr>
          <a:xfrm>
            <a:off x="16166723" y="-204066"/>
            <a:ext cx="2305050" cy="2029460"/>
          </a:xfrm>
          <a:custGeom>
            <a:avLst/>
            <a:gdLst/>
            <a:ahLst/>
            <a:cxnLst/>
            <a:rect l="l" t="t" r="r" b="b"/>
            <a:pathLst>
              <a:path w="2305050" h="2029460">
                <a:moveTo>
                  <a:pt x="2304792" y="1618463"/>
                </a:moveTo>
                <a:lnTo>
                  <a:pt x="2275395" y="1648090"/>
                </a:lnTo>
                <a:lnTo>
                  <a:pt x="2239468" y="1681878"/>
                </a:lnTo>
                <a:lnTo>
                  <a:pt x="2202321" y="1714321"/>
                </a:lnTo>
                <a:lnTo>
                  <a:pt x="2164003" y="1745375"/>
                </a:lnTo>
                <a:lnTo>
                  <a:pt x="2124568" y="1774999"/>
                </a:lnTo>
                <a:lnTo>
                  <a:pt x="2084072" y="1803149"/>
                </a:lnTo>
                <a:lnTo>
                  <a:pt x="2042567" y="1829790"/>
                </a:lnTo>
                <a:lnTo>
                  <a:pt x="2000108" y="1854887"/>
                </a:lnTo>
                <a:lnTo>
                  <a:pt x="1956753" y="1878404"/>
                </a:lnTo>
                <a:lnTo>
                  <a:pt x="1912565" y="1900308"/>
                </a:lnTo>
                <a:lnTo>
                  <a:pt x="1867600" y="1920570"/>
                </a:lnTo>
                <a:lnTo>
                  <a:pt x="1821918" y="1939165"/>
                </a:lnTo>
                <a:lnTo>
                  <a:pt x="1775582" y="1956066"/>
                </a:lnTo>
                <a:lnTo>
                  <a:pt x="1728657" y="1971249"/>
                </a:lnTo>
                <a:lnTo>
                  <a:pt x="1681206" y="1984694"/>
                </a:lnTo>
                <a:lnTo>
                  <a:pt x="1633290" y="1996385"/>
                </a:lnTo>
                <a:lnTo>
                  <a:pt x="1584975" y="2006303"/>
                </a:lnTo>
                <a:lnTo>
                  <a:pt x="1536331" y="2014437"/>
                </a:lnTo>
                <a:lnTo>
                  <a:pt x="1487421" y="2020774"/>
                </a:lnTo>
                <a:lnTo>
                  <a:pt x="1438308" y="2025308"/>
                </a:lnTo>
                <a:lnTo>
                  <a:pt x="1389061" y="2028030"/>
                </a:lnTo>
                <a:lnTo>
                  <a:pt x="1339750" y="2028938"/>
                </a:lnTo>
                <a:lnTo>
                  <a:pt x="1323303" y="2028837"/>
                </a:lnTo>
                <a:lnTo>
                  <a:pt x="1274007" y="2027324"/>
                </a:lnTo>
                <a:lnTo>
                  <a:pt x="1224799" y="2023998"/>
                </a:lnTo>
                <a:lnTo>
                  <a:pt x="1175746" y="2018862"/>
                </a:lnTo>
                <a:lnTo>
                  <a:pt x="1126914" y="2011924"/>
                </a:lnTo>
                <a:lnTo>
                  <a:pt x="1078373" y="2003195"/>
                </a:lnTo>
                <a:lnTo>
                  <a:pt x="1030187" y="1992684"/>
                </a:lnTo>
                <a:lnTo>
                  <a:pt x="982417" y="1980407"/>
                </a:lnTo>
                <a:lnTo>
                  <a:pt x="935132" y="1966379"/>
                </a:lnTo>
                <a:lnTo>
                  <a:pt x="888398" y="1950621"/>
                </a:lnTo>
                <a:lnTo>
                  <a:pt x="842275" y="1933154"/>
                </a:lnTo>
                <a:lnTo>
                  <a:pt x="796824" y="1914000"/>
                </a:lnTo>
                <a:lnTo>
                  <a:pt x="752110" y="1893186"/>
                </a:lnTo>
                <a:lnTo>
                  <a:pt x="708193" y="1870742"/>
                </a:lnTo>
                <a:lnTo>
                  <a:pt x="665133" y="1846696"/>
                </a:lnTo>
                <a:lnTo>
                  <a:pt x="622984" y="1821080"/>
                </a:lnTo>
                <a:lnTo>
                  <a:pt x="581807" y="1793931"/>
                </a:lnTo>
                <a:lnTo>
                  <a:pt x="541659" y="1765285"/>
                </a:lnTo>
                <a:lnTo>
                  <a:pt x="502593" y="1735182"/>
                </a:lnTo>
                <a:lnTo>
                  <a:pt x="464660" y="1703659"/>
                </a:lnTo>
                <a:lnTo>
                  <a:pt x="427912" y="1670761"/>
                </a:lnTo>
                <a:lnTo>
                  <a:pt x="392402" y="1636535"/>
                </a:lnTo>
                <a:lnTo>
                  <a:pt x="358175" y="1601025"/>
                </a:lnTo>
                <a:lnTo>
                  <a:pt x="325278" y="1564277"/>
                </a:lnTo>
                <a:lnTo>
                  <a:pt x="293755" y="1526344"/>
                </a:lnTo>
                <a:lnTo>
                  <a:pt x="263651" y="1487277"/>
                </a:lnTo>
                <a:lnTo>
                  <a:pt x="235006" y="1447130"/>
                </a:lnTo>
                <a:lnTo>
                  <a:pt x="207856" y="1405953"/>
                </a:lnTo>
                <a:lnTo>
                  <a:pt x="182241" y="1363804"/>
                </a:lnTo>
                <a:lnTo>
                  <a:pt x="158195" y="1320744"/>
                </a:lnTo>
                <a:lnTo>
                  <a:pt x="135750" y="1276827"/>
                </a:lnTo>
                <a:lnTo>
                  <a:pt x="114936" y="1232112"/>
                </a:lnTo>
                <a:lnTo>
                  <a:pt x="95783" y="1186662"/>
                </a:lnTo>
                <a:lnTo>
                  <a:pt x="78316" y="1140539"/>
                </a:lnTo>
                <a:lnTo>
                  <a:pt x="62558" y="1093805"/>
                </a:lnTo>
                <a:lnTo>
                  <a:pt x="48530" y="1046519"/>
                </a:lnTo>
                <a:lnTo>
                  <a:pt x="36253" y="998750"/>
                </a:lnTo>
                <a:lnTo>
                  <a:pt x="25742" y="950564"/>
                </a:lnTo>
                <a:lnTo>
                  <a:pt x="17013" y="902023"/>
                </a:lnTo>
                <a:lnTo>
                  <a:pt x="10075" y="853192"/>
                </a:lnTo>
                <a:lnTo>
                  <a:pt x="4940" y="804138"/>
                </a:lnTo>
                <a:lnTo>
                  <a:pt x="1613" y="754930"/>
                </a:lnTo>
                <a:lnTo>
                  <a:pt x="100" y="705634"/>
                </a:lnTo>
                <a:lnTo>
                  <a:pt x="0" y="689192"/>
                </a:lnTo>
                <a:lnTo>
                  <a:pt x="100" y="672745"/>
                </a:lnTo>
                <a:lnTo>
                  <a:pt x="1613" y="623449"/>
                </a:lnTo>
                <a:lnTo>
                  <a:pt x="4940" y="574242"/>
                </a:lnTo>
                <a:lnTo>
                  <a:pt x="10075" y="525188"/>
                </a:lnTo>
                <a:lnTo>
                  <a:pt x="17013" y="476357"/>
                </a:lnTo>
                <a:lnTo>
                  <a:pt x="25742" y="427816"/>
                </a:lnTo>
                <a:lnTo>
                  <a:pt x="36253" y="379630"/>
                </a:lnTo>
                <a:lnTo>
                  <a:pt x="48530" y="331860"/>
                </a:lnTo>
                <a:lnTo>
                  <a:pt x="62558" y="284575"/>
                </a:lnTo>
                <a:lnTo>
                  <a:pt x="78316" y="237841"/>
                </a:lnTo>
                <a:lnTo>
                  <a:pt x="95783" y="191718"/>
                </a:lnTo>
                <a:lnTo>
                  <a:pt x="114936" y="146267"/>
                </a:lnTo>
                <a:lnTo>
                  <a:pt x="135750" y="101552"/>
                </a:lnTo>
                <a:lnTo>
                  <a:pt x="158195" y="57636"/>
                </a:lnTo>
                <a:lnTo>
                  <a:pt x="182241" y="14575"/>
                </a:lnTo>
                <a:lnTo>
                  <a:pt x="190607" y="421"/>
                </a:lnTo>
                <a:lnTo>
                  <a:pt x="190863" y="0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B4A65B-0143-4039-9EBB-C51DB56C8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94" y="-372829"/>
            <a:ext cx="2142611" cy="2230919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77C750A4-FA2F-4059-B1DD-ABC98CED50B9}"/>
              </a:ext>
            </a:extLst>
          </p:cNvPr>
          <p:cNvSpPr/>
          <p:nvPr/>
        </p:nvSpPr>
        <p:spPr>
          <a:xfrm>
            <a:off x="-157483" y="-24701"/>
            <a:ext cx="1981200" cy="2095500"/>
          </a:xfrm>
          <a:custGeom>
            <a:avLst/>
            <a:gdLst/>
            <a:ahLst/>
            <a:cxnLst/>
            <a:rect l="l" t="t" r="r" b="b"/>
            <a:pathLst>
              <a:path w="1489710" h="1485265">
                <a:moveTo>
                  <a:pt x="1481443" y="0"/>
                </a:moveTo>
                <a:lnTo>
                  <a:pt x="1485689" y="46371"/>
                </a:lnTo>
                <a:lnTo>
                  <a:pt x="1488411" y="95618"/>
                </a:lnTo>
                <a:lnTo>
                  <a:pt x="1489319" y="144929"/>
                </a:lnTo>
                <a:lnTo>
                  <a:pt x="1489218" y="161376"/>
                </a:lnTo>
                <a:lnTo>
                  <a:pt x="1487705" y="210672"/>
                </a:lnTo>
                <a:lnTo>
                  <a:pt x="1484379" y="259879"/>
                </a:lnTo>
                <a:lnTo>
                  <a:pt x="1479243" y="308933"/>
                </a:lnTo>
                <a:lnTo>
                  <a:pt x="1472306" y="357765"/>
                </a:lnTo>
                <a:lnTo>
                  <a:pt x="1463576" y="406305"/>
                </a:lnTo>
                <a:lnTo>
                  <a:pt x="1453065" y="454492"/>
                </a:lnTo>
                <a:lnTo>
                  <a:pt x="1440788" y="502261"/>
                </a:lnTo>
                <a:lnTo>
                  <a:pt x="1426760" y="549546"/>
                </a:lnTo>
                <a:lnTo>
                  <a:pt x="1411003" y="596280"/>
                </a:lnTo>
                <a:lnTo>
                  <a:pt x="1393535" y="642403"/>
                </a:lnTo>
                <a:lnTo>
                  <a:pt x="1374381" y="687854"/>
                </a:lnTo>
                <a:lnTo>
                  <a:pt x="1353568" y="732569"/>
                </a:lnTo>
                <a:lnTo>
                  <a:pt x="1331123" y="776485"/>
                </a:lnTo>
                <a:lnTo>
                  <a:pt x="1307077" y="819546"/>
                </a:lnTo>
                <a:lnTo>
                  <a:pt x="1281462" y="861694"/>
                </a:lnTo>
                <a:lnTo>
                  <a:pt x="1254312" y="902871"/>
                </a:lnTo>
                <a:lnTo>
                  <a:pt x="1225667" y="943019"/>
                </a:lnTo>
                <a:lnTo>
                  <a:pt x="1195563" y="982085"/>
                </a:lnTo>
                <a:lnTo>
                  <a:pt x="1164040" y="1020019"/>
                </a:lnTo>
                <a:lnTo>
                  <a:pt x="1131143" y="1056767"/>
                </a:lnTo>
                <a:lnTo>
                  <a:pt x="1096916" y="1092277"/>
                </a:lnTo>
                <a:lnTo>
                  <a:pt x="1061406" y="1126503"/>
                </a:lnTo>
                <a:lnTo>
                  <a:pt x="1024659" y="1159401"/>
                </a:lnTo>
                <a:lnTo>
                  <a:pt x="986725" y="1190924"/>
                </a:lnTo>
                <a:lnTo>
                  <a:pt x="947659" y="1221027"/>
                </a:lnTo>
                <a:lnTo>
                  <a:pt x="907511" y="1249672"/>
                </a:lnTo>
                <a:lnTo>
                  <a:pt x="866334" y="1276822"/>
                </a:lnTo>
                <a:lnTo>
                  <a:pt x="824185" y="1302438"/>
                </a:lnTo>
                <a:lnTo>
                  <a:pt x="781125" y="1326484"/>
                </a:lnTo>
                <a:lnTo>
                  <a:pt x="737209" y="1348928"/>
                </a:lnTo>
                <a:lnTo>
                  <a:pt x="692494" y="1369742"/>
                </a:lnTo>
                <a:lnTo>
                  <a:pt x="647043" y="1388896"/>
                </a:lnTo>
                <a:lnTo>
                  <a:pt x="600920" y="1406363"/>
                </a:lnTo>
                <a:lnTo>
                  <a:pt x="554186" y="1422121"/>
                </a:lnTo>
                <a:lnTo>
                  <a:pt x="506901" y="1436148"/>
                </a:lnTo>
                <a:lnTo>
                  <a:pt x="459131" y="1448426"/>
                </a:lnTo>
                <a:lnTo>
                  <a:pt x="410945" y="1458936"/>
                </a:lnTo>
                <a:lnTo>
                  <a:pt x="362404" y="1467666"/>
                </a:lnTo>
                <a:lnTo>
                  <a:pt x="313573" y="1474604"/>
                </a:lnTo>
                <a:lnTo>
                  <a:pt x="264519" y="1479739"/>
                </a:lnTo>
                <a:lnTo>
                  <a:pt x="215312" y="1483065"/>
                </a:lnTo>
                <a:lnTo>
                  <a:pt x="166016" y="1484578"/>
                </a:lnTo>
                <a:lnTo>
                  <a:pt x="149574" y="1484679"/>
                </a:lnTo>
                <a:lnTo>
                  <a:pt x="133127" y="1484578"/>
                </a:lnTo>
                <a:lnTo>
                  <a:pt x="83830" y="1483065"/>
                </a:lnTo>
                <a:lnTo>
                  <a:pt x="34623" y="1479739"/>
                </a:lnTo>
                <a:lnTo>
                  <a:pt x="1898" y="1476516"/>
                </a:lnTo>
                <a:lnTo>
                  <a:pt x="0" y="1476294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460145E-CE6E-4D12-A3FB-A3967BAFB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17" b="91367" l="6404" r="96552">
                        <a14:foregroundMark x1="45074" y1="10791" x2="54433" y2="8393"/>
                        <a14:foregroundMark x1="87931" y1="33094" x2="89901" y2="58273"/>
                        <a14:foregroundMark x1="89901" y1="58273" x2="79064" y2="73141"/>
                        <a14:foregroundMark x1="79064" y1="73141" x2="46798" y2="84412"/>
                        <a14:foregroundMark x1="46798" y1="84412" x2="34729" y2="80336"/>
                        <a14:foregroundMark x1="34729" y1="80336" x2="34483" y2="79856"/>
                        <a14:foregroundMark x1="18227" y1="70743" x2="10837" y2="52518"/>
                        <a14:foregroundMark x1="11330" y1="51319" x2="12069" y2="25899"/>
                        <a14:foregroundMark x1="53202" y1="4796" x2="47537" y2="4796"/>
                        <a14:foregroundMark x1="91626" y1="51319" x2="96552" y2="48441"/>
                        <a14:foregroundMark x1="9606" y1="38609" x2="6404" y2="45803"/>
                        <a14:foregroundMark x1="49261" y1="91367" x2="54433" y2="90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62" y="-32184"/>
            <a:ext cx="1933575" cy="1985963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A27024BC-8026-43BF-9A27-F4E7274394E1}"/>
              </a:ext>
            </a:extLst>
          </p:cNvPr>
          <p:cNvSpPr txBox="1">
            <a:spLocks/>
          </p:cNvSpPr>
          <p:nvPr/>
        </p:nvSpPr>
        <p:spPr>
          <a:xfrm>
            <a:off x="1859812" y="882190"/>
            <a:ext cx="13951649" cy="1806905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>
            <a:lvl1pPr>
              <a:defRPr sz="595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 algn="ctr">
              <a:lnSpc>
                <a:spcPct val="75200"/>
              </a:lnSpc>
              <a:spcBef>
                <a:spcPts val="2120"/>
              </a:spcBef>
            </a:pPr>
            <a:br>
              <a:rPr lang="ru-RU" sz="6650" spc="260" dirty="0">
                <a:solidFill>
                  <a:srgbClr val="338678"/>
                </a:solidFill>
              </a:rPr>
            </a:br>
            <a:r>
              <a:rPr lang="ru-RU" sz="6650" spc="260" dirty="0">
                <a:solidFill>
                  <a:srgbClr val="F79646"/>
                </a:solidFill>
              </a:rPr>
              <a:t>Внутренние воды</a:t>
            </a:r>
            <a:endParaRPr lang="ru-RU" sz="6650" dirty="0">
              <a:solidFill>
                <a:srgbClr val="F79646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99537A-6ECF-4450-ABAF-DA6F6D009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1" y="2225589"/>
            <a:ext cx="4178708" cy="59101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511F01-EA04-4541-8417-446CFBDA60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14" y="2804742"/>
            <a:ext cx="4178708" cy="5910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2937A06-3E6D-4192-9F78-214317E65D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372" y="3157879"/>
            <a:ext cx="4114800" cy="5827138"/>
          </a:xfrm>
          <a:prstGeom prst="rect">
            <a:avLst/>
          </a:prstGeom>
        </p:spPr>
      </p:pic>
      <p:grpSp>
        <p:nvGrpSpPr>
          <p:cNvPr id="30" name="object 2">
            <a:extLst>
              <a:ext uri="{FF2B5EF4-FFF2-40B4-BE49-F238E27FC236}">
                <a16:creationId xmlns:a16="http://schemas.microsoft.com/office/drawing/2014/main" id="{AE5BF35B-BDC0-425A-8BB4-8BF9FF193514}"/>
              </a:ext>
            </a:extLst>
          </p:cNvPr>
          <p:cNvGrpSpPr/>
          <p:nvPr/>
        </p:nvGrpSpPr>
        <p:grpSpPr>
          <a:xfrm rot="16200000">
            <a:off x="11809288" y="-891453"/>
            <a:ext cx="11832098" cy="1821731"/>
            <a:chOff x="6114062" y="9417153"/>
            <a:chExt cx="21162596" cy="2065655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09175C2C-71B9-483D-8A54-9D1E7DCF70A7}"/>
                </a:ext>
              </a:extLst>
            </p:cNvPr>
            <p:cNvSpPr/>
            <p:nvPr/>
          </p:nvSpPr>
          <p:spPr>
            <a:xfrm>
              <a:off x="8988658" y="10759501"/>
              <a:ext cx="18288000" cy="476884"/>
            </a:xfrm>
            <a:custGeom>
              <a:avLst/>
              <a:gdLst/>
              <a:ahLst/>
              <a:cxnLst/>
              <a:rect l="l" t="t" r="r" b="b"/>
              <a:pathLst>
                <a:path w="18288000" h="476884">
                  <a:moveTo>
                    <a:pt x="0" y="0"/>
                  </a:moveTo>
                  <a:lnTo>
                    <a:pt x="18287999" y="0"/>
                  </a:lnTo>
                  <a:lnTo>
                    <a:pt x="18287999" y="476440"/>
                  </a:lnTo>
                  <a:lnTo>
                    <a:pt x="0" y="476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3669CAB3-29BC-4A53-8F59-ECB38101E731}"/>
                </a:ext>
              </a:extLst>
            </p:cNvPr>
            <p:cNvSpPr/>
            <p:nvPr/>
          </p:nvSpPr>
          <p:spPr>
            <a:xfrm>
              <a:off x="7864903" y="10004755"/>
              <a:ext cx="1957705" cy="1395096"/>
            </a:xfrm>
            <a:custGeom>
              <a:avLst/>
              <a:gdLst/>
              <a:ahLst/>
              <a:cxnLst/>
              <a:rect l="l" t="t" r="r" b="b"/>
              <a:pathLst>
                <a:path w="1957704" h="1395095">
                  <a:moveTo>
                    <a:pt x="1957158" y="1394752"/>
                  </a:moveTo>
                  <a:lnTo>
                    <a:pt x="1929930" y="1314488"/>
                  </a:lnTo>
                  <a:lnTo>
                    <a:pt x="1912442" y="1268615"/>
                  </a:lnTo>
                  <a:lnTo>
                    <a:pt x="1893760" y="1223175"/>
                  </a:lnTo>
                  <a:lnTo>
                    <a:pt x="1873897" y="1178204"/>
                  </a:lnTo>
                  <a:lnTo>
                    <a:pt x="1852866" y="1133779"/>
                  </a:lnTo>
                  <a:lnTo>
                    <a:pt x="1830692" y="1089888"/>
                  </a:lnTo>
                  <a:lnTo>
                    <a:pt x="1807349" y="1046530"/>
                  </a:lnTo>
                  <a:lnTo>
                    <a:pt x="1782889" y="1003769"/>
                  </a:lnTo>
                  <a:lnTo>
                    <a:pt x="1757324" y="961669"/>
                  </a:lnTo>
                  <a:lnTo>
                    <a:pt x="1730679" y="920203"/>
                  </a:lnTo>
                  <a:lnTo>
                    <a:pt x="1702930" y="879398"/>
                  </a:lnTo>
                  <a:lnTo>
                    <a:pt x="1674126" y="839292"/>
                  </a:lnTo>
                  <a:lnTo>
                    <a:pt x="1644294" y="799934"/>
                  </a:lnTo>
                  <a:lnTo>
                    <a:pt x="1613446" y="761339"/>
                  </a:lnTo>
                  <a:lnTo>
                    <a:pt x="1581581" y="723506"/>
                  </a:lnTo>
                  <a:lnTo>
                    <a:pt x="1548739" y="686460"/>
                  </a:lnTo>
                  <a:lnTo>
                    <a:pt x="1514944" y="650278"/>
                  </a:lnTo>
                  <a:lnTo>
                    <a:pt x="1480223" y="614946"/>
                  </a:lnTo>
                  <a:lnTo>
                    <a:pt x="1409090" y="545820"/>
                  </a:lnTo>
                  <a:lnTo>
                    <a:pt x="1372743" y="512076"/>
                  </a:lnTo>
                  <a:lnTo>
                    <a:pt x="1335519" y="479259"/>
                  </a:lnTo>
                  <a:lnTo>
                    <a:pt x="1297432" y="447357"/>
                  </a:lnTo>
                  <a:lnTo>
                    <a:pt x="1258506" y="416407"/>
                  </a:lnTo>
                  <a:lnTo>
                    <a:pt x="1218819" y="386448"/>
                  </a:lnTo>
                  <a:lnTo>
                    <a:pt x="1178369" y="357492"/>
                  </a:lnTo>
                  <a:lnTo>
                    <a:pt x="1137132" y="329539"/>
                  </a:lnTo>
                  <a:lnTo>
                    <a:pt x="1095184" y="302615"/>
                  </a:lnTo>
                  <a:lnTo>
                    <a:pt x="1052576" y="276771"/>
                  </a:lnTo>
                  <a:lnTo>
                    <a:pt x="1009294" y="251980"/>
                  </a:lnTo>
                  <a:lnTo>
                    <a:pt x="965365" y="228269"/>
                  </a:lnTo>
                  <a:lnTo>
                    <a:pt x="920813" y="205651"/>
                  </a:lnTo>
                  <a:lnTo>
                    <a:pt x="875728" y="184162"/>
                  </a:lnTo>
                  <a:lnTo>
                    <a:pt x="830084" y="163817"/>
                  </a:lnTo>
                  <a:lnTo>
                    <a:pt x="783894" y="144589"/>
                  </a:lnTo>
                  <a:lnTo>
                    <a:pt x="737222" y="126504"/>
                  </a:lnTo>
                  <a:lnTo>
                    <a:pt x="690118" y="109613"/>
                  </a:lnTo>
                  <a:lnTo>
                    <a:pt x="642594" y="93903"/>
                  </a:lnTo>
                  <a:lnTo>
                    <a:pt x="594639" y="79362"/>
                  </a:lnTo>
                  <a:lnTo>
                    <a:pt x="546315" y="66014"/>
                  </a:lnTo>
                  <a:lnTo>
                    <a:pt x="497687" y="53886"/>
                  </a:lnTo>
                  <a:lnTo>
                    <a:pt x="448767" y="42976"/>
                  </a:lnTo>
                  <a:lnTo>
                    <a:pt x="399529" y="33274"/>
                  </a:lnTo>
                  <a:lnTo>
                    <a:pt x="350062" y="24803"/>
                  </a:lnTo>
                  <a:lnTo>
                    <a:pt x="300431" y="17564"/>
                  </a:lnTo>
                  <a:lnTo>
                    <a:pt x="250621" y="11569"/>
                  </a:lnTo>
                  <a:lnTo>
                    <a:pt x="200634" y="6807"/>
                  </a:lnTo>
                  <a:lnTo>
                    <a:pt x="150533" y="3289"/>
                  </a:lnTo>
                  <a:lnTo>
                    <a:pt x="100406" y="1016"/>
                  </a:lnTo>
                  <a:lnTo>
                    <a:pt x="50215" y="0"/>
                  </a:lnTo>
                  <a:lnTo>
                    <a:pt x="0" y="228"/>
                  </a:lnTo>
                  <a:lnTo>
                    <a:pt x="2184" y="1394752"/>
                  </a:lnTo>
                  <a:lnTo>
                    <a:pt x="52412" y="1394752"/>
                  </a:lnTo>
                  <a:lnTo>
                    <a:pt x="102590" y="1394752"/>
                  </a:lnTo>
                  <a:lnTo>
                    <a:pt x="1946249" y="1394752"/>
                  </a:lnTo>
                  <a:lnTo>
                    <a:pt x="1957158" y="1394752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">
              <a:extLst>
                <a:ext uri="{FF2B5EF4-FFF2-40B4-BE49-F238E27FC236}">
                  <a16:creationId xmlns:a16="http://schemas.microsoft.com/office/drawing/2014/main" id="{96C96BC2-7381-4B50-A443-4A4453540A82}"/>
                </a:ext>
              </a:extLst>
            </p:cNvPr>
            <p:cNvSpPr/>
            <p:nvPr/>
          </p:nvSpPr>
          <p:spPr>
            <a:xfrm>
              <a:off x="6114062" y="9417153"/>
              <a:ext cx="2117725" cy="2065655"/>
            </a:xfrm>
            <a:custGeom>
              <a:avLst/>
              <a:gdLst/>
              <a:ahLst/>
              <a:cxnLst/>
              <a:rect l="l" t="t" r="r" b="b"/>
              <a:pathLst>
                <a:path w="2117725" h="2065654">
                  <a:moveTo>
                    <a:pt x="2117191" y="2065528"/>
                  </a:moveTo>
                  <a:lnTo>
                    <a:pt x="2116632" y="2018804"/>
                  </a:lnTo>
                  <a:lnTo>
                    <a:pt x="2115058" y="1972830"/>
                  </a:lnTo>
                  <a:lnTo>
                    <a:pt x="2111984" y="1921268"/>
                  </a:lnTo>
                  <a:lnTo>
                    <a:pt x="2107590" y="1869782"/>
                  </a:lnTo>
                  <a:lnTo>
                    <a:pt x="2101888" y="1818424"/>
                  </a:lnTo>
                  <a:lnTo>
                    <a:pt x="2094890" y="1767255"/>
                  </a:lnTo>
                  <a:lnTo>
                    <a:pt x="2086597" y="1716278"/>
                  </a:lnTo>
                  <a:lnTo>
                    <a:pt x="2077008" y="1665503"/>
                  </a:lnTo>
                  <a:lnTo>
                    <a:pt x="2066124" y="1614995"/>
                  </a:lnTo>
                  <a:lnTo>
                    <a:pt x="2053971" y="1564805"/>
                  </a:lnTo>
                  <a:lnTo>
                    <a:pt x="2040534" y="1514944"/>
                  </a:lnTo>
                  <a:lnTo>
                    <a:pt x="2025840" y="1465414"/>
                  </a:lnTo>
                  <a:lnTo>
                    <a:pt x="2009889" y="1416278"/>
                  </a:lnTo>
                  <a:lnTo>
                    <a:pt x="1992706" y="1367599"/>
                  </a:lnTo>
                  <a:lnTo>
                    <a:pt x="1974291" y="1319377"/>
                  </a:lnTo>
                  <a:lnTo>
                    <a:pt x="1954631" y="1271600"/>
                  </a:lnTo>
                  <a:lnTo>
                    <a:pt x="1933778" y="1224356"/>
                  </a:lnTo>
                  <a:lnTo>
                    <a:pt x="1911743" y="1177683"/>
                  </a:lnTo>
                  <a:lnTo>
                    <a:pt x="1888528" y="1131595"/>
                  </a:lnTo>
                  <a:lnTo>
                    <a:pt x="1864131" y="1086078"/>
                  </a:lnTo>
                  <a:lnTo>
                    <a:pt x="1838579" y="1041209"/>
                  </a:lnTo>
                  <a:lnTo>
                    <a:pt x="1811921" y="997026"/>
                  </a:lnTo>
                  <a:lnTo>
                    <a:pt x="1784146" y="953554"/>
                  </a:lnTo>
                  <a:lnTo>
                    <a:pt x="1755254" y="910767"/>
                  </a:lnTo>
                  <a:lnTo>
                    <a:pt x="1725295" y="868743"/>
                  </a:lnTo>
                  <a:lnTo>
                    <a:pt x="1694281" y="827519"/>
                  </a:lnTo>
                  <a:lnTo>
                    <a:pt x="1662239" y="787107"/>
                  </a:lnTo>
                  <a:lnTo>
                    <a:pt x="1629156" y="747509"/>
                  </a:lnTo>
                  <a:lnTo>
                    <a:pt x="1595081" y="708761"/>
                  </a:lnTo>
                  <a:lnTo>
                    <a:pt x="1560055" y="670928"/>
                  </a:lnTo>
                  <a:lnTo>
                    <a:pt x="1524076" y="634009"/>
                  </a:lnTo>
                  <a:lnTo>
                    <a:pt x="1487157" y="597992"/>
                  </a:lnTo>
                  <a:lnTo>
                    <a:pt x="1450403" y="561784"/>
                  </a:lnTo>
                  <a:lnTo>
                    <a:pt x="1412773" y="526567"/>
                  </a:lnTo>
                  <a:lnTo>
                    <a:pt x="1374254" y="492315"/>
                  </a:lnTo>
                  <a:lnTo>
                    <a:pt x="1334858" y="459041"/>
                  </a:lnTo>
                  <a:lnTo>
                    <a:pt x="1294625" y="426783"/>
                  </a:lnTo>
                  <a:lnTo>
                    <a:pt x="1253617" y="395592"/>
                  </a:lnTo>
                  <a:lnTo>
                    <a:pt x="1211834" y="365455"/>
                  </a:lnTo>
                  <a:lnTo>
                    <a:pt x="1169263" y="336384"/>
                  </a:lnTo>
                  <a:lnTo>
                    <a:pt x="1125969" y="308406"/>
                  </a:lnTo>
                  <a:lnTo>
                    <a:pt x="1082001" y="281571"/>
                  </a:lnTo>
                  <a:lnTo>
                    <a:pt x="1037374" y="255866"/>
                  </a:lnTo>
                  <a:lnTo>
                    <a:pt x="992073" y="231305"/>
                  </a:lnTo>
                  <a:lnTo>
                    <a:pt x="946162" y="207899"/>
                  </a:lnTo>
                  <a:lnTo>
                    <a:pt x="899706" y="185699"/>
                  </a:lnTo>
                  <a:lnTo>
                    <a:pt x="852690" y="164693"/>
                  </a:lnTo>
                  <a:lnTo>
                    <a:pt x="805141" y="144881"/>
                  </a:lnTo>
                  <a:lnTo>
                    <a:pt x="757097" y="126301"/>
                  </a:lnTo>
                  <a:lnTo>
                    <a:pt x="708621" y="108966"/>
                  </a:lnTo>
                  <a:lnTo>
                    <a:pt x="659726" y="92875"/>
                  </a:lnTo>
                  <a:lnTo>
                    <a:pt x="610412" y="78028"/>
                  </a:lnTo>
                  <a:lnTo>
                    <a:pt x="560730" y="64452"/>
                  </a:lnTo>
                  <a:lnTo>
                    <a:pt x="510755" y="52158"/>
                  </a:lnTo>
                  <a:lnTo>
                    <a:pt x="460476" y="41160"/>
                  </a:lnTo>
                  <a:lnTo>
                    <a:pt x="409905" y="31445"/>
                  </a:lnTo>
                  <a:lnTo>
                    <a:pt x="359105" y="23012"/>
                  </a:lnTo>
                  <a:lnTo>
                    <a:pt x="308140" y="15900"/>
                  </a:lnTo>
                  <a:lnTo>
                    <a:pt x="257022" y="10096"/>
                  </a:lnTo>
                  <a:lnTo>
                    <a:pt x="205727" y="5600"/>
                  </a:lnTo>
                  <a:lnTo>
                    <a:pt x="154330" y="2413"/>
                  </a:lnTo>
                  <a:lnTo>
                    <a:pt x="102920" y="546"/>
                  </a:lnTo>
                  <a:lnTo>
                    <a:pt x="65163" y="139"/>
                  </a:lnTo>
                  <a:lnTo>
                    <a:pt x="64897" y="152"/>
                  </a:lnTo>
                  <a:lnTo>
                    <a:pt x="51460" y="0"/>
                  </a:lnTo>
                  <a:lnTo>
                    <a:pt x="0" y="762"/>
                  </a:lnTo>
                  <a:lnTo>
                    <a:pt x="0" y="914"/>
                  </a:lnTo>
                  <a:lnTo>
                    <a:pt x="24485" y="2065528"/>
                  </a:lnTo>
                  <a:lnTo>
                    <a:pt x="2117191" y="2065528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35169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85D8FB-606D-4357-82BC-0775705A7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r="11599"/>
          <a:stretch/>
        </p:blipFill>
        <p:spPr>
          <a:xfrm>
            <a:off x="5218369" y="2411328"/>
            <a:ext cx="7472100" cy="67213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062921-BD0C-4119-8A32-9BA3E7BC2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0" y="2771764"/>
            <a:ext cx="4337021" cy="6134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89127" y="387181"/>
            <a:ext cx="10865125" cy="1039387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 marR="5080">
              <a:lnSpc>
                <a:spcPct val="75200"/>
              </a:lnSpc>
              <a:spcBef>
                <a:spcPts val="2120"/>
              </a:spcBef>
            </a:pPr>
            <a:r>
              <a:rPr lang="ru-RU" sz="6650" spc="260" dirty="0">
                <a:solidFill>
                  <a:srgbClr val="338678"/>
                </a:solidFill>
              </a:rPr>
              <a:t>ГЕО       ГАЙД</a:t>
            </a:r>
            <a:endParaRPr sz="6650" dirty="0"/>
          </a:p>
        </p:txBody>
      </p:sp>
      <p:sp>
        <p:nvSpPr>
          <p:cNvPr id="12" name="Знак ''минус'' 11">
            <a:extLst>
              <a:ext uri="{FF2B5EF4-FFF2-40B4-BE49-F238E27FC236}">
                <a16:creationId xmlns:a16="http://schemas.microsoft.com/office/drawing/2014/main" id="{155F8100-95B2-41A4-98AE-5EF169348050}"/>
              </a:ext>
            </a:extLst>
          </p:cNvPr>
          <p:cNvSpPr/>
          <p:nvPr/>
        </p:nvSpPr>
        <p:spPr>
          <a:xfrm>
            <a:off x="-3525776" y="8400312"/>
            <a:ext cx="25339550" cy="3767701"/>
          </a:xfrm>
          <a:prstGeom prst="mathMinus">
            <a:avLst/>
          </a:prstGeom>
          <a:solidFill>
            <a:srgbClr val="13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FEF73EFB-4617-40E7-BF6C-C2E0A92B6CEA}"/>
              </a:ext>
            </a:extLst>
          </p:cNvPr>
          <p:cNvSpPr/>
          <p:nvPr/>
        </p:nvSpPr>
        <p:spPr>
          <a:xfrm>
            <a:off x="181722" y="8121316"/>
            <a:ext cx="22793000" cy="2465156"/>
          </a:xfrm>
          <a:prstGeom prst="mathMinus">
            <a:avLst/>
          </a:prstGeom>
          <a:solidFill>
            <a:srgbClr val="134E4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4" name="Хорда 13">
            <a:extLst>
              <a:ext uri="{FF2B5EF4-FFF2-40B4-BE49-F238E27FC236}">
                <a16:creationId xmlns:a16="http://schemas.microsoft.com/office/drawing/2014/main" id="{F22E550E-C0E1-4FEB-94D5-B071C14BEAE1}"/>
              </a:ext>
            </a:extLst>
          </p:cNvPr>
          <p:cNvSpPr/>
          <p:nvPr/>
        </p:nvSpPr>
        <p:spPr>
          <a:xfrm rot="6761205">
            <a:off x="1105534" y="8775195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1B7861D-1E08-4ECE-814E-370981FDFBEC}"/>
              </a:ext>
            </a:extLst>
          </p:cNvPr>
          <p:cNvSpPr/>
          <p:nvPr/>
        </p:nvSpPr>
        <p:spPr>
          <a:xfrm rot="13471238">
            <a:off x="967767" y="8281984"/>
            <a:ext cx="2941264" cy="2877613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4928650-2C3D-4427-A8E1-0FF111E88970}"/>
              </a:ext>
            </a:extLst>
          </p:cNvPr>
          <p:cNvSpPr/>
          <p:nvPr/>
        </p:nvSpPr>
        <p:spPr>
          <a:xfrm>
            <a:off x="16681939" y="8386275"/>
            <a:ext cx="2910205" cy="2623367"/>
          </a:xfrm>
          <a:prstGeom prst="ellipse">
            <a:avLst/>
          </a:prstGeom>
          <a:solidFill>
            <a:srgbClr val="FBC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BCDF6"/>
                </a:solidFill>
              </a:ln>
            </a:endParaRPr>
          </a:p>
        </p:txBody>
      </p:sp>
      <p:grpSp>
        <p:nvGrpSpPr>
          <p:cNvPr id="24" name="object 12">
            <a:extLst>
              <a:ext uri="{FF2B5EF4-FFF2-40B4-BE49-F238E27FC236}">
                <a16:creationId xmlns:a16="http://schemas.microsoft.com/office/drawing/2014/main" id="{502BE37D-9578-48F6-A89D-F0723D3E5ABB}"/>
              </a:ext>
            </a:extLst>
          </p:cNvPr>
          <p:cNvGrpSpPr/>
          <p:nvPr/>
        </p:nvGrpSpPr>
        <p:grpSpPr>
          <a:xfrm>
            <a:off x="13864654" y="1112277"/>
            <a:ext cx="1352550" cy="254000"/>
            <a:chOff x="16005664" y="1069752"/>
            <a:chExt cx="1352550" cy="254000"/>
          </a:xfrm>
        </p:grpSpPr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8132907C-4CEC-476D-9727-9F18DA52422A}"/>
                </a:ext>
              </a:extLst>
            </p:cNvPr>
            <p:cNvSpPr/>
            <p:nvPr/>
          </p:nvSpPr>
          <p:spPr>
            <a:xfrm>
              <a:off x="16005664" y="1069752"/>
              <a:ext cx="1352550" cy="254000"/>
            </a:xfrm>
            <a:custGeom>
              <a:avLst/>
              <a:gdLst/>
              <a:ahLst/>
              <a:cxnLst/>
              <a:rect l="l" t="t" r="r" b="b"/>
              <a:pathLst>
                <a:path w="1352550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1352550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  <a:path w="1352550" h="254000">
                  <a:moveTo>
                    <a:pt x="676275" y="253603"/>
                  </a:moveTo>
                  <a:lnTo>
                    <a:pt x="626905" y="243638"/>
                  </a:lnTo>
                  <a:lnTo>
                    <a:pt x="586588" y="216463"/>
                  </a:lnTo>
                  <a:lnTo>
                    <a:pt x="559406" y="176158"/>
                  </a:lnTo>
                  <a:lnTo>
                    <a:pt x="549439" y="126801"/>
                  </a:lnTo>
                  <a:lnTo>
                    <a:pt x="559406" y="77444"/>
                  </a:lnTo>
                  <a:lnTo>
                    <a:pt x="586588" y="37139"/>
                  </a:lnTo>
                  <a:lnTo>
                    <a:pt x="626905" y="9964"/>
                  </a:lnTo>
                  <a:lnTo>
                    <a:pt x="676275" y="0"/>
                  </a:lnTo>
                  <a:lnTo>
                    <a:pt x="725645" y="9964"/>
                  </a:lnTo>
                  <a:lnTo>
                    <a:pt x="765961" y="37139"/>
                  </a:lnTo>
                  <a:lnTo>
                    <a:pt x="793143" y="77444"/>
                  </a:lnTo>
                  <a:lnTo>
                    <a:pt x="803110" y="126801"/>
                  </a:lnTo>
                  <a:lnTo>
                    <a:pt x="793143" y="176158"/>
                  </a:lnTo>
                  <a:lnTo>
                    <a:pt x="765961" y="216463"/>
                  </a:lnTo>
                  <a:lnTo>
                    <a:pt x="725645" y="243638"/>
                  </a:lnTo>
                  <a:lnTo>
                    <a:pt x="676275" y="253603"/>
                  </a:lnTo>
                  <a:close/>
                </a:path>
                <a:path w="1352550" h="254000">
                  <a:moveTo>
                    <a:pt x="950995" y="253603"/>
                  </a:moveTo>
                  <a:lnTo>
                    <a:pt x="901624" y="243638"/>
                  </a:lnTo>
                  <a:lnTo>
                    <a:pt x="861308" y="216463"/>
                  </a:lnTo>
                  <a:lnTo>
                    <a:pt x="834126" y="176158"/>
                  </a:lnTo>
                  <a:lnTo>
                    <a:pt x="824159" y="126801"/>
                  </a:lnTo>
                  <a:lnTo>
                    <a:pt x="834126" y="77444"/>
                  </a:lnTo>
                  <a:lnTo>
                    <a:pt x="861308" y="37139"/>
                  </a:lnTo>
                  <a:lnTo>
                    <a:pt x="901624" y="9964"/>
                  </a:lnTo>
                  <a:lnTo>
                    <a:pt x="950995" y="0"/>
                  </a:lnTo>
                  <a:lnTo>
                    <a:pt x="1000365" y="9964"/>
                  </a:lnTo>
                  <a:lnTo>
                    <a:pt x="1040680" y="37139"/>
                  </a:lnTo>
                  <a:lnTo>
                    <a:pt x="1067862" y="77444"/>
                  </a:lnTo>
                  <a:lnTo>
                    <a:pt x="1077829" y="126801"/>
                  </a:lnTo>
                  <a:lnTo>
                    <a:pt x="1067862" y="176158"/>
                  </a:lnTo>
                  <a:lnTo>
                    <a:pt x="1040680" y="216463"/>
                  </a:lnTo>
                  <a:lnTo>
                    <a:pt x="1000365" y="243638"/>
                  </a:lnTo>
                  <a:lnTo>
                    <a:pt x="950995" y="253603"/>
                  </a:lnTo>
                  <a:close/>
                </a:path>
                <a:path w="1352550" h="254000">
                  <a:moveTo>
                    <a:pt x="1225714" y="253603"/>
                  </a:moveTo>
                  <a:lnTo>
                    <a:pt x="1176344" y="243638"/>
                  </a:lnTo>
                  <a:lnTo>
                    <a:pt x="1136028" y="216463"/>
                  </a:lnTo>
                  <a:lnTo>
                    <a:pt x="1108847" y="176158"/>
                  </a:lnTo>
                  <a:lnTo>
                    <a:pt x="1098879" y="126801"/>
                  </a:lnTo>
                  <a:lnTo>
                    <a:pt x="1108847" y="77444"/>
                  </a:lnTo>
                  <a:lnTo>
                    <a:pt x="1136028" y="37139"/>
                  </a:lnTo>
                  <a:lnTo>
                    <a:pt x="1176344" y="9964"/>
                  </a:lnTo>
                  <a:lnTo>
                    <a:pt x="1225714" y="0"/>
                  </a:lnTo>
                  <a:lnTo>
                    <a:pt x="1275084" y="9964"/>
                  </a:lnTo>
                  <a:lnTo>
                    <a:pt x="1315401" y="37139"/>
                  </a:lnTo>
                  <a:lnTo>
                    <a:pt x="1342582" y="77444"/>
                  </a:lnTo>
                  <a:lnTo>
                    <a:pt x="1352550" y="126801"/>
                  </a:lnTo>
                  <a:lnTo>
                    <a:pt x="1342582" y="176158"/>
                  </a:lnTo>
                  <a:lnTo>
                    <a:pt x="1315401" y="216463"/>
                  </a:lnTo>
                  <a:lnTo>
                    <a:pt x="1275084" y="243638"/>
                  </a:lnTo>
                  <a:lnTo>
                    <a:pt x="1225714" y="253603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DFA6A4FF-98B9-4370-9052-A7DC8D34C997}"/>
                </a:ext>
              </a:extLst>
            </p:cNvPr>
            <p:cNvSpPr/>
            <p:nvPr/>
          </p:nvSpPr>
          <p:spPr>
            <a:xfrm>
              <a:off x="16005664" y="1069752"/>
              <a:ext cx="528955" cy="254000"/>
            </a:xfrm>
            <a:custGeom>
              <a:avLst/>
              <a:gdLst/>
              <a:ahLst/>
              <a:cxnLst/>
              <a:rect l="l" t="t" r="r" b="b"/>
              <a:pathLst>
                <a:path w="528955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528955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</a:pathLst>
            </a:custGeom>
            <a:solidFill>
              <a:srgbClr val="FE8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Хорда 26">
            <a:extLst>
              <a:ext uri="{FF2B5EF4-FFF2-40B4-BE49-F238E27FC236}">
                <a16:creationId xmlns:a16="http://schemas.microsoft.com/office/drawing/2014/main" id="{66F766BE-BAC8-4CAF-8D83-4EA615B09C34}"/>
              </a:ext>
            </a:extLst>
          </p:cNvPr>
          <p:cNvSpPr/>
          <p:nvPr/>
        </p:nvSpPr>
        <p:spPr>
          <a:xfrm rot="17514235">
            <a:off x="2654414" y="-1500637"/>
            <a:ext cx="2479953" cy="2500199"/>
          </a:xfrm>
          <a:prstGeom prst="chord">
            <a:avLst/>
          </a:prstGeom>
          <a:solidFill>
            <a:srgbClr val="4FD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FE24D657-9658-4095-9E15-93E57FB281D5}"/>
              </a:ext>
            </a:extLst>
          </p:cNvPr>
          <p:cNvSpPr/>
          <p:nvPr/>
        </p:nvSpPr>
        <p:spPr>
          <a:xfrm>
            <a:off x="16166723" y="-204066"/>
            <a:ext cx="2305050" cy="2029460"/>
          </a:xfrm>
          <a:custGeom>
            <a:avLst/>
            <a:gdLst/>
            <a:ahLst/>
            <a:cxnLst/>
            <a:rect l="l" t="t" r="r" b="b"/>
            <a:pathLst>
              <a:path w="2305050" h="2029460">
                <a:moveTo>
                  <a:pt x="2304792" y="1618463"/>
                </a:moveTo>
                <a:lnTo>
                  <a:pt x="2275395" y="1648090"/>
                </a:lnTo>
                <a:lnTo>
                  <a:pt x="2239468" y="1681878"/>
                </a:lnTo>
                <a:lnTo>
                  <a:pt x="2202321" y="1714321"/>
                </a:lnTo>
                <a:lnTo>
                  <a:pt x="2164003" y="1745375"/>
                </a:lnTo>
                <a:lnTo>
                  <a:pt x="2124568" y="1774999"/>
                </a:lnTo>
                <a:lnTo>
                  <a:pt x="2084072" y="1803149"/>
                </a:lnTo>
                <a:lnTo>
                  <a:pt x="2042567" y="1829790"/>
                </a:lnTo>
                <a:lnTo>
                  <a:pt x="2000108" y="1854887"/>
                </a:lnTo>
                <a:lnTo>
                  <a:pt x="1956753" y="1878404"/>
                </a:lnTo>
                <a:lnTo>
                  <a:pt x="1912565" y="1900308"/>
                </a:lnTo>
                <a:lnTo>
                  <a:pt x="1867600" y="1920570"/>
                </a:lnTo>
                <a:lnTo>
                  <a:pt x="1821918" y="1939165"/>
                </a:lnTo>
                <a:lnTo>
                  <a:pt x="1775582" y="1956066"/>
                </a:lnTo>
                <a:lnTo>
                  <a:pt x="1728657" y="1971249"/>
                </a:lnTo>
                <a:lnTo>
                  <a:pt x="1681206" y="1984694"/>
                </a:lnTo>
                <a:lnTo>
                  <a:pt x="1633290" y="1996385"/>
                </a:lnTo>
                <a:lnTo>
                  <a:pt x="1584975" y="2006303"/>
                </a:lnTo>
                <a:lnTo>
                  <a:pt x="1536331" y="2014437"/>
                </a:lnTo>
                <a:lnTo>
                  <a:pt x="1487421" y="2020774"/>
                </a:lnTo>
                <a:lnTo>
                  <a:pt x="1438308" y="2025308"/>
                </a:lnTo>
                <a:lnTo>
                  <a:pt x="1389061" y="2028030"/>
                </a:lnTo>
                <a:lnTo>
                  <a:pt x="1339750" y="2028938"/>
                </a:lnTo>
                <a:lnTo>
                  <a:pt x="1323303" y="2028837"/>
                </a:lnTo>
                <a:lnTo>
                  <a:pt x="1274007" y="2027324"/>
                </a:lnTo>
                <a:lnTo>
                  <a:pt x="1224799" y="2023998"/>
                </a:lnTo>
                <a:lnTo>
                  <a:pt x="1175746" y="2018862"/>
                </a:lnTo>
                <a:lnTo>
                  <a:pt x="1126914" y="2011924"/>
                </a:lnTo>
                <a:lnTo>
                  <a:pt x="1078373" y="2003195"/>
                </a:lnTo>
                <a:lnTo>
                  <a:pt x="1030187" y="1992684"/>
                </a:lnTo>
                <a:lnTo>
                  <a:pt x="982417" y="1980407"/>
                </a:lnTo>
                <a:lnTo>
                  <a:pt x="935132" y="1966379"/>
                </a:lnTo>
                <a:lnTo>
                  <a:pt x="888398" y="1950621"/>
                </a:lnTo>
                <a:lnTo>
                  <a:pt x="842275" y="1933154"/>
                </a:lnTo>
                <a:lnTo>
                  <a:pt x="796824" y="1914000"/>
                </a:lnTo>
                <a:lnTo>
                  <a:pt x="752110" y="1893186"/>
                </a:lnTo>
                <a:lnTo>
                  <a:pt x="708193" y="1870742"/>
                </a:lnTo>
                <a:lnTo>
                  <a:pt x="665133" y="1846696"/>
                </a:lnTo>
                <a:lnTo>
                  <a:pt x="622984" y="1821080"/>
                </a:lnTo>
                <a:lnTo>
                  <a:pt x="581807" y="1793931"/>
                </a:lnTo>
                <a:lnTo>
                  <a:pt x="541659" y="1765285"/>
                </a:lnTo>
                <a:lnTo>
                  <a:pt x="502593" y="1735182"/>
                </a:lnTo>
                <a:lnTo>
                  <a:pt x="464660" y="1703659"/>
                </a:lnTo>
                <a:lnTo>
                  <a:pt x="427912" y="1670761"/>
                </a:lnTo>
                <a:lnTo>
                  <a:pt x="392402" y="1636535"/>
                </a:lnTo>
                <a:lnTo>
                  <a:pt x="358175" y="1601025"/>
                </a:lnTo>
                <a:lnTo>
                  <a:pt x="325278" y="1564277"/>
                </a:lnTo>
                <a:lnTo>
                  <a:pt x="293755" y="1526344"/>
                </a:lnTo>
                <a:lnTo>
                  <a:pt x="263651" y="1487277"/>
                </a:lnTo>
                <a:lnTo>
                  <a:pt x="235006" y="1447130"/>
                </a:lnTo>
                <a:lnTo>
                  <a:pt x="207856" y="1405953"/>
                </a:lnTo>
                <a:lnTo>
                  <a:pt x="182241" y="1363804"/>
                </a:lnTo>
                <a:lnTo>
                  <a:pt x="158195" y="1320744"/>
                </a:lnTo>
                <a:lnTo>
                  <a:pt x="135750" y="1276827"/>
                </a:lnTo>
                <a:lnTo>
                  <a:pt x="114936" y="1232112"/>
                </a:lnTo>
                <a:lnTo>
                  <a:pt x="95783" y="1186662"/>
                </a:lnTo>
                <a:lnTo>
                  <a:pt x="78316" y="1140539"/>
                </a:lnTo>
                <a:lnTo>
                  <a:pt x="62558" y="1093805"/>
                </a:lnTo>
                <a:lnTo>
                  <a:pt x="48530" y="1046519"/>
                </a:lnTo>
                <a:lnTo>
                  <a:pt x="36253" y="998750"/>
                </a:lnTo>
                <a:lnTo>
                  <a:pt x="25742" y="950564"/>
                </a:lnTo>
                <a:lnTo>
                  <a:pt x="17013" y="902023"/>
                </a:lnTo>
                <a:lnTo>
                  <a:pt x="10075" y="853192"/>
                </a:lnTo>
                <a:lnTo>
                  <a:pt x="4940" y="804138"/>
                </a:lnTo>
                <a:lnTo>
                  <a:pt x="1613" y="754930"/>
                </a:lnTo>
                <a:lnTo>
                  <a:pt x="100" y="705634"/>
                </a:lnTo>
                <a:lnTo>
                  <a:pt x="0" y="689192"/>
                </a:lnTo>
                <a:lnTo>
                  <a:pt x="100" y="672745"/>
                </a:lnTo>
                <a:lnTo>
                  <a:pt x="1613" y="623449"/>
                </a:lnTo>
                <a:lnTo>
                  <a:pt x="4940" y="574242"/>
                </a:lnTo>
                <a:lnTo>
                  <a:pt x="10075" y="525188"/>
                </a:lnTo>
                <a:lnTo>
                  <a:pt x="17013" y="476357"/>
                </a:lnTo>
                <a:lnTo>
                  <a:pt x="25742" y="427816"/>
                </a:lnTo>
                <a:lnTo>
                  <a:pt x="36253" y="379630"/>
                </a:lnTo>
                <a:lnTo>
                  <a:pt x="48530" y="331860"/>
                </a:lnTo>
                <a:lnTo>
                  <a:pt x="62558" y="284575"/>
                </a:lnTo>
                <a:lnTo>
                  <a:pt x="78316" y="237841"/>
                </a:lnTo>
                <a:lnTo>
                  <a:pt x="95783" y="191718"/>
                </a:lnTo>
                <a:lnTo>
                  <a:pt x="114936" y="146267"/>
                </a:lnTo>
                <a:lnTo>
                  <a:pt x="135750" y="101552"/>
                </a:lnTo>
                <a:lnTo>
                  <a:pt x="158195" y="57636"/>
                </a:lnTo>
                <a:lnTo>
                  <a:pt x="182241" y="14575"/>
                </a:lnTo>
                <a:lnTo>
                  <a:pt x="190607" y="421"/>
                </a:lnTo>
                <a:lnTo>
                  <a:pt x="190863" y="0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B4A65B-0143-4039-9EBB-C51DB56C8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94" y="-372829"/>
            <a:ext cx="2142611" cy="2230919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77C750A4-FA2F-4059-B1DD-ABC98CED50B9}"/>
              </a:ext>
            </a:extLst>
          </p:cNvPr>
          <p:cNvSpPr/>
          <p:nvPr/>
        </p:nvSpPr>
        <p:spPr>
          <a:xfrm>
            <a:off x="-157483" y="-24701"/>
            <a:ext cx="1981200" cy="2095500"/>
          </a:xfrm>
          <a:custGeom>
            <a:avLst/>
            <a:gdLst/>
            <a:ahLst/>
            <a:cxnLst/>
            <a:rect l="l" t="t" r="r" b="b"/>
            <a:pathLst>
              <a:path w="1489710" h="1485265">
                <a:moveTo>
                  <a:pt x="1481443" y="0"/>
                </a:moveTo>
                <a:lnTo>
                  <a:pt x="1485689" y="46371"/>
                </a:lnTo>
                <a:lnTo>
                  <a:pt x="1488411" y="95618"/>
                </a:lnTo>
                <a:lnTo>
                  <a:pt x="1489319" y="144929"/>
                </a:lnTo>
                <a:lnTo>
                  <a:pt x="1489218" y="161376"/>
                </a:lnTo>
                <a:lnTo>
                  <a:pt x="1487705" y="210672"/>
                </a:lnTo>
                <a:lnTo>
                  <a:pt x="1484379" y="259879"/>
                </a:lnTo>
                <a:lnTo>
                  <a:pt x="1479243" y="308933"/>
                </a:lnTo>
                <a:lnTo>
                  <a:pt x="1472306" y="357765"/>
                </a:lnTo>
                <a:lnTo>
                  <a:pt x="1463576" y="406305"/>
                </a:lnTo>
                <a:lnTo>
                  <a:pt x="1453065" y="454492"/>
                </a:lnTo>
                <a:lnTo>
                  <a:pt x="1440788" y="502261"/>
                </a:lnTo>
                <a:lnTo>
                  <a:pt x="1426760" y="549546"/>
                </a:lnTo>
                <a:lnTo>
                  <a:pt x="1411003" y="596280"/>
                </a:lnTo>
                <a:lnTo>
                  <a:pt x="1393535" y="642403"/>
                </a:lnTo>
                <a:lnTo>
                  <a:pt x="1374381" y="687854"/>
                </a:lnTo>
                <a:lnTo>
                  <a:pt x="1353568" y="732569"/>
                </a:lnTo>
                <a:lnTo>
                  <a:pt x="1331123" y="776485"/>
                </a:lnTo>
                <a:lnTo>
                  <a:pt x="1307077" y="819546"/>
                </a:lnTo>
                <a:lnTo>
                  <a:pt x="1281462" y="861694"/>
                </a:lnTo>
                <a:lnTo>
                  <a:pt x="1254312" y="902871"/>
                </a:lnTo>
                <a:lnTo>
                  <a:pt x="1225667" y="943019"/>
                </a:lnTo>
                <a:lnTo>
                  <a:pt x="1195563" y="982085"/>
                </a:lnTo>
                <a:lnTo>
                  <a:pt x="1164040" y="1020019"/>
                </a:lnTo>
                <a:lnTo>
                  <a:pt x="1131143" y="1056767"/>
                </a:lnTo>
                <a:lnTo>
                  <a:pt x="1096916" y="1092277"/>
                </a:lnTo>
                <a:lnTo>
                  <a:pt x="1061406" y="1126503"/>
                </a:lnTo>
                <a:lnTo>
                  <a:pt x="1024659" y="1159401"/>
                </a:lnTo>
                <a:lnTo>
                  <a:pt x="986725" y="1190924"/>
                </a:lnTo>
                <a:lnTo>
                  <a:pt x="947659" y="1221027"/>
                </a:lnTo>
                <a:lnTo>
                  <a:pt x="907511" y="1249672"/>
                </a:lnTo>
                <a:lnTo>
                  <a:pt x="866334" y="1276822"/>
                </a:lnTo>
                <a:lnTo>
                  <a:pt x="824185" y="1302438"/>
                </a:lnTo>
                <a:lnTo>
                  <a:pt x="781125" y="1326484"/>
                </a:lnTo>
                <a:lnTo>
                  <a:pt x="737209" y="1348928"/>
                </a:lnTo>
                <a:lnTo>
                  <a:pt x="692494" y="1369742"/>
                </a:lnTo>
                <a:lnTo>
                  <a:pt x="647043" y="1388896"/>
                </a:lnTo>
                <a:lnTo>
                  <a:pt x="600920" y="1406363"/>
                </a:lnTo>
                <a:lnTo>
                  <a:pt x="554186" y="1422121"/>
                </a:lnTo>
                <a:lnTo>
                  <a:pt x="506901" y="1436148"/>
                </a:lnTo>
                <a:lnTo>
                  <a:pt x="459131" y="1448426"/>
                </a:lnTo>
                <a:lnTo>
                  <a:pt x="410945" y="1458936"/>
                </a:lnTo>
                <a:lnTo>
                  <a:pt x="362404" y="1467666"/>
                </a:lnTo>
                <a:lnTo>
                  <a:pt x="313573" y="1474604"/>
                </a:lnTo>
                <a:lnTo>
                  <a:pt x="264519" y="1479739"/>
                </a:lnTo>
                <a:lnTo>
                  <a:pt x="215312" y="1483065"/>
                </a:lnTo>
                <a:lnTo>
                  <a:pt x="166016" y="1484578"/>
                </a:lnTo>
                <a:lnTo>
                  <a:pt x="149574" y="1484679"/>
                </a:lnTo>
                <a:lnTo>
                  <a:pt x="133127" y="1484578"/>
                </a:lnTo>
                <a:lnTo>
                  <a:pt x="83830" y="1483065"/>
                </a:lnTo>
                <a:lnTo>
                  <a:pt x="34623" y="1479739"/>
                </a:lnTo>
                <a:lnTo>
                  <a:pt x="1898" y="1476516"/>
                </a:lnTo>
                <a:lnTo>
                  <a:pt x="0" y="1476294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460145E-CE6E-4D12-A3FB-A3967BAFB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17" b="91367" l="6404" r="96552">
                        <a14:foregroundMark x1="45074" y1="10791" x2="54433" y2="8393"/>
                        <a14:foregroundMark x1="87931" y1="33094" x2="89901" y2="58273"/>
                        <a14:foregroundMark x1="89901" y1="58273" x2="79064" y2="73141"/>
                        <a14:foregroundMark x1="79064" y1="73141" x2="46798" y2="84412"/>
                        <a14:foregroundMark x1="46798" y1="84412" x2="34729" y2="80336"/>
                        <a14:foregroundMark x1="34729" y1="80336" x2="34483" y2="79856"/>
                        <a14:foregroundMark x1="18227" y1="70743" x2="10837" y2="52518"/>
                        <a14:foregroundMark x1="11330" y1="51319" x2="12069" y2="25899"/>
                        <a14:foregroundMark x1="53202" y1="4796" x2="47537" y2="4796"/>
                        <a14:foregroundMark x1="91626" y1="51319" x2="96552" y2="48441"/>
                        <a14:foregroundMark x1="9606" y1="38609" x2="6404" y2="45803"/>
                        <a14:foregroundMark x1="49261" y1="91367" x2="54433" y2="90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62" y="-32184"/>
            <a:ext cx="1933575" cy="1985963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A27024BC-8026-43BF-9A27-F4E7274394E1}"/>
              </a:ext>
            </a:extLst>
          </p:cNvPr>
          <p:cNvSpPr txBox="1">
            <a:spLocks/>
          </p:cNvSpPr>
          <p:nvPr/>
        </p:nvSpPr>
        <p:spPr>
          <a:xfrm>
            <a:off x="1907603" y="901887"/>
            <a:ext cx="15057524" cy="1806905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>
            <a:lvl1pPr>
              <a:defRPr sz="595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 algn="ctr">
              <a:lnSpc>
                <a:spcPct val="75200"/>
              </a:lnSpc>
              <a:spcBef>
                <a:spcPts val="2120"/>
              </a:spcBef>
            </a:pPr>
            <a:br>
              <a:rPr lang="ru-RU" sz="6650" spc="260" dirty="0">
                <a:solidFill>
                  <a:srgbClr val="338678"/>
                </a:solidFill>
              </a:rPr>
            </a:br>
            <a:r>
              <a:rPr lang="ru-RU" sz="6650" spc="260" dirty="0">
                <a:solidFill>
                  <a:srgbClr val="F79646"/>
                </a:solidFill>
              </a:rPr>
              <a:t>Растительный и животный мир</a:t>
            </a:r>
            <a:endParaRPr lang="ru-RU" sz="6650" dirty="0">
              <a:solidFill>
                <a:srgbClr val="F79646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EDF72D-7736-41D2-9A10-6AF1DA0137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411" y="2691656"/>
            <a:ext cx="4378059" cy="6192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952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C1E825-D723-4E66-8BA3-ACBE0F9A0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42" y="2703132"/>
            <a:ext cx="4427455" cy="6262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CE7B51-AFA6-4FDA-BE95-E267312B0B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304" r="-622"/>
          <a:stretch/>
        </p:blipFill>
        <p:spPr>
          <a:xfrm rot="5181764">
            <a:off x="10524234" y="3195607"/>
            <a:ext cx="10073556" cy="38391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89127" y="387181"/>
            <a:ext cx="10865125" cy="1039387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 marR="5080">
              <a:lnSpc>
                <a:spcPct val="75200"/>
              </a:lnSpc>
              <a:spcBef>
                <a:spcPts val="2120"/>
              </a:spcBef>
            </a:pPr>
            <a:r>
              <a:rPr lang="ru-RU" sz="6650" spc="260" dirty="0">
                <a:solidFill>
                  <a:srgbClr val="338678"/>
                </a:solidFill>
              </a:rPr>
              <a:t>ГЕО       ГАЙД</a:t>
            </a:r>
            <a:endParaRPr sz="6650" dirty="0"/>
          </a:p>
        </p:txBody>
      </p:sp>
      <p:sp>
        <p:nvSpPr>
          <p:cNvPr id="12" name="Знак ''минус'' 11">
            <a:extLst>
              <a:ext uri="{FF2B5EF4-FFF2-40B4-BE49-F238E27FC236}">
                <a16:creationId xmlns:a16="http://schemas.microsoft.com/office/drawing/2014/main" id="{155F8100-95B2-41A4-98AE-5EF169348050}"/>
              </a:ext>
            </a:extLst>
          </p:cNvPr>
          <p:cNvSpPr/>
          <p:nvPr/>
        </p:nvSpPr>
        <p:spPr>
          <a:xfrm>
            <a:off x="-3525776" y="8400312"/>
            <a:ext cx="25339550" cy="3767701"/>
          </a:xfrm>
          <a:prstGeom prst="mathMinus">
            <a:avLst/>
          </a:prstGeom>
          <a:solidFill>
            <a:srgbClr val="13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FEF73EFB-4617-40E7-BF6C-C2E0A92B6CEA}"/>
              </a:ext>
            </a:extLst>
          </p:cNvPr>
          <p:cNvSpPr/>
          <p:nvPr/>
        </p:nvSpPr>
        <p:spPr>
          <a:xfrm>
            <a:off x="181722" y="8121316"/>
            <a:ext cx="22793000" cy="2465156"/>
          </a:xfrm>
          <a:prstGeom prst="mathMinus">
            <a:avLst/>
          </a:prstGeom>
          <a:solidFill>
            <a:srgbClr val="134E4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4" name="Хорда 13">
            <a:extLst>
              <a:ext uri="{FF2B5EF4-FFF2-40B4-BE49-F238E27FC236}">
                <a16:creationId xmlns:a16="http://schemas.microsoft.com/office/drawing/2014/main" id="{F22E550E-C0E1-4FEB-94D5-B071C14BEAE1}"/>
              </a:ext>
            </a:extLst>
          </p:cNvPr>
          <p:cNvSpPr/>
          <p:nvPr/>
        </p:nvSpPr>
        <p:spPr>
          <a:xfrm rot="6761205">
            <a:off x="1105534" y="8775195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1B7861D-1E08-4ECE-814E-370981FDFBEC}"/>
              </a:ext>
            </a:extLst>
          </p:cNvPr>
          <p:cNvSpPr/>
          <p:nvPr/>
        </p:nvSpPr>
        <p:spPr>
          <a:xfrm rot="13471238">
            <a:off x="967767" y="8281984"/>
            <a:ext cx="2941264" cy="2877613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4928650-2C3D-4427-A8E1-0FF111E88970}"/>
              </a:ext>
            </a:extLst>
          </p:cNvPr>
          <p:cNvSpPr/>
          <p:nvPr/>
        </p:nvSpPr>
        <p:spPr>
          <a:xfrm>
            <a:off x="16681939" y="8386275"/>
            <a:ext cx="2910205" cy="2623367"/>
          </a:xfrm>
          <a:prstGeom prst="ellipse">
            <a:avLst/>
          </a:prstGeom>
          <a:solidFill>
            <a:srgbClr val="FBC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BCDF6"/>
                </a:solidFill>
              </a:ln>
            </a:endParaRPr>
          </a:p>
        </p:txBody>
      </p:sp>
      <p:grpSp>
        <p:nvGrpSpPr>
          <p:cNvPr id="24" name="object 12">
            <a:extLst>
              <a:ext uri="{FF2B5EF4-FFF2-40B4-BE49-F238E27FC236}">
                <a16:creationId xmlns:a16="http://schemas.microsoft.com/office/drawing/2014/main" id="{502BE37D-9578-48F6-A89D-F0723D3E5ABB}"/>
              </a:ext>
            </a:extLst>
          </p:cNvPr>
          <p:cNvGrpSpPr/>
          <p:nvPr/>
        </p:nvGrpSpPr>
        <p:grpSpPr>
          <a:xfrm>
            <a:off x="13864654" y="1112277"/>
            <a:ext cx="1352550" cy="254000"/>
            <a:chOff x="16005664" y="1069752"/>
            <a:chExt cx="1352550" cy="254000"/>
          </a:xfrm>
        </p:grpSpPr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8132907C-4CEC-476D-9727-9F18DA52422A}"/>
                </a:ext>
              </a:extLst>
            </p:cNvPr>
            <p:cNvSpPr/>
            <p:nvPr/>
          </p:nvSpPr>
          <p:spPr>
            <a:xfrm>
              <a:off x="16005664" y="1069752"/>
              <a:ext cx="1352550" cy="254000"/>
            </a:xfrm>
            <a:custGeom>
              <a:avLst/>
              <a:gdLst/>
              <a:ahLst/>
              <a:cxnLst/>
              <a:rect l="l" t="t" r="r" b="b"/>
              <a:pathLst>
                <a:path w="1352550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1352550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  <a:path w="1352550" h="254000">
                  <a:moveTo>
                    <a:pt x="676275" y="253603"/>
                  </a:moveTo>
                  <a:lnTo>
                    <a:pt x="626905" y="243638"/>
                  </a:lnTo>
                  <a:lnTo>
                    <a:pt x="586588" y="216463"/>
                  </a:lnTo>
                  <a:lnTo>
                    <a:pt x="559406" y="176158"/>
                  </a:lnTo>
                  <a:lnTo>
                    <a:pt x="549439" y="126801"/>
                  </a:lnTo>
                  <a:lnTo>
                    <a:pt x="559406" y="77444"/>
                  </a:lnTo>
                  <a:lnTo>
                    <a:pt x="586588" y="37139"/>
                  </a:lnTo>
                  <a:lnTo>
                    <a:pt x="626905" y="9964"/>
                  </a:lnTo>
                  <a:lnTo>
                    <a:pt x="676275" y="0"/>
                  </a:lnTo>
                  <a:lnTo>
                    <a:pt x="725645" y="9964"/>
                  </a:lnTo>
                  <a:lnTo>
                    <a:pt x="765961" y="37139"/>
                  </a:lnTo>
                  <a:lnTo>
                    <a:pt x="793143" y="77444"/>
                  </a:lnTo>
                  <a:lnTo>
                    <a:pt x="803110" y="126801"/>
                  </a:lnTo>
                  <a:lnTo>
                    <a:pt x="793143" y="176158"/>
                  </a:lnTo>
                  <a:lnTo>
                    <a:pt x="765961" y="216463"/>
                  </a:lnTo>
                  <a:lnTo>
                    <a:pt x="725645" y="243638"/>
                  </a:lnTo>
                  <a:lnTo>
                    <a:pt x="676275" y="253603"/>
                  </a:lnTo>
                  <a:close/>
                </a:path>
                <a:path w="1352550" h="254000">
                  <a:moveTo>
                    <a:pt x="950995" y="253603"/>
                  </a:moveTo>
                  <a:lnTo>
                    <a:pt x="901624" y="243638"/>
                  </a:lnTo>
                  <a:lnTo>
                    <a:pt x="861308" y="216463"/>
                  </a:lnTo>
                  <a:lnTo>
                    <a:pt x="834126" y="176158"/>
                  </a:lnTo>
                  <a:lnTo>
                    <a:pt x="824159" y="126801"/>
                  </a:lnTo>
                  <a:lnTo>
                    <a:pt x="834126" y="77444"/>
                  </a:lnTo>
                  <a:lnTo>
                    <a:pt x="861308" y="37139"/>
                  </a:lnTo>
                  <a:lnTo>
                    <a:pt x="901624" y="9964"/>
                  </a:lnTo>
                  <a:lnTo>
                    <a:pt x="950995" y="0"/>
                  </a:lnTo>
                  <a:lnTo>
                    <a:pt x="1000365" y="9964"/>
                  </a:lnTo>
                  <a:lnTo>
                    <a:pt x="1040680" y="37139"/>
                  </a:lnTo>
                  <a:lnTo>
                    <a:pt x="1067862" y="77444"/>
                  </a:lnTo>
                  <a:lnTo>
                    <a:pt x="1077829" y="126801"/>
                  </a:lnTo>
                  <a:lnTo>
                    <a:pt x="1067862" y="176158"/>
                  </a:lnTo>
                  <a:lnTo>
                    <a:pt x="1040680" y="216463"/>
                  </a:lnTo>
                  <a:lnTo>
                    <a:pt x="1000365" y="243638"/>
                  </a:lnTo>
                  <a:lnTo>
                    <a:pt x="950995" y="253603"/>
                  </a:lnTo>
                  <a:close/>
                </a:path>
                <a:path w="1352550" h="254000">
                  <a:moveTo>
                    <a:pt x="1225714" y="253603"/>
                  </a:moveTo>
                  <a:lnTo>
                    <a:pt x="1176344" y="243638"/>
                  </a:lnTo>
                  <a:lnTo>
                    <a:pt x="1136028" y="216463"/>
                  </a:lnTo>
                  <a:lnTo>
                    <a:pt x="1108847" y="176158"/>
                  </a:lnTo>
                  <a:lnTo>
                    <a:pt x="1098879" y="126801"/>
                  </a:lnTo>
                  <a:lnTo>
                    <a:pt x="1108847" y="77444"/>
                  </a:lnTo>
                  <a:lnTo>
                    <a:pt x="1136028" y="37139"/>
                  </a:lnTo>
                  <a:lnTo>
                    <a:pt x="1176344" y="9964"/>
                  </a:lnTo>
                  <a:lnTo>
                    <a:pt x="1225714" y="0"/>
                  </a:lnTo>
                  <a:lnTo>
                    <a:pt x="1275084" y="9964"/>
                  </a:lnTo>
                  <a:lnTo>
                    <a:pt x="1315401" y="37139"/>
                  </a:lnTo>
                  <a:lnTo>
                    <a:pt x="1342582" y="77444"/>
                  </a:lnTo>
                  <a:lnTo>
                    <a:pt x="1352550" y="126801"/>
                  </a:lnTo>
                  <a:lnTo>
                    <a:pt x="1342582" y="176158"/>
                  </a:lnTo>
                  <a:lnTo>
                    <a:pt x="1315401" y="216463"/>
                  </a:lnTo>
                  <a:lnTo>
                    <a:pt x="1275084" y="243638"/>
                  </a:lnTo>
                  <a:lnTo>
                    <a:pt x="1225714" y="253603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DFA6A4FF-98B9-4370-9052-A7DC8D34C997}"/>
                </a:ext>
              </a:extLst>
            </p:cNvPr>
            <p:cNvSpPr/>
            <p:nvPr/>
          </p:nvSpPr>
          <p:spPr>
            <a:xfrm>
              <a:off x="16005664" y="1069752"/>
              <a:ext cx="528955" cy="254000"/>
            </a:xfrm>
            <a:custGeom>
              <a:avLst/>
              <a:gdLst/>
              <a:ahLst/>
              <a:cxnLst/>
              <a:rect l="l" t="t" r="r" b="b"/>
              <a:pathLst>
                <a:path w="528955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528955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</a:pathLst>
            </a:custGeom>
            <a:solidFill>
              <a:srgbClr val="FE8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Хорда 26">
            <a:extLst>
              <a:ext uri="{FF2B5EF4-FFF2-40B4-BE49-F238E27FC236}">
                <a16:creationId xmlns:a16="http://schemas.microsoft.com/office/drawing/2014/main" id="{66F766BE-BAC8-4CAF-8D83-4EA615B09C34}"/>
              </a:ext>
            </a:extLst>
          </p:cNvPr>
          <p:cNvSpPr/>
          <p:nvPr/>
        </p:nvSpPr>
        <p:spPr>
          <a:xfrm rot="17514235">
            <a:off x="2654414" y="-1500637"/>
            <a:ext cx="2479953" cy="2500199"/>
          </a:xfrm>
          <a:prstGeom prst="chord">
            <a:avLst/>
          </a:prstGeom>
          <a:solidFill>
            <a:srgbClr val="4FD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B4A65B-0143-4039-9EBB-C51DB56C8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94" y="-372829"/>
            <a:ext cx="2142611" cy="2230919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77C750A4-FA2F-4059-B1DD-ABC98CED50B9}"/>
              </a:ext>
            </a:extLst>
          </p:cNvPr>
          <p:cNvSpPr/>
          <p:nvPr/>
        </p:nvSpPr>
        <p:spPr>
          <a:xfrm>
            <a:off x="-157483" y="-24701"/>
            <a:ext cx="1981200" cy="2095500"/>
          </a:xfrm>
          <a:custGeom>
            <a:avLst/>
            <a:gdLst/>
            <a:ahLst/>
            <a:cxnLst/>
            <a:rect l="l" t="t" r="r" b="b"/>
            <a:pathLst>
              <a:path w="1489710" h="1485265">
                <a:moveTo>
                  <a:pt x="1481443" y="0"/>
                </a:moveTo>
                <a:lnTo>
                  <a:pt x="1485689" y="46371"/>
                </a:lnTo>
                <a:lnTo>
                  <a:pt x="1488411" y="95618"/>
                </a:lnTo>
                <a:lnTo>
                  <a:pt x="1489319" y="144929"/>
                </a:lnTo>
                <a:lnTo>
                  <a:pt x="1489218" y="161376"/>
                </a:lnTo>
                <a:lnTo>
                  <a:pt x="1487705" y="210672"/>
                </a:lnTo>
                <a:lnTo>
                  <a:pt x="1484379" y="259879"/>
                </a:lnTo>
                <a:lnTo>
                  <a:pt x="1479243" y="308933"/>
                </a:lnTo>
                <a:lnTo>
                  <a:pt x="1472306" y="357765"/>
                </a:lnTo>
                <a:lnTo>
                  <a:pt x="1463576" y="406305"/>
                </a:lnTo>
                <a:lnTo>
                  <a:pt x="1453065" y="454492"/>
                </a:lnTo>
                <a:lnTo>
                  <a:pt x="1440788" y="502261"/>
                </a:lnTo>
                <a:lnTo>
                  <a:pt x="1426760" y="549546"/>
                </a:lnTo>
                <a:lnTo>
                  <a:pt x="1411003" y="596280"/>
                </a:lnTo>
                <a:lnTo>
                  <a:pt x="1393535" y="642403"/>
                </a:lnTo>
                <a:lnTo>
                  <a:pt x="1374381" y="687854"/>
                </a:lnTo>
                <a:lnTo>
                  <a:pt x="1353568" y="732569"/>
                </a:lnTo>
                <a:lnTo>
                  <a:pt x="1331123" y="776485"/>
                </a:lnTo>
                <a:lnTo>
                  <a:pt x="1307077" y="819546"/>
                </a:lnTo>
                <a:lnTo>
                  <a:pt x="1281462" y="861694"/>
                </a:lnTo>
                <a:lnTo>
                  <a:pt x="1254312" y="902871"/>
                </a:lnTo>
                <a:lnTo>
                  <a:pt x="1225667" y="943019"/>
                </a:lnTo>
                <a:lnTo>
                  <a:pt x="1195563" y="982085"/>
                </a:lnTo>
                <a:lnTo>
                  <a:pt x="1164040" y="1020019"/>
                </a:lnTo>
                <a:lnTo>
                  <a:pt x="1131143" y="1056767"/>
                </a:lnTo>
                <a:lnTo>
                  <a:pt x="1096916" y="1092277"/>
                </a:lnTo>
                <a:lnTo>
                  <a:pt x="1061406" y="1126503"/>
                </a:lnTo>
                <a:lnTo>
                  <a:pt x="1024659" y="1159401"/>
                </a:lnTo>
                <a:lnTo>
                  <a:pt x="986725" y="1190924"/>
                </a:lnTo>
                <a:lnTo>
                  <a:pt x="947659" y="1221027"/>
                </a:lnTo>
                <a:lnTo>
                  <a:pt x="907511" y="1249672"/>
                </a:lnTo>
                <a:lnTo>
                  <a:pt x="866334" y="1276822"/>
                </a:lnTo>
                <a:lnTo>
                  <a:pt x="824185" y="1302438"/>
                </a:lnTo>
                <a:lnTo>
                  <a:pt x="781125" y="1326484"/>
                </a:lnTo>
                <a:lnTo>
                  <a:pt x="737209" y="1348928"/>
                </a:lnTo>
                <a:lnTo>
                  <a:pt x="692494" y="1369742"/>
                </a:lnTo>
                <a:lnTo>
                  <a:pt x="647043" y="1388896"/>
                </a:lnTo>
                <a:lnTo>
                  <a:pt x="600920" y="1406363"/>
                </a:lnTo>
                <a:lnTo>
                  <a:pt x="554186" y="1422121"/>
                </a:lnTo>
                <a:lnTo>
                  <a:pt x="506901" y="1436148"/>
                </a:lnTo>
                <a:lnTo>
                  <a:pt x="459131" y="1448426"/>
                </a:lnTo>
                <a:lnTo>
                  <a:pt x="410945" y="1458936"/>
                </a:lnTo>
                <a:lnTo>
                  <a:pt x="362404" y="1467666"/>
                </a:lnTo>
                <a:lnTo>
                  <a:pt x="313573" y="1474604"/>
                </a:lnTo>
                <a:lnTo>
                  <a:pt x="264519" y="1479739"/>
                </a:lnTo>
                <a:lnTo>
                  <a:pt x="215312" y="1483065"/>
                </a:lnTo>
                <a:lnTo>
                  <a:pt x="166016" y="1484578"/>
                </a:lnTo>
                <a:lnTo>
                  <a:pt x="149574" y="1484679"/>
                </a:lnTo>
                <a:lnTo>
                  <a:pt x="133127" y="1484578"/>
                </a:lnTo>
                <a:lnTo>
                  <a:pt x="83830" y="1483065"/>
                </a:lnTo>
                <a:lnTo>
                  <a:pt x="34623" y="1479739"/>
                </a:lnTo>
                <a:lnTo>
                  <a:pt x="1898" y="1476516"/>
                </a:lnTo>
                <a:lnTo>
                  <a:pt x="0" y="1476294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460145E-CE6E-4D12-A3FB-A3967BAFB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17" b="91367" l="6404" r="96552">
                        <a14:foregroundMark x1="45074" y1="10791" x2="54433" y2="8393"/>
                        <a14:foregroundMark x1="87931" y1="33094" x2="89901" y2="58273"/>
                        <a14:foregroundMark x1="89901" y1="58273" x2="79064" y2="73141"/>
                        <a14:foregroundMark x1="79064" y1="73141" x2="46798" y2="84412"/>
                        <a14:foregroundMark x1="46798" y1="84412" x2="34729" y2="80336"/>
                        <a14:foregroundMark x1="34729" y1="80336" x2="34483" y2="79856"/>
                        <a14:foregroundMark x1="18227" y1="70743" x2="10837" y2="52518"/>
                        <a14:foregroundMark x1="11330" y1="51319" x2="12069" y2="25899"/>
                        <a14:foregroundMark x1="53202" y1="4796" x2="47537" y2="4796"/>
                        <a14:foregroundMark x1="91626" y1="51319" x2="96552" y2="48441"/>
                        <a14:foregroundMark x1="9606" y1="38609" x2="6404" y2="45803"/>
                        <a14:foregroundMark x1="49261" y1="91367" x2="54433" y2="90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62" y="-32184"/>
            <a:ext cx="1933575" cy="1985963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A27024BC-8026-43BF-9A27-F4E7274394E1}"/>
              </a:ext>
            </a:extLst>
          </p:cNvPr>
          <p:cNvSpPr txBox="1">
            <a:spLocks/>
          </p:cNvSpPr>
          <p:nvPr/>
        </p:nvSpPr>
        <p:spPr>
          <a:xfrm>
            <a:off x="1859812" y="882190"/>
            <a:ext cx="13951649" cy="1806905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>
            <a:lvl1pPr>
              <a:defRPr sz="595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 algn="ctr">
              <a:lnSpc>
                <a:spcPct val="75200"/>
              </a:lnSpc>
              <a:spcBef>
                <a:spcPts val="2120"/>
              </a:spcBef>
            </a:pPr>
            <a:br>
              <a:rPr lang="ru-RU" sz="6650" spc="260" dirty="0">
                <a:solidFill>
                  <a:srgbClr val="338678"/>
                </a:solidFill>
              </a:rPr>
            </a:br>
            <a:r>
              <a:rPr lang="ru-RU" sz="6650" spc="260" dirty="0">
                <a:solidFill>
                  <a:srgbClr val="F79646"/>
                </a:solidFill>
              </a:rPr>
              <a:t>Крупнейшие страны</a:t>
            </a:r>
            <a:endParaRPr lang="ru-RU" sz="6650" dirty="0">
              <a:solidFill>
                <a:srgbClr val="F79646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BFFCA76-B177-46A3-8A56-68182856C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95" y="2703131"/>
            <a:ext cx="4427455" cy="6262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85124BA-9CE3-4644-A7B5-4D183A0EBD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557" y="2689095"/>
            <a:ext cx="4427455" cy="6269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769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89127" y="387181"/>
            <a:ext cx="10865125" cy="1039387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 marR="5080">
              <a:lnSpc>
                <a:spcPct val="75200"/>
              </a:lnSpc>
              <a:spcBef>
                <a:spcPts val="2120"/>
              </a:spcBef>
            </a:pPr>
            <a:r>
              <a:rPr lang="ru-RU" sz="6650" spc="260" dirty="0">
                <a:solidFill>
                  <a:srgbClr val="338678"/>
                </a:solidFill>
              </a:rPr>
              <a:t>ГЕО       ГАЙД</a:t>
            </a:r>
            <a:endParaRPr sz="6650" dirty="0"/>
          </a:p>
        </p:txBody>
      </p:sp>
      <p:sp>
        <p:nvSpPr>
          <p:cNvPr id="12" name="Знак ''минус'' 11">
            <a:extLst>
              <a:ext uri="{FF2B5EF4-FFF2-40B4-BE49-F238E27FC236}">
                <a16:creationId xmlns:a16="http://schemas.microsoft.com/office/drawing/2014/main" id="{155F8100-95B2-41A4-98AE-5EF169348050}"/>
              </a:ext>
            </a:extLst>
          </p:cNvPr>
          <p:cNvSpPr/>
          <p:nvPr/>
        </p:nvSpPr>
        <p:spPr>
          <a:xfrm>
            <a:off x="-3525776" y="8400312"/>
            <a:ext cx="25339550" cy="3767701"/>
          </a:xfrm>
          <a:prstGeom prst="mathMinus">
            <a:avLst/>
          </a:prstGeom>
          <a:solidFill>
            <a:srgbClr val="13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FEF73EFB-4617-40E7-BF6C-C2E0A92B6CEA}"/>
              </a:ext>
            </a:extLst>
          </p:cNvPr>
          <p:cNvSpPr/>
          <p:nvPr/>
        </p:nvSpPr>
        <p:spPr>
          <a:xfrm>
            <a:off x="181722" y="8121316"/>
            <a:ext cx="22793000" cy="2465156"/>
          </a:xfrm>
          <a:prstGeom prst="mathMinus">
            <a:avLst/>
          </a:prstGeom>
          <a:solidFill>
            <a:srgbClr val="134E4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4" name="Хорда 13">
            <a:extLst>
              <a:ext uri="{FF2B5EF4-FFF2-40B4-BE49-F238E27FC236}">
                <a16:creationId xmlns:a16="http://schemas.microsoft.com/office/drawing/2014/main" id="{F22E550E-C0E1-4FEB-94D5-B071C14BEAE1}"/>
              </a:ext>
            </a:extLst>
          </p:cNvPr>
          <p:cNvSpPr/>
          <p:nvPr/>
        </p:nvSpPr>
        <p:spPr>
          <a:xfrm rot="6761205">
            <a:off x="1105534" y="8775195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1B7861D-1E08-4ECE-814E-370981FDFBEC}"/>
              </a:ext>
            </a:extLst>
          </p:cNvPr>
          <p:cNvSpPr/>
          <p:nvPr/>
        </p:nvSpPr>
        <p:spPr>
          <a:xfrm rot="13471238">
            <a:off x="967767" y="8281984"/>
            <a:ext cx="2941264" cy="2877613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4928650-2C3D-4427-A8E1-0FF111E88970}"/>
              </a:ext>
            </a:extLst>
          </p:cNvPr>
          <p:cNvSpPr/>
          <p:nvPr/>
        </p:nvSpPr>
        <p:spPr>
          <a:xfrm>
            <a:off x="16681939" y="8386275"/>
            <a:ext cx="2910205" cy="2623367"/>
          </a:xfrm>
          <a:prstGeom prst="ellipse">
            <a:avLst/>
          </a:prstGeom>
          <a:solidFill>
            <a:srgbClr val="FBC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BCDF6"/>
                </a:solidFill>
              </a:ln>
            </a:endParaRPr>
          </a:p>
        </p:txBody>
      </p:sp>
      <p:grpSp>
        <p:nvGrpSpPr>
          <p:cNvPr id="24" name="object 12">
            <a:extLst>
              <a:ext uri="{FF2B5EF4-FFF2-40B4-BE49-F238E27FC236}">
                <a16:creationId xmlns:a16="http://schemas.microsoft.com/office/drawing/2014/main" id="{502BE37D-9578-48F6-A89D-F0723D3E5ABB}"/>
              </a:ext>
            </a:extLst>
          </p:cNvPr>
          <p:cNvGrpSpPr/>
          <p:nvPr/>
        </p:nvGrpSpPr>
        <p:grpSpPr>
          <a:xfrm>
            <a:off x="13864654" y="1112277"/>
            <a:ext cx="1352550" cy="254000"/>
            <a:chOff x="16005664" y="1069752"/>
            <a:chExt cx="1352550" cy="254000"/>
          </a:xfrm>
        </p:grpSpPr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8132907C-4CEC-476D-9727-9F18DA52422A}"/>
                </a:ext>
              </a:extLst>
            </p:cNvPr>
            <p:cNvSpPr/>
            <p:nvPr/>
          </p:nvSpPr>
          <p:spPr>
            <a:xfrm>
              <a:off x="16005664" y="1069752"/>
              <a:ext cx="1352550" cy="254000"/>
            </a:xfrm>
            <a:custGeom>
              <a:avLst/>
              <a:gdLst/>
              <a:ahLst/>
              <a:cxnLst/>
              <a:rect l="l" t="t" r="r" b="b"/>
              <a:pathLst>
                <a:path w="1352550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1352550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  <a:path w="1352550" h="254000">
                  <a:moveTo>
                    <a:pt x="676275" y="253603"/>
                  </a:moveTo>
                  <a:lnTo>
                    <a:pt x="626905" y="243638"/>
                  </a:lnTo>
                  <a:lnTo>
                    <a:pt x="586588" y="216463"/>
                  </a:lnTo>
                  <a:lnTo>
                    <a:pt x="559406" y="176158"/>
                  </a:lnTo>
                  <a:lnTo>
                    <a:pt x="549439" y="126801"/>
                  </a:lnTo>
                  <a:lnTo>
                    <a:pt x="559406" y="77444"/>
                  </a:lnTo>
                  <a:lnTo>
                    <a:pt x="586588" y="37139"/>
                  </a:lnTo>
                  <a:lnTo>
                    <a:pt x="626905" y="9964"/>
                  </a:lnTo>
                  <a:lnTo>
                    <a:pt x="676275" y="0"/>
                  </a:lnTo>
                  <a:lnTo>
                    <a:pt x="725645" y="9964"/>
                  </a:lnTo>
                  <a:lnTo>
                    <a:pt x="765961" y="37139"/>
                  </a:lnTo>
                  <a:lnTo>
                    <a:pt x="793143" y="77444"/>
                  </a:lnTo>
                  <a:lnTo>
                    <a:pt x="803110" y="126801"/>
                  </a:lnTo>
                  <a:lnTo>
                    <a:pt x="793143" y="176158"/>
                  </a:lnTo>
                  <a:lnTo>
                    <a:pt x="765961" y="216463"/>
                  </a:lnTo>
                  <a:lnTo>
                    <a:pt x="725645" y="243638"/>
                  </a:lnTo>
                  <a:lnTo>
                    <a:pt x="676275" y="253603"/>
                  </a:lnTo>
                  <a:close/>
                </a:path>
                <a:path w="1352550" h="254000">
                  <a:moveTo>
                    <a:pt x="950995" y="253603"/>
                  </a:moveTo>
                  <a:lnTo>
                    <a:pt x="901624" y="243638"/>
                  </a:lnTo>
                  <a:lnTo>
                    <a:pt x="861308" y="216463"/>
                  </a:lnTo>
                  <a:lnTo>
                    <a:pt x="834126" y="176158"/>
                  </a:lnTo>
                  <a:lnTo>
                    <a:pt x="824159" y="126801"/>
                  </a:lnTo>
                  <a:lnTo>
                    <a:pt x="834126" y="77444"/>
                  </a:lnTo>
                  <a:lnTo>
                    <a:pt x="861308" y="37139"/>
                  </a:lnTo>
                  <a:lnTo>
                    <a:pt x="901624" y="9964"/>
                  </a:lnTo>
                  <a:lnTo>
                    <a:pt x="950995" y="0"/>
                  </a:lnTo>
                  <a:lnTo>
                    <a:pt x="1000365" y="9964"/>
                  </a:lnTo>
                  <a:lnTo>
                    <a:pt x="1040680" y="37139"/>
                  </a:lnTo>
                  <a:lnTo>
                    <a:pt x="1067862" y="77444"/>
                  </a:lnTo>
                  <a:lnTo>
                    <a:pt x="1077829" y="126801"/>
                  </a:lnTo>
                  <a:lnTo>
                    <a:pt x="1067862" y="176158"/>
                  </a:lnTo>
                  <a:lnTo>
                    <a:pt x="1040680" y="216463"/>
                  </a:lnTo>
                  <a:lnTo>
                    <a:pt x="1000365" y="243638"/>
                  </a:lnTo>
                  <a:lnTo>
                    <a:pt x="950995" y="253603"/>
                  </a:lnTo>
                  <a:close/>
                </a:path>
                <a:path w="1352550" h="254000">
                  <a:moveTo>
                    <a:pt x="1225714" y="253603"/>
                  </a:moveTo>
                  <a:lnTo>
                    <a:pt x="1176344" y="243638"/>
                  </a:lnTo>
                  <a:lnTo>
                    <a:pt x="1136028" y="216463"/>
                  </a:lnTo>
                  <a:lnTo>
                    <a:pt x="1108847" y="176158"/>
                  </a:lnTo>
                  <a:lnTo>
                    <a:pt x="1098879" y="126801"/>
                  </a:lnTo>
                  <a:lnTo>
                    <a:pt x="1108847" y="77444"/>
                  </a:lnTo>
                  <a:lnTo>
                    <a:pt x="1136028" y="37139"/>
                  </a:lnTo>
                  <a:lnTo>
                    <a:pt x="1176344" y="9964"/>
                  </a:lnTo>
                  <a:lnTo>
                    <a:pt x="1225714" y="0"/>
                  </a:lnTo>
                  <a:lnTo>
                    <a:pt x="1275084" y="9964"/>
                  </a:lnTo>
                  <a:lnTo>
                    <a:pt x="1315401" y="37139"/>
                  </a:lnTo>
                  <a:lnTo>
                    <a:pt x="1342582" y="77444"/>
                  </a:lnTo>
                  <a:lnTo>
                    <a:pt x="1352550" y="126801"/>
                  </a:lnTo>
                  <a:lnTo>
                    <a:pt x="1342582" y="176158"/>
                  </a:lnTo>
                  <a:lnTo>
                    <a:pt x="1315401" y="216463"/>
                  </a:lnTo>
                  <a:lnTo>
                    <a:pt x="1275084" y="243638"/>
                  </a:lnTo>
                  <a:lnTo>
                    <a:pt x="1225714" y="253603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DFA6A4FF-98B9-4370-9052-A7DC8D34C997}"/>
                </a:ext>
              </a:extLst>
            </p:cNvPr>
            <p:cNvSpPr/>
            <p:nvPr/>
          </p:nvSpPr>
          <p:spPr>
            <a:xfrm>
              <a:off x="16005664" y="1069752"/>
              <a:ext cx="528955" cy="254000"/>
            </a:xfrm>
            <a:custGeom>
              <a:avLst/>
              <a:gdLst/>
              <a:ahLst/>
              <a:cxnLst/>
              <a:rect l="l" t="t" r="r" b="b"/>
              <a:pathLst>
                <a:path w="528955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528955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</a:pathLst>
            </a:custGeom>
            <a:solidFill>
              <a:srgbClr val="FE8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Хорда 26">
            <a:extLst>
              <a:ext uri="{FF2B5EF4-FFF2-40B4-BE49-F238E27FC236}">
                <a16:creationId xmlns:a16="http://schemas.microsoft.com/office/drawing/2014/main" id="{66F766BE-BAC8-4CAF-8D83-4EA615B09C34}"/>
              </a:ext>
            </a:extLst>
          </p:cNvPr>
          <p:cNvSpPr/>
          <p:nvPr/>
        </p:nvSpPr>
        <p:spPr>
          <a:xfrm rot="17514235">
            <a:off x="2654414" y="-1500637"/>
            <a:ext cx="2479953" cy="2500199"/>
          </a:xfrm>
          <a:prstGeom prst="chord">
            <a:avLst/>
          </a:prstGeom>
          <a:solidFill>
            <a:srgbClr val="4FD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FE24D657-9658-4095-9E15-93E57FB281D5}"/>
              </a:ext>
            </a:extLst>
          </p:cNvPr>
          <p:cNvSpPr/>
          <p:nvPr/>
        </p:nvSpPr>
        <p:spPr>
          <a:xfrm>
            <a:off x="16166723" y="-204066"/>
            <a:ext cx="2305050" cy="2029460"/>
          </a:xfrm>
          <a:custGeom>
            <a:avLst/>
            <a:gdLst/>
            <a:ahLst/>
            <a:cxnLst/>
            <a:rect l="l" t="t" r="r" b="b"/>
            <a:pathLst>
              <a:path w="2305050" h="2029460">
                <a:moveTo>
                  <a:pt x="2304792" y="1618463"/>
                </a:moveTo>
                <a:lnTo>
                  <a:pt x="2275395" y="1648090"/>
                </a:lnTo>
                <a:lnTo>
                  <a:pt x="2239468" y="1681878"/>
                </a:lnTo>
                <a:lnTo>
                  <a:pt x="2202321" y="1714321"/>
                </a:lnTo>
                <a:lnTo>
                  <a:pt x="2164003" y="1745375"/>
                </a:lnTo>
                <a:lnTo>
                  <a:pt x="2124568" y="1774999"/>
                </a:lnTo>
                <a:lnTo>
                  <a:pt x="2084072" y="1803149"/>
                </a:lnTo>
                <a:lnTo>
                  <a:pt x="2042567" y="1829790"/>
                </a:lnTo>
                <a:lnTo>
                  <a:pt x="2000108" y="1854887"/>
                </a:lnTo>
                <a:lnTo>
                  <a:pt x="1956753" y="1878404"/>
                </a:lnTo>
                <a:lnTo>
                  <a:pt x="1912565" y="1900308"/>
                </a:lnTo>
                <a:lnTo>
                  <a:pt x="1867600" y="1920570"/>
                </a:lnTo>
                <a:lnTo>
                  <a:pt x="1821918" y="1939165"/>
                </a:lnTo>
                <a:lnTo>
                  <a:pt x="1775582" y="1956066"/>
                </a:lnTo>
                <a:lnTo>
                  <a:pt x="1728657" y="1971249"/>
                </a:lnTo>
                <a:lnTo>
                  <a:pt x="1681206" y="1984694"/>
                </a:lnTo>
                <a:lnTo>
                  <a:pt x="1633290" y="1996385"/>
                </a:lnTo>
                <a:lnTo>
                  <a:pt x="1584975" y="2006303"/>
                </a:lnTo>
                <a:lnTo>
                  <a:pt x="1536331" y="2014437"/>
                </a:lnTo>
                <a:lnTo>
                  <a:pt x="1487421" y="2020774"/>
                </a:lnTo>
                <a:lnTo>
                  <a:pt x="1438308" y="2025308"/>
                </a:lnTo>
                <a:lnTo>
                  <a:pt x="1389061" y="2028030"/>
                </a:lnTo>
                <a:lnTo>
                  <a:pt x="1339750" y="2028938"/>
                </a:lnTo>
                <a:lnTo>
                  <a:pt x="1323303" y="2028837"/>
                </a:lnTo>
                <a:lnTo>
                  <a:pt x="1274007" y="2027324"/>
                </a:lnTo>
                <a:lnTo>
                  <a:pt x="1224799" y="2023998"/>
                </a:lnTo>
                <a:lnTo>
                  <a:pt x="1175746" y="2018862"/>
                </a:lnTo>
                <a:lnTo>
                  <a:pt x="1126914" y="2011924"/>
                </a:lnTo>
                <a:lnTo>
                  <a:pt x="1078373" y="2003195"/>
                </a:lnTo>
                <a:lnTo>
                  <a:pt x="1030187" y="1992684"/>
                </a:lnTo>
                <a:lnTo>
                  <a:pt x="982417" y="1980407"/>
                </a:lnTo>
                <a:lnTo>
                  <a:pt x="935132" y="1966379"/>
                </a:lnTo>
                <a:lnTo>
                  <a:pt x="888398" y="1950621"/>
                </a:lnTo>
                <a:lnTo>
                  <a:pt x="842275" y="1933154"/>
                </a:lnTo>
                <a:lnTo>
                  <a:pt x="796824" y="1914000"/>
                </a:lnTo>
                <a:lnTo>
                  <a:pt x="752110" y="1893186"/>
                </a:lnTo>
                <a:lnTo>
                  <a:pt x="708193" y="1870742"/>
                </a:lnTo>
                <a:lnTo>
                  <a:pt x="665133" y="1846696"/>
                </a:lnTo>
                <a:lnTo>
                  <a:pt x="622984" y="1821080"/>
                </a:lnTo>
                <a:lnTo>
                  <a:pt x="581807" y="1793931"/>
                </a:lnTo>
                <a:lnTo>
                  <a:pt x="541659" y="1765285"/>
                </a:lnTo>
                <a:lnTo>
                  <a:pt x="502593" y="1735182"/>
                </a:lnTo>
                <a:lnTo>
                  <a:pt x="464660" y="1703659"/>
                </a:lnTo>
                <a:lnTo>
                  <a:pt x="427912" y="1670761"/>
                </a:lnTo>
                <a:lnTo>
                  <a:pt x="392402" y="1636535"/>
                </a:lnTo>
                <a:lnTo>
                  <a:pt x="358175" y="1601025"/>
                </a:lnTo>
                <a:lnTo>
                  <a:pt x="325278" y="1564277"/>
                </a:lnTo>
                <a:lnTo>
                  <a:pt x="293755" y="1526344"/>
                </a:lnTo>
                <a:lnTo>
                  <a:pt x="263651" y="1487277"/>
                </a:lnTo>
                <a:lnTo>
                  <a:pt x="235006" y="1447130"/>
                </a:lnTo>
                <a:lnTo>
                  <a:pt x="207856" y="1405953"/>
                </a:lnTo>
                <a:lnTo>
                  <a:pt x="182241" y="1363804"/>
                </a:lnTo>
                <a:lnTo>
                  <a:pt x="158195" y="1320744"/>
                </a:lnTo>
                <a:lnTo>
                  <a:pt x="135750" y="1276827"/>
                </a:lnTo>
                <a:lnTo>
                  <a:pt x="114936" y="1232112"/>
                </a:lnTo>
                <a:lnTo>
                  <a:pt x="95783" y="1186662"/>
                </a:lnTo>
                <a:lnTo>
                  <a:pt x="78316" y="1140539"/>
                </a:lnTo>
                <a:lnTo>
                  <a:pt x="62558" y="1093805"/>
                </a:lnTo>
                <a:lnTo>
                  <a:pt x="48530" y="1046519"/>
                </a:lnTo>
                <a:lnTo>
                  <a:pt x="36253" y="998750"/>
                </a:lnTo>
                <a:lnTo>
                  <a:pt x="25742" y="950564"/>
                </a:lnTo>
                <a:lnTo>
                  <a:pt x="17013" y="902023"/>
                </a:lnTo>
                <a:lnTo>
                  <a:pt x="10075" y="853192"/>
                </a:lnTo>
                <a:lnTo>
                  <a:pt x="4940" y="804138"/>
                </a:lnTo>
                <a:lnTo>
                  <a:pt x="1613" y="754930"/>
                </a:lnTo>
                <a:lnTo>
                  <a:pt x="100" y="705634"/>
                </a:lnTo>
                <a:lnTo>
                  <a:pt x="0" y="689192"/>
                </a:lnTo>
                <a:lnTo>
                  <a:pt x="100" y="672745"/>
                </a:lnTo>
                <a:lnTo>
                  <a:pt x="1613" y="623449"/>
                </a:lnTo>
                <a:lnTo>
                  <a:pt x="4940" y="574242"/>
                </a:lnTo>
                <a:lnTo>
                  <a:pt x="10075" y="525188"/>
                </a:lnTo>
                <a:lnTo>
                  <a:pt x="17013" y="476357"/>
                </a:lnTo>
                <a:lnTo>
                  <a:pt x="25742" y="427816"/>
                </a:lnTo>
                <a:lnTo>
                  <a:pt x="36253" y="379630"/>
                </a:lnTo>
                <a:lnTo>
                  <a:pt x="48530" y="331860"/>
                </a:lnTo>
                <a:lnTo>
                  <a:pt x="62558" y="284575"/>
                </a:lnTo>
                <a:lnTo>
                  <a:pt x="78316" y="237841"/>
                </a:lnTo>
                <a:lnTo>
                  <a:pt x="95783" y="191718"/>
                </a:lnTo>
                <a:lnTo>
                  <a:pt x="114936" y="146267"/>
                </a:lnTo>
                <a:lnTo>
                  <a:pt x="135750" y="101552"/>
                </a:lnTo>
                <a:lnTo>
                  <a:pt x="158195" y="57636"/>
                </a:lnTo>
                <a:lnTo>
                  <a:pt x="182241" y="14575"/>
                </a:lnTo>
                <a:lnTo>
                  <a:pt x="190607" y="421"/>
                </a:lnTo>
                <a:lnTo>
                  <a:pt x="190863" y="0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B4A65B-0143-4039-9EBB-C51DB56C8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94" y="-372829"/>
            <a:ext cx="2142611" cy="2230919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77C750A4-FA2F-4059-B1DD-ABC98CED50B9}"/>
              </a:ext>
            </a:extLst>
          </p:cNvPr>
          <p:cNvSpPr/>
          <p:nvPr/>
        </p:nvSpPr>
        <p:spPr>
          <a:xfrm>
            <a:off x="-157483" y="-24701"/>
            <a:ext cx="1981200" cy="2095500"/>
          </a:xfrm>
          <a:custGeom>
            <a:avLst/>
            <a:gdLst/>
            <a:ahLst/>
            <a:cxnLst/>
            <a:rect l="l" t="t" r="r" b="b"/>
            <a:pathLst>
              <a:path w="1489710" h="1485265">
                <a:moveTo>
                  <a:pt x="1481443" y="0"/>
                </a:moveTo>
                <a:lnTo>
                  <a:pt x="1485689" y="46371"/>
                </a:lnTo>
                <a:lnTo>
                  <a:pt x="1488411" y="95618"/>
                </a:lnTo>
                <a:lnTo>
                  <a:pt x="1489319" y="144929"/>
                </a:lnTo>
                <a:lnTo>
                  <a:pt x="1489218" y="161376"/>
                </a:lnTo>
                <a:lnTo>
                  <a:pt x="1487705" y="210672"/>
                </a:lnTo>
                <a:lnTo>
                  <a:pt x="1484379" y="259879"/>
                </a:lnTo>
                <a:lnTo>
                  <a:pt x="1479243" y="308933"/>
                </a:lnTo>
                <a:lnTo>
                  <a:pt x="1472306" y="357765"/>
                </a:lnTo>
                <a:lnTo>
                  <a:pt x="1463576" y="406305"/>
                </a:lnTo>
                <a:lnTo>
                  <a:pt x="1453065" y="454492"/>
                </a:lnTo>
                <a:lnTo>
                  <a:pt x="1440788" y="502261"/>
                </a:lnTo>
                <a:lnTo>
                  <a:pt x="1426760" y="549546"/>
                </a:lnTo>
                <a:lnTo>
                  <a:pt x="1411003" y="596280"/>
                </a:lnTo>
                <a:lnTo>
                  <a:pt x="1393535" y="642403"/>
                </a:lnTo>
                <a:lnTo>
                  <a:pt x="1374381" y="687854"/>
                </a:lnTo>
                <a:lnTo>
                  <a:pt x="1353568" y="732569"/>
                </a:lnTo>
                <a:lnTo>
                  <a:pt x="1331123" y="776485"/>
                </a:lnTo>
                <a:lnTo>
                  <a:pt x="1307077" y="819546"/>
                </a:lnTo>
                <a:lnTo>
                  <a:pt x="1281462" y="861694"/>
                </a:lnTo>
                <a:lnTo>
                  <a:pt x="1254312" y="902871"/>
                </a:lnTo>
                <a:lnTo>
                  <a:pt x="1225667" y="943019"/>
                </a:lnTo>
                <a:lnTo>
                  <a:pt x="1195563" y="982085"/>
                </a:lnTo>
                <a:lnTo>
                  <a:pt x="1164040" y="1020019"/>
                </a:lnTo>
                <a:lnTo>
                  <a:pt x="1131143" y="1056767"/>
                </a:lnTo>
                <a:lnTo>
                  <a:pt x="1096916" y="1092277"/>
                </a:lnTo>
                <a:lnTo>
                  <a:pt x="1061406" y="1126503"/>
                </a:lnTo>
                <a:lnTo>
                  <a:pt x="1024659" y="1159401"/>
                </a:lnTo>
                <a:lnTo>
                  <a:pt x="986725" y="1190924"/>
                </a:lnTo>
                <a:lnTo>
                  <a:pt x="947659" y="1221027"/>
                </a:lnTo>
                <a:lnTo>
                  <a:pt x="907511" y="1249672"/>
                </a:lnTo>
                <a:lnTo>
                  <a:pt x="866334" y="1276822"/>
                </a:lnTo>
                <a:lnTo>
                  <a:pt x="824185" y="1302438"/>
                </a:lnTo>
                <a:lnTo>
                  <a:pt x="781125" y="1326484"/>
                </a:lnTo>
                <a:lnTo>
                  <a:pt x="737209" y="1348928"/>
                </a:lnTo>
                <a:lnTo>
                  <a:pt x="692494" y="1369742"/>
                </a:lnTo>
                <a:lnTo>
                  <a:pt x="647043" y="1388896"/>
                </a:lnTo>
                <a:lnTo>
                  <a:pt x="600920" y="1406363"/>
                </a:lnTo>
                <a:lnTo>
                  <a:pt x="554186" y="1422121"/>
                </a:lnTo>
                <a:lnTo>
                  <a:pt x="506901" y="1436148"/>
                </a:lnTo>
                <a:lnTo>
                  <a:pt x="459131" y="1448426"/>
                </a:lnTo>
                <a:lnTo>
                  <a:pt x="410945" y="1458936"/>
                </a:lnTo>
                <a:lnTo>
                  <a:pt x="362404" y="1467666"/>
                </a:lnTo>
                <a:lnTo>
                  <a:pt x="313573" y="1474604"/>
                </a:lnTo>
                <a:lnTo>
                  <a:pt x="264519" y="1479739"/>
                </a:lnTo>
                <a:lnTo>
                  <a:pt x="215312" y="1483065"/>
                </a:lnTo>
                <a:lnTo>
                  <a:pt x="166016" y="1484578"/>
                </a:lnTo>
                <a:lnTo>
                  <a:pt x="149574" y="1484679"/>
                </a:lnTo>
                <a:lnTo>
                  <a:pt x="133127" y="1484578"/>
                </a:lnTo>
                <a:lnTo>
                  <a:pt x="83830" y="1483065"/>
                </a:lnTo>
                <a:lnTo>
                  <a:pt x="34623" y="1479739"/>
                </a:lnTo>
                <a:lnTo>
                  <a:pt x="1898" y="1476516"/>
                </a:lnTo>
                <a:lnTo>
                  <a:pt x="0" y="1476294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460145E-CE6E-4D12-A3FB-A3967BAFB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7" b="91367" l="6404" r="96552">
                        <a14:foregroundMark x1="45074" y1="10791" x2="54433" y2="8393"/>
                        <a14:foregroundMark x1="87931" y1="33094" x2="89901" y2="58273"/>
                        <a14:foregroundMark x1="89901" y1="58273" x2="79064" y2="73141"/>
                        <a14:foregroundMark x1="79064" y1="73141" x2="46798" y2="84412"/>
                        <a14:foregroundMark x1="46798" y1="84412" x2="34729" y2="80336"/>
                        <a14:foregroundMark x1="34729" y1="80336" x2="34483" y2="79856"/>
                        <a14:foregroundMark x1="18227" y1="70743" x2="10837" y2="52518"/>
                        <a14:foregroundMark x1="11330" y1="51319" x2="12069" y2="25899"/>
                        <a14:foregroundMark x1="53202" y1="4796" x2="47537" y2="4796"/>
                        <a14:foregroundMark x1="91626" y1="51319" x2="96552" y2="48441"/>
                        <a14:foregroundMark x1="9606" y1="38609" x2="6404" y2="45803"/>
                        <a14:foregroundMark x1="49261" y1="91367" x2="54433" y2="90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62" y="-32184"/>
            <a:ext cx="1933575" cy="1985963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A27024BC-8026-43BF-9A27-F4E7274394E1}"/>
              </a:ext>
            </a:extLst>
          </p:cNvPr>
          <p:cNvSpPr txBox="1">
            <a:spLocks/>
          </p:cNvSpPr>
          <p:nvPr/>
        </p:nvSpPr>
        <p:spPr>
          <a:xfrm>
            <a:off x="1461972" y="1022633"/>
            <a:ext cx="15057524" cy="1806905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>
            <a:lvl1pPr>
              <a:defRPr sz="595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 algn="ctr">
              <a:lnSpc>
                <a:spcPct val="75200"/>
              </a:lnSpc>
              <a:spcBef>
                <a:spcPts val="2120"/>
              </a:spcBef>
            </a:pPr>
            <a:br>
              <a:rPr lang="ru-RU" sz="6650" spc="260" dirty="0">
                <a:solidFill>
                  <a:srgbClr val="338678"/>
                </a:solidFill>
              </a:rPr>
            </a:br>
            <a:r>
              <a:rPr lang="ru-RU" sz="6650" spc="260" dirty="0">
                <a:solidFill>
                  <a:srgbClr val="F79646"/>
                </a:solidFill>
              </a:rPr>
              <a:t>Население</a:t>
            </a:r>
            <a:endParaRPr lang="ru-RU" sz="6650" dirty="0">
              <a:solidFill>
                <a:srgbClr val="F79646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9DEF2A-255B-492E-BEE9-B08651640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28" y="2787941"/>
            <a:ext cx="7968412" cy="62273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D05C19-05E3-4CA9-B277-EEBE575A4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2" y="2243519"/>
            <a:ext cx="4249078" cy="60172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73A974-5776-484D-8DD9-AB6498B66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669" y="2243519"/>
            <a:ext cx="4447280" cy="60172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9055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>
            <a:extLst>
              <a:ext uri="{FF2B5EF4-FFF2-40B4-BE49-F238E27FC236}">
                <a16:creationId xmlns:a16="http://schemas.microsoft.com/office/drawing/2014/main" id="{D4928650-2C3D-4427-A8E1-0FF111E88970}"/>
              </a:ext>
            </a:extLst>
          </p:cNvPr>
          <p:cNvSpPr/>
          <p:nvPr/>
        </p:nvSpPr>
        <p:spPr>
          <a:xfrm>
            <a:off x="16681939" y="8386275"/>
            <a:ext cx="2910205" cy="2623367"/>
          </a:xfrm>
          <a:prstGeom prst="ellipse">
            <a:avLst/>
          </a:prstGeom>
          <a:solidFill>
            <a:srgbClr val="FBC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BCDF6"/>
                </a:solidFill>
              </a:ln>
            </a:endParaRPr>
          </a:p>
        </p:txBody>
      </p:sp>
      <p:sp>
        <p:nvSpPr>
          <p:cNvPr id="29" name="Прямоугольник: загнутый угол 28">
            <a:extLst>
              <a:ext uri="{FF2B5EF4-FFF2-40B4-BE49-F238E27FC236}">
                <a16:creationId xmlns:a16="http://schemas.microsoft.com/office/drawing/2014/main" id="{CC1D579A-91CC-4411-BAE6-492F4A87DBD2}"/>
              </a:ext>
            </a:extLst>
          </p:cNvPr>
          <p:cNvSpPr/>
          <p:nvPr/>
        </p:nvSpPr>
        <p:spPr>
          <a:xfrm>
            <a:off x="12147985" y="2829538"/>
            <a:ext cx="4587961" cy="6650659"/>
          </a:xfrm>
          <a:prstGeom prst="foldedCorner">
            <a:avLst/>
          </a:prstGeom>
          <a:solidFill>
            <a:srgbClr val="F796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FB40CF-35B1-4C2B-AEB4-7EC5A6615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428" y="3220856"/>
            <a:ext cx="4037762" cy="5710840"/>
          </a:xfrm>
          <a:prstGeom prst="rect">
            <a:avLst/>
          </a:prstGeom>
        </p:spPr>
      </p:pic>
      <p:sp>
        <p:nvSpPr>
          <p:cNvPr id="17" name="Прямоугольник: загнутый угол 16">
            <a:extLst>
              <a:ext uri="{FF2B5EF4-FFF2-40B4-BE49-F238E27FC236}">
                <a16:creationId xmlns:a16="http://schemas.microsoft.com/office/drawing/2014/main" id="{7AE9C344-51CF-4CB4-B0AA-CB5B77D8BB9C}"/>
              </a:ext>
            </a:extLst>
          </p:cNvPr>
          <p:cNvSpPr/>
          <p:nvPr/>
        </p:nvSpPr>
        <p:spPr>
          <a:xfrm>
            <a:off x="6705600" y="2843575"/>
            <a:ext cx="4953000" cy="6871925"/>
          </a:xfrm>
          <a:prstGeom prst="foldedCorner">
            <a:avLst/>
          </a:prstGeom>
          <a:solidFill>
            <a:srgbClr val="33867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89127" y="387181"/>
            <a:ext cx="10865125" cy="1039387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 marR="5080">
              <a:lnSpc>
                <a:spcPct val="75200"/>
              </a:lnSpc>
              <a:spcBef>
                <a:spcPts val="2120"/>
              </a:spcBef>
            </a:pPr>
            <a:r>
              <a:rPr lang="ru-RU" sz="6650" spc="260" dirty="0">
                <a:solidFill>
                  <a:srgbClr val="338678"/>
                </a:solidFill>
              </a:rPr>
              <a:t>ГЕО       ГАЙД</a:t>
            </a:r>
            <a:endParaRPr sz="6650" dirty="0"/>
          </a:p>
        </p:txBody>
      </p:sp>
      <p:sp>
        <p:nvSpPr>
          <p:cNvPr id="12" name="Знак ''минус'' 11">
            <a:extLst>
              <a:ext uri="{FF2B5EF4-FFF2-40B4-BE49-F238E27FC236}">
                <a16:creationId xmlns:a16="http://schemas.microsoft.com/office/drawing/2014/main" id="{155F8100-95B2-41A4-98AE-5EF169348050}"/>
              </a:ext>
            </a:extLst>
          </p:cNvPr>
          <p:cNvSpPr/>
          <p:nvPr/>
        </p:nvSpPr>
        <p:spPr>
          <a:xfrm>
            <a:off x="-3525776" y="8400312"/>
            <a:ext cx="25339550" cy="3767701"/>
          </a:xfrm>
          <a:prstGeom prst="mathMinus">
            <a:avLst/>
          </a:prstGeom>
          <a:solidFill>
            <a:srgbClr val="13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grpSp>
        <p:nvGrpSpPr>
          <p:cNvPr id="24" name="object 12">
            <a:extLst>
              <a:ext uri="{FF2B5EF4-FFF2-40B4-BE49-F238E27FC236}">
                <a16:creationId xmlns:a16="http://schemas.microsoft.com/office/drawing/2014/main" id="{502BE37D-9578-48F6-A89D-F0723D3E5ABB}"/>
              </a:ext>
            </a:extLst>
          </p:cNvPr>
          <p:cNvGrpSpPr/>
          <p:nvPr/>
        </p:nvGrpSpPr>
        <p:grpSpPr>
          <a:xfrm>
            <a:off x="13864654" y="1112277"/>
            <a:ext cx="1352550" cy="254000"/>
            <a:chOff x="16005664" y="1069752"/>
            <a:chExt cx="1352550" cy="254000"/>
          </a:xfrm>
        </p:grpSpPr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8132907C-4CEC-476D-9727-9F18DA52422A}"/>
                </a:ext>
              </a:extLst>
            </p:cNvPr>
            <p:cNvSpPr/>
            <p:nvPr/>
          </p:nvSpPr>
          <p:spPr>
            <a:xfrm>
              <a:off x="16005664" y="1069752"/>
              <a:ext cx="1352550" cy="254000"/>
            </a:xfrm>
            <a:custGeom>
              <a:avLst/>
              <a:gdLst/>
              <a:ahLst/>
              <a:cxnLst/>
              <a:rect l="l" t="t" r="r" b="b"/>
              <a:pathLst>
                <a:path w="1352550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1352550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  <a:path w="1352550" h="254000">
                  <a:moveTo>
                    <a:pt x="676275" y="253603"/>
                  </a:moveTo>
                  <a:lnTo>
                    <a:pt x="626905" y="243638"/>
                  </a:lnTo>
                  <a:lnTo>
                    <a:pt x="586588" y="216463"/>
                  </a:lnTo>
                  <a:lnTo>
                    <a:pt x="559406" y="176158"/>
                  </a:lnTo>
                  <a:lnTo>
                    <a:pt x="549439" y="126801"/>
                  </a:lnTo>
                  <a:lnTo>
                    <a:pt x="559406" y="77444"/>
                  </a:lnTo>
                  <a:lnTo>
                    <a:pt x="586588" y="37139"/>
                  </a:lnTo>
                  <a:lnTo>
                    <a:pt x="626905" y="9964"/>
                  </a:lnTo>
                  <a:lnTo>
                    <a:pt x="676275" y="0"/>
                  </a:lnTo>
                  <a:lnTo>
                    <a:pt x="725645" y="9964"/>
                  </a:lnTo>
                  <a:lnTo>
                    <a:pt x="765961" y="37139"/>
                  </a:lnTo>
                  <a:lnTo>
                    <a:pt x="793143" y="77444"/>
                  </a:lnTo>
                  <a:lnTo>
                    <a:pt x="803110" y="126801"/>
                  </a:lnTo>
                  <a:lnTo>
                    <a:pt x="793143" y="176158"/>
                  </a:lnTo>
                  <a:lnTo>
                    <a:pt x="765961" y="216463"/>
                  </a:lnTo>
                  <a:lnTo>
                    <a:pt x="725645" y="243638"/>
                  </a:lnTo>
                  <a:lnTo>
                    <a:pt x="676275" y="253603"/>
                  </a:lnTo>
                  <a:close/>
                </a:path>
                <a:path w="1352550" h="254000">
                  <a:moveTo>
                    <a:pt x="950995" y="253603"/>
                  </a:moveTo>
                  <a:lnTo>
                    <a:pt x="901624" y="243638"/>
                  </a:lnTo>
                  <a:lnTo>
                    <a:pt x="861308" y="216463"/>
                  </a:lnTo>
                  <a:lnTo>
                    <a:pt x="834126" y="176158"/>
                  </a:lnTo>
                  <a:lnTo>
                    <a:pt x="824159" y="126801"/>
                  </a:lnTo>
                  <a:lnTo>
                    <a:pt x="834126" y="77444"/>
                  </a:lnTo>
                  <a:lnTo>
                    <a:pt x="861308" y="37139"/>
                  </a:lnTo>
                  <a:lnTo>
                    <a:pt x="901624" y="9964"/>
                  </a:lnTo>
                  <a:lnTo>
                    <a:pt x="950995" y="0"/>
                  </a:lnTo>
                  <a:lnTo>
                    <a:pt x="1000365" y="9964"/>
                  </a:lnTo>
                  <a:lnTo>
                    <a:pt x="1040680" y="37139"/>
                  </a:lnTo>
                  <a:lnTo>
                    <a:pt x="1067862" y="77444"/>
                  </a:lnTo>
                  <a:lnTo>
                    <a:pt x="1077829" y="126801"/>
                  </a:lnTo>
                  <a:lnTo>
                    <a:pt x="1067862" y="176158"/>
                  </a:lnTo>
                  <a:lnTo>
                    <a:pt x="1040680" y="216463"/>
                  </a:lnTo>
                  <a:lnTo>
                    <a:pt x="1000365" y="243638"/>
                  </a:lnTo>
                  <a:lnTo>
                    <a:pt x="950995" y="253603"/>
                  </a:lnTo>
                  <a:close/>
                </a:path>
                <a:path w="1352550" h="254000">
                  <a:moveTo>
                    <a:pt x="1225714" y="253603"/>
                  </a:moveTo>
                  <a:lnTo>
                    <a:pt x="1176344" y="243638"/>
                  </a:lnTo>
                  <a:lnTo>
                    <a:pt x="1136028" y="216463"/>
                  </a:lnTo>
                  <a:lnTo>
                    <a:pt x="1108847" y="176158"/>
                  </a:lnTo>
                  <a:lnTo>
                    <a:pt x="1098879" y="126801"/>
                  </a:lnTo>
                  <a:lnTo>
                    <a:pt x="1108847" y="77444"/>
                  </a:lnTo>
                  <a:lnTo>
                    <a:pt x="1136028" y="37139"/>
                  </a:lnTo>
                  <a:lnTo>
                    <a:pt x="1176344" y="9964"/>
                  </a:lnTo>
                  <a:lnTo>
                    <a:pt x="1225714" y="0"/>
                  </a:lnTo>
                  <a:lnTo>
                    <a:pt x="1275084" y="9964"/>
                  </a:lnTo>
                  <a:lnTo>
                    <a:pt x="1315401" y="37139"/>
                  </a:lnTo>
                  <a:lnTo>
                    <a:pt x="1342582" y="77444"/>
                  </a:lnTo>
                  <a:lnTo>
                    <a:pt x="1352550" y="126801"/>
                  </a:lnTo>
                  <a:lnTo>
                    <a:pt x="1342582" y="176158"/>
                  </a:lnTo>
                  <a:lnTo>
                    <a:pt x="1315401" y="216463"/>
                  </a:lnTo>
                  <a:lnTo>
                    <a:pt x="1275084" y="243638"/>
                  </a:lnTo>
                  <a:lnTo>
                    <a:pt x="1225714" y="253603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DFA6A4FF-98B9-4370-9052-A7DC8D34C997}"/>
                </a:ext>
              </a:extLst>
            </p:cNvPr>
            <p:cNvSpPr/>
            <p:nvPr/>
          </p:nvSpPr>
          <p:spPr>
            <a:xfrm>
              <a:off x="16005664" y="1069752"/>
              <a:ext cx="528955" cy="254000"/>
            </a:xfrm>
            <a:custGeom>
              <a:avLst/>
              <a:gdLst/>
              <a:ahLst/>
              <a:cxnLst/>
              <a:rect l="l" t="t" r="r" b="b"/>
              <a:pathLst>
                <a:path w="528955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528955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</a:pathLst>
            </a:custGeom>
            <a:solidFill>
              <a:srgbClr val="FE8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Хорда 26">
            <a:extLst>
              <a:ext uri="{FF2B5EF4-FFF2-40B4-BE49-F238E27FC236}">
                <a16:creationId xmlns:a16="http://schemas.microsoft.com/office/drawing/2014/main" id="{66F766BE-BAC8-4CAF-8D83-4EA615B09C34}"/>
              </a:ext>
            </a:extLst>
          </p:cNvPr>
          <p:cNvSpPr/>
          <p:nvPr/>
        </p:nvSpPr>
        <p:spPr>
          <a:xfrm rot="17514235">
            <a:off x="2654414" y="-1500637"/>
            <a:ext cx="2479953" cy="2500199"/>
          </a:xfrm>
          <a:prstGeom prst="chord">
            <a:avLst/>
          </a:prstGeom>
          <a:solidFill>
            <a:srgbClr val="4FD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FE24D657-9658-4095-9E15-93E57FB281D5}"/>
              </a:ext>
            </a:extLst>
          </p:cNvPr>
          <p:cNvSpPr/>
          <p:nvPr/>
        </p:nvSpPr>
        <p:spPr>
          <a:xfrm>
            <a:off x="16166723" y="-204066"/>
            <a:ext cx="2305050" cy="2029460"/>
          </a:xfrm>
          <a:custGeom>
            <a:avLst/>
            <a:gdLst/>
            <a:ahLst/>
            <a:cxnLst/>
            <a:rect l="l" t="t" r="r" b="b"/>
            <a:pathLst>
              <a:path w="2305050" h="2029460">
                <a:moveTo>
                  <a:pt x="2304792" y="1618463"/>
                </a:moveTo>
                <a:lnTo>
                  <a:pt x="2275395" y="1648090"/>
                </a:lnTo>
                <a:lnTo>
                  <a:pt x="2239468" y="1681878"/>
                </a:lnTo>
                <a:lnTo>
                  <a:pt x="2202321" y="1714321"/>
                </a:lnTo>
                <a:lnTo>
                  <a:pt x="2164003" y="1745375"/>
                </a:lnTo>
                <a:lnTo>
                  <a:pt x="2124568" y="1774999"/>
                </a:lnTo>
                <a:lnTo>
                  <a:pt x="2084072" y="1803149"/>
                </a:lnTo>
                <a:lnTo>
                  <a:pt x="2042567" y="1829790"/>
                </a:lnTo>
                <a:lnTo>
                  <a:pt x="2000108" y="1854887"/>
                </a:lnTo>
                <a:lnTo>
                  <a:pt x="1956753" y="1878404"/>
                </a:lnTo>
                <a:lnTo>
                  <a:pt x="1912565" y="1900308"/>
                </a:lnTo>
                <a:lnTo>
                  <a:pt x="1867600" y="1920570"/>
                </a:lnTo>
                <a:lnTo>
                  <a:pt x="1821918" y="1939165"/>
                </a:lnTo>
                <a:lnTo>
                  <a:pt x="1775582" y="1956066"/>
                </a:lnTo>
                <a:lnTo>
                  <a:pt x="1728657" y="1971249"/>
                </a:lnTo>
                <a:lnTo>
                  <a:pt x="1681206" y="1984694"/>
                </a:lnTo>
                <a:lnTo>
                  <a:pt x="1633290" y="1996385"/>
                </a:lnTo>
                <a:lnTo>
                  <a:pt x="1584975" y="2006303"/>
                </a:lnTo>
                <a:lnTo>
                  <a:pt x="1536331" y="2014437"/>
                </a:lnTo>
                <a:lnTo>
                  <a:pt x="1487421" y="2020774"/>
                </a:lnTo>
                <a:lnTo>
                  <a:pt x="1438308" y="2025308"/>
                </a:lnTo>
                <a:lnTo>
                  <a:pt x="1389061" y="2028030"/>
                </a:lnTo>
                <a:lnTo>
                  <a:pt x="1339750" y="2028938"/>
                </a:lnTo>
                <a:lnTo>
                  <a:pt x="1323303" y="2028837"/>
                </a:lnTo>
                <a:lnTo>
                  <a:pt x="1274007" y="2027324"/>
                </a:lnTo>
                <a:lnTo>
                  <a:pt x="1224799" y="2023998"/>
                </a:lnTo>
                <a:lnTo>
                  <a:pt x="1175746" y="2018862"/>
                </a:lnTo>
                <a:lnTo>
                  <a:pt x="1126914" y="2011924"/>
                </a:lnTo>
                <a:lnTo>
                  <a:pt x="1078373" y="2003195"/>
                </a:lnTo>
                <a:lnTo>
                  <a:pt x="1030187" y="1992684"/>
                </a:lnTo>
                <a:lnTo>
                  <a:pt x="982417" y="1980407"/>
                </a:lnTo>
                <a:lnTo>
                  <a:pt x="935132" y="1966379"/>
                </a:lnTo>
                <a:lnTo>
                  <a:pt x="888398" y="1950621"/>
                </a:lnTo>
                <a:lnTo>
                  <a:pt x="842275" y="1933154"/>
                </a:lnTo>
                <a:lnTo>
                  <a:pt x="796824" y="1914000"/>
                </a:lnTo>
                <a:lnTo>
                  <a:pt x="752110" y="1893186"/>
                </a:lnTo>
                <a:lnTo>
                  <a:pt x="708193" y="1870742"/>
                </a:lnTo>
                <a:lnTo>
                  <a:pt x="665133" y="1846696"/>
                </a:lnTo>
                <a:lnTo>
                  <a:pt x="622984" y="1821080"/>
                </a:lnTo>
                <a:lnTo>
                  <a:pt x="581807" y="1793931"/>
                </a:lnTo>
                <a:lnTo>
                  <a:pt x="541659" y="1765285"/>
                </a:lnTo>
                <a:lnTo>
                  <a:pt x="502593" y="1735182"/>
                </a:lnTo>
                <a:lnTo>
                  <a:pt x="464660" y="1703659"/>
                </a:lnTo>
                <a:lnTo>
                  <a:pt x="427912" y="1670761"/>
                </a:lnTo>
                <a:lnTo>
                  <a:pt x="392402" y="1636535"/>
                </a:lnTo>
                <a:lnTo>
                  <a:pt x="358175" y="1601025"/>
                </a:lnTo>
                <a:lnTo>
                  <a:pt x="325278" y="1564277"/>
                </a:lnTo>
                <a:lnTo>
                  <a:pt x="293755" y="1526344"/>
                </a:lnTo>
                <a:lnTo>
                  <a:pt x="263651" y="1487277"/>
                </a:lnTo>
                <a:lnTo>
                  <a:pt x="235006" y="1447130"/>
                </a:lnTo>
                <a:lnTo>
                  <a:pt x="207856" y="1405953"/>
                </a:lnTo>
                <a:lnTo>
                  <a:pt x="182241" y="1363804"/>
                </a:lnTo>
                <a:lnTo>
                  <a:pt x="158195" y="1320744"/>
                </a:lnTo>
                <a:lnTo>
                  <a:pt x="135750" y="1276827"/>
                </a:lnTo>
                <a:lnTo>
                  <a:pt x="114936" y="1232112"/>
                </a:lnTo>
                <a:lnTo>
                  <a:pt x="95783" y="1186662"/>
                </a:lnTo>
                <a:lnTo>
                  <a:pt x="78316" y="1140539"/>
                </a:lnTo>
                <a:lnTo>
                  <a:pt x="62558" y="1093805"/>
                </a:lnTo>
                <a:lnTo>
                  <a:pt x="48530" y="1046519"/>
                </a:lnTo>
                <a:lnTo>
                  <a:pt x="36253" y="998750"/>
                </a:lnTo>
                <a:lnTo>
                  <a:pt x="25742" y="950564"/>
                </a:lnTo>
                <a:lnTo>
                  <a:pt x="17013" y="902023"/>
                </a:lnTo>
                <a:lnTo>
                  <a:pt x="10075" y="853192"/>
                </a:lnTo>
                <a:lnTo>
                  <a:pt x="4940" y="804138"/>
                </a:lnTo>
                <a:lnTo>
                  <a:pt x="1613" y="754930"/>
                </a:lnTo>
                <a:lnTo>
                  <a:pt x="100" y="705634"/>
                </a:lnTo>
                <a:lnTo>
                  <a:pt x="0" y="689192"/>
                </a:lnTo>
                <a:lnTo>
                  <a:pt x="100" y="672745"/>
                </a:lnTo>
                <a:lnTo>
                  <a:pt x="1613" y="623449"/>
                </a:lnTo>
                <a:lnTo>
                  <a:pt x="4940" y="574242"/>
                </a:lnTo>
                <a:lnTo>
                  <a:pt x="10075" y="525188"/>
                </a:lnTo>
                <a:lnTo>
                  <a:pt x="17013" y="476357"/>
                </a:lnTo>
                <a:lnTo>
                  <a:pt x="25742" y="427816"/>
                </a:lnTo>
                <a:lnTo>
                  <a:pt x="36253" y="379630"/>
                </a:lnTo>
                <a:lnTo>
                  <a:pt x="48530" y="331860"/>
                </a:lnTo>
                <a:lnTo>
                  <a:pt x="62558" y="284575"/>
                </a:lnTo>
                <a:lnTo>
                  <a:pt x="78316" y="237841"/>
                </a:lnTo>
                <a:lnTo>
                  <a:pt x="95783" y="191718"/>
                </a:lnTo>
                <a:lnTo>
                  <a:pt x="114936" y="146267"/>
                </a:lnTo>
                <a:lnTo>
                  <a:pt x="135750" y="101552"/>
                </a:lnTo>
                <a:lnTo>
                  <a:pt x="158195" y="57636"/>
                </a:lnTo>
                <a:lnTo>
                  <a:pt x="182241" y="14575"/>
                </a:lnTo>
                <a:lnTo>
                  <a:pt x="190607" y="421"/>
                </a:lnTo>
                <a:lnTo>
                  <a:pt x="190863" y="0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B4A65B-0143-4039-9EBB-C51DB56C8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94" y="-372829"/>
            <a:ext cx="2142611" cy="2230919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77C750A4-FA2F-4059-B1DD-ABC98CED50B9}"/>
              </a:ext>
            </a:extLst>
          </p:cNvPr>
          <p:cNvSpPr/>
          <p:nvPr/>
        </p:nvSpPr>
        <p:spPr>
          <a:xfrm>
            <a:off x="-157483" y="-24701"/>
            <a:ext cx="1981200" cy="2095500"/>
          </a:xfrm>
          <a:custGeom>
            <a:avLst/>
            <a:gdLst/>
            <a:ahLst/>
            <a:cxnLst/>
            <a:rect l="l" t="t" r="r" b="b"/>
            <a:pathLst>
              <a:path w="1489710" h="1485265">
                <a:moveTo>
                  <a:pt x="1481443" y="0"/>
                </a:moveTo>
                <a:lnTo>
                  <a:pt x="1485689" y="46371"/>
                </a:lnTo>
                <a:lnTo>
                  <a:pt x="1488411" y="95618"/>
                </a:lnTo>
                <a:lnTo>
                  <a:pt x="1489319" y="144929"/>
                </a:lnTo>
                <a:lnTo>
                  <a:pt x="1489218" y="161376"/>
                </a:lnTo>
                <a:lnTo>
                  <a:pt x="1487705" y="210672"/>
                </a:lnTo>
                <a:lnTo>
                  <a:pt x="1484379" y="259879"/>
                </a:lnTo>
                <a:lnTo>
                  <a:pt x="1479243" y="308933"/>
                </a:lnTo>
                <a:lnTo>
                  <a:pt x="1472306" y="357765"/>
                </a:lnTo>
                <a:lnTo>
                  <a:pt x="1463576" y="406305"/>
                </a:lnTo>
                <a:lnTo>
                  <a:pt x="1453065" y="454492"/>
                </a:lnTo>
                <a:lnTo>
                  <a:pt x="1440788" y="502261"/>
                </a:lnTo>
                <a:lnTo>
                  <a:pt x="1426760" y="549546"/>
                </a:lnTo>
                <a:lnTo>
                  <a:pt x="1411003" y="596280"/>
                </a:lnTo>
                <a:lnTo>
                  <a:pt x="1393535" y="642403"/>
                </a:lnTo>
                <a:lnTo>
                  <a:pt x="1374381" y="687854"/>
                </a:lnTo>
                <a:lnTo>
                  <a:pt x="1353568" y="732569"/>
                </a:lnTo>
                <a:lnTo>
                  <a:pt x="1331123" y="776485"/>
                </a:lnTo>
                <a:lnTo>
                  <a:pt x="1307077" y="819546"/>
                </a:lnTo>
                <a:lnTo>
                  <a:pt x="1281462" y="861694"/>
                </a:lnTo>
                <a:lnTo>
                  <a:pt x="1254312" y="902871"/>
                </a:lnTo>
                <a:lnTo>
                  <a:pt x="1225667" y="943019"/>
                </a:lnTo>
                <a:lnTo>
                  <a:pt x="1195563" y="982085"/>
                </a:lnTo>
                <a:lnTo>
                  <a:pt x="1164040" y="1020019"/>
                </a:lnTo>
                <a:lnTo>
                  <a:pt x="1131143" y="1056767"/>
                </a:lnTo>
                <a:lnTo>
                  <a:pt x="1096916" y="1092277"/>
                </a:lnTo>
                <a:lnTo>
                  <a:pt x="1061406" y="1126503"/>
                </a:lnTo>
                <a:lnTo>
                  <a:pt x="1024659" y="1159401"/>
                </a:lnTo>
                <a:lnTo>
                  <a:pt x="986725" y="1190924"/>
                </a:lnTo>
                <a:lnTo>
                  <a:pt x="947659" y="1221027"/>
                </a:lnTo>
                <a:lnTo>
                  <a:pt x="907511" y="1249672"/>
                </a:lnTo>
                <a:lnTo>
                  <a:pt x="866334" y="1276822"/>
                </a:lnTo>
                <a:lnTo>
                  <a:pt x="824185" y="1302438"/>
                </a:lnTo>
                <a:lnTo>
                  <a:pt x="781125" y="1326484"/>
                </a:lnTo>
                <a:lnTo>
                  <a:pt x="737209" y="1348928"/>
                </a:lnTo>
                <a:lnTo>
                  <a:pt x="692494" y="1369742"/>
                </a:lnTo>
                <a:lnTo>
                  <a:pt x="647043" y="1388896"/>
                </a:lnTo>
                <a:lnTo>
                  <a:pt x="600920" y="1406363"/>
                </a:lnTo>
                <a:lnTo>
                  <a:pt x="554186" y="1422121"/>
                </a:lnTo>
                <a:lnTo>
                  <a:pt x="506901" y="1436148"/>
                </a:lnTo>
                <a:lnTo>
                  <a:pt x="459131" y="1448426"/>
                </a:lnTo>
                <a:lnTo>
                  <a:pt x="410945" y="1458936"/>
                </a:lnTo>
                <a:lnTo>
                  <a:pt x="362404" y="1467666"/>
                </a:lnTo>
                <a:lnTo>
                  <a:pt x="313573" y="1474604"/>
                </a:lnTo>
                <a:lnTo>
                  <a:pt x="264519" y="1479739"/>
                </a:lnTo>
                <a:lnTo>
                  <a:pt x="215312" y="1483065"/>
                </a:lnTo>
                <a:lnTo>
                  <a:pt x="166016" y="1484578"/>
                </a:lnTo>
                <a:lnTo>
                  <a:pt x="149574" y="1484679"/>
                </a:lnTo>
                <a:lnTo>
                  <a:pt x="133127" y="1484578"/>
                </a:lnTo>
                <a:lnTo>
                  <a:pt x="83830" y="1483065"/>
                </a:lnTo>
                <a:lnTo>
                  <a:pt x="34623" y="1479739"/>
                </a:lnTo>
                <a:lnTo>
                  <a:pt x="1898" y="1476516"/>
                </a:lnTo>
                <a:lnTo>
                  <a:pt x="0" y="1476294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460145E-CE6E-4D12-A3FB-A3967BAFB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17" b="91367" l="6404" r="96552">
                        <a14:foregroundMark x1="45074" y1="10791" x2="54433" y2="8393"/>
                        <a14:foregroundMark x1="87931" y1="33094" x2="89901" y2="58273"/>
                        <a14:foregroundMark x1="89901" y1="58273" x2="79064" y2="73141"/>
                        <a14:foregroundMark x1="79064" y1="73141" x2="46798" y2="84412"/>
                        <a14:foregroundMark x1="46798" y1="84412" x2="34729" y2="80336"/>
                        <a14:foregroundMark x1="34729" y1="80336" x2="34483" y2="79856"/>
                        <a14:foregroundMark x1="18227" y1="70743" x2="10837" y2="52518"/>
                        <a14:foregroundMark x1="11330" y1="51319" x2="12069" y2="25899"/>
                        <a14:foregroundMark x1="53202" y1="4796" x2="47537" y2="4796"/>
                        <a14:foregroundMark x1="91626" y1="51319" x2="96552" y2="48441"/>
                        <a14:foregroundMark x1="9606" y1="38609" x2="6404" y2="45803"/>
                        <a14:foregroundMark x1="49261" y1="91367" x2="54433" y2="90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62" y="-32184"/>
            <a:ext cx="1933575" cy="1985963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A27024BC-8026-43BF-9A27-F4E7274394E1}"/>
              </a:ext>
            </a:extLst>
          </p:cNvPr>
          <p:cNvSpPr txBox="1">
            <a:spLocks/>
          </p:cNvSpPr>
          <p:nvPr/>
        </p:nvSpPr>
        <p:spPr>
          <a:xfrm>
            <a:off x="1461972" y="1022633"/>
            <a:ext cx="15057524" cy="1806905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>
            <a:lvl1pPr>
              <a:defRPr sz="595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 algn="ctr">
              <a:lnSpc>
                <a:spcPct val="75200"/>
              </a:lnSpc>
              <a:spcBef>
                <a:spcPts val="2120"/>
              </a:spcBef>
            </a:pPr>
            <a:br>
              <a:rPr lang="ru-RU" sz="6650" spc="260" dirty="0">
                <a:solidFill>
                  <a:srgbClr val="338678"/>
                </a:solidFill>
              </a:rPr>
            </a:br>
            <a:r>
              <a:rPr lang="ru-RU" sz="6650" spc="260" dirty="0">
                <a:solidFill>
                  <a:srgbClr val="F79646"/>
                </a:solidFill>
              </a:rPr>
              <a:t>Традиционная кухня</a:t>
            </a:r>
            <a:endParaRPr lang="ru-RU" sz="6650" dirty="0">
              <a:solidFill>
                <a:srgbClr val="F7964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8A5AF1-A6C1-4A42-A77D-3E507D52E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963" y="3183809"/>
            <a:ext cx="4270037" cy="6039360"/>
          </a:xfrm>
          <a:prstGeom prst="rect">
            <a:avLst/>
          </a:prstGeom>
        </p:spPr>
      </p:pic>
      <p:sp>
        <p:nvSpPr>
          <p:cNvPr id="30" name="Прямоугольник: загнутый угол 29">
            <a:extLst>
              <a:ext uri="{FF2B5EF4-FFF2-40B4-BE49-F238E27FC236}">
                <a16:creationId xmlns:a16="http://schemas.microsoft.com/office/drawing/2014/main" id="{E026CF4E-943D-43A0-9EDA-9D691566CA27}"/>
              </a:ext>
            </a:extLst>
          </p:cNvPr>
          <p:cNvSpPr/>
          <p:nvPr/>
        </p:nvSpPr>
        <p:spPr>
          <a:xfrm>
            <a:off x="1401166" y="2878159"/>
            <a:ext cx="4587961" cy="6650659"/>
          </a:xfrm>
          <a:prstGeom prst="foldedCorner">
            <a:avLst/>
          </a:prstGeom>
          <a:solidFill>
            <a:srgbClr val="F796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5B144AE-0F7B-4B2B-A009-CD8E948756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1" b="98125" l="10000" r="98750">
                        <a14:foregroundMark x1="95625" y1="6563" x2="91719" y2="3229"/>
                        <a14:foregroundMark x1="96719" y1="28542" x2="90625" y2="36979"/>
                        <a14:foregroundMark x1="98438" y1="55625" x2="93906" y2="60104"/>
                        <a14:foregroundMark x1="96719" y1="61979" x2="96719" y2="69271"/>
                        <a14:foregroundMark x1="92031" y1="93542" x2="84531" y2="90000"/>
                        <a14:foregroundMark x1="84531" y1="90000" x2="83281" y2="87292"/>
                        <a14:foregroundMark x1="92031" y1="91667" x2="92500" y2="96354"/>
                        <a14:foregroundMark x1="92500" y1="96354" x2="90000" y2="97813"/>
                        <a14:foregroundMark x1="95938" y1="89583" x2="86250" y2="97188"/>
                        <a14:foregroundMark x1="86250" y1="97188" x2="82344" y2="98229"/>
                        <a14:foregroundMark x1="96719" y1="24375" x2="94844" y2="28750"/>
                        <a14:foregroundMark x1="98438" y1="4896" x2="90000" y2="3021"/>
                        <a14:foregroundMark x1="94219" y1="7917" x2="91719" y2="8438"/>
                        <a14:foregroundMark x1="91406" y1="7917" x2="88906" y2="3229"/>
                        <a14:foregroundMark x1="94219" y1="31563" x2="89688" y2="29688"/>
                        <a14:foregroundMark x1="94844" y1="57292" x2="90000" y2="59375"/>
                        <a14:foregroundMark x1="90313" y1="89375" x2="88281" y2="85104"/>
                        <a14:foregroundMark x1="91406" y1="27083" x2="88594" y2="29688"/>
                        <a14:foregroundMark x1="98438" y1="6979" x2="96250" y2="9167"/>
                        <a14:foregroundMark x1="96719" y1="8229" x2="98750" y2="8229"/>
                        <a14:backgroundMark x1="65469" y1="21979" x2="70000" y2="4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09" y="-94127"/>
            <a:ext cx="7196141" cy="10794212"/>
          </a:xfrm>
          <a:prstGeom prst="rect">
            <a:avLst/>
          </a:prstGeom>
        </p:spPr>
      </p:pic>
      <p:sp>
        <p:nvSpPr>
          <p:cNvPr id="33" name="Хорда 32">
            <a:extLst>
              <a:ext uri="{FF2B5EF4-FFF2-40B4-BE49-F238E27FC236}">
                <a16:creationId xmlns:a16="http://schemas.microsoft.com/office/drawing/2014/main" id="{8DD51F9F-0621-472E-A2C5-16C38B14D117}"/>
              </a:ext>
            </a:extLst>
          </p:cNvPr>
          <p:cNvSpPr/>
          <p:nvPr/>
        </p:nvSpPr>
        <p:spPr>
          <a:xfrm rot="12116320">
            <a:off x="-1290741" y="8154390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2AB7E5-2FE7-4F89-B55B-5F0DCEB08A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29" y="3183809"/>
            <a:ext cx="4137646" cy="58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63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нак ''минус'' 31">
            <a:extLst>
              <a:ext uri="{FF2B5EF4-FFF2-40B4-BE49-F238E27FC236}">
                <a16:creationId xmlns:a16="http://schemas.microsoft.com/office/drawing/2014/main" id="{407EEFDA-8CA0-4D6B-AA61-8071FB0E9ED5}"/>
              </a:ext>
            </a:extLst>
          </p:cNvPr>
          <p:cNvSpPr/>
          <p:nvPr/>
        </p:nvSpPr>
        <p:spPr>
          <a:xfrm>
            <a:off x="457200" y="8544486"/>
            <a:ext cx="22793000" cy="2465156"/>
          </a:xfrm>
          <a:prstGeom prst="mathMinus">
            <a:avLst/>
          </a:prstGeom>
          <a:solidFill>
            <a:srgbClr val="134E4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4928650-2C3D-4427-A8E1-0FF111E88970}"/>
              </a:ext>
            </a:extLst>
          </p:cNvPr>
          <p:cNvSpPr/>
          <p:nvPr/>
        </p:nvSpPr>
        <p:spPr>
          <a:xfrm>
            <a:off x="16681939" y="8386275"/>
            <a:ext cx="2910205" cy="2623367"/>
          </a:xfrm>
          <a:prstGeom prst="ellipse">
            <a:avLst/>
          </a:prstGeom>
          <a:solidFill>
            <a:srgbClr val="FBC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BCDF6"/>
                </a:solidFill>
              </a:ln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89127" y="387181"/>
            <a:ext cx="10865125" cy="1039387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 marR="5080">
              <a:lnSpc>
                <a:spcPct val="75200"/>
              </a:lnSpc>
              <a:spcBef>
                <a:spcPts val="2120"/>
              </a:spcBef>
            </a:pPr>
            <a:r>
              <a:rPr lang="ru-RU" sz="6650" spc="260" dirty="0">
                <a:solidFill>
                  <a:srgbClr val="338678"/>
                </a:solidFill>
              </a:rPr>
              <a:t>ГЕО       ГАЙД</a:t>
            </a:r>
            <a:endParaRPr sz="6650" dirty="0"/>
          </a:p>
        </p:txBody>
      </p:sp>
      <p:grpSp>
        <p:nvGrpSpPr>
          <p:cNvPr id="24" name="object 12">
            <a:extLst>
              <a:ext uri="{FF2B5EF4-FFF2-40B4-BE49-F238E27FC236}">
                <a16:creationId xmlns:a16="http://schemas.microsoft.com/office/drawing/2014/main" id="{502BE37D-9578-48F6-A89D-F0723D3E5ABB}"/>
              </a:ext>
            </a:extLst>
          </p:cNvPr>
          <p:cNvGrpSpPr/>
          <p:nvPr/>
        </p:nvGrpSpPr>
        <p:grpSpPr>
          <a:xfrm>
            <a:off x="13864654" y="1112277"/>
            <a:ext cx="1352550" cy="254000"/>
            <a:chOff x="16005664" y="1069752"/>
            <a:chExt cx="1352550" cy="254000"/>
          </a:xfrm>
        </p:grpSpPr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8132907C-4CEC-476D-9727-9F18DA52422A}"/>
                </a:ext>
              </a:extLst>
            </p:cNvPr>
            <p:cNvSpPr/>
            <p:nvPr/>
          </p:nvSpPr>
          <p:spPr>
            <a:xfrm>
              <a:off x="16005664" y="1069752"/>
              <a:ext cx="1352550" cy="254000"/>
            </a:xfrm>
            <a:custGeom>
              <a:avLst/>
              <a:gdLst/>
              <a:ahLst/>
              <a:cxnLst/>
              <a:rect l="l" t="t" r="r" b="b"/>
              <a:pathLst>
                <a:path w="1352550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1352550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  <a:path w="1352550" h="254000">
                  <a:moveTo>
                    <a:pt x="676275" y="253603"/>
                  </a:moveTo>
                  <a:lnTo>
                    <a:pt x="626905" y="243638"/>
                  </a:lnTo>
                  <a:lnTo>
                    <a:pt x="586588" y="216463"/>
                  </a:lnTo>
                  <a:lnTo>
                    <a:pt x="559406" y="176158"/>
                  </a:lnTo>
                  <a:lnTo>
                    <a:pt x="549439" y="126801"/>
                  </a:lnTo>
                  <a:lnTo>
                    <a:pt x="559406" y="77444"/>
                  </a:lnTo>
                  <a:lnTo>
                    <a:pt x="586588" y="37139"/>
                  </a:lnTo>
                  <a:lnTo>
                    <a:pt x="626905" y="9964"/>
                  </a:lnTo>
                  <a:lnTo>
                    <a:pt x="676275" y="0"/>
                  </a:lnTo>
                  <a:lnTo>
                    <a:pt x="725645" y="9964"/>
                  </a:lnTo>
                  <a:lnTo>
                    <a:pt x="765961" y="37139"/>
                  </a:lnTo>
                  <a:lnTo>
                    <a:pt x="793143" y="77444"/>
                  </a:lnTo>
                  <a:lnTo>
                    <a:pt x="803110" y="126801"/>
                  </a:lnTo>
                  <a:lnTo>
                    <a:pt x="793143" y="176158"/>
                  </a:lnTo>
                  <a:lnTo>
                    <a:pt x="765961" y="216463"/>
                  </a:lnTo>
                  <a:lnTo>
                    <a:pt x="725645" y="243638"/>
                  </a:lnTo>
                  <a:lnTo>
                    <a:pt x="676275" y="253603"/>
                  </a:lnTo>
                  <a:close/>
                </a:path>
                <a:path w="1352550" h="254000">
                  <a:moveTo>
                    <a:pt x="950995" y="253603"/>
                  </a:moveTo>
                  <a:lnTo>
                    <a:pt x="901624" y="243638"/>
                  </a:lnTo>
                  <a:lnTo>
                    <a:pt x="861308" y="216463"/>
                  </a:lnTo>
                  <a:lnTo>
                    <a:pt x="834126" y="176158"/>
                  </a:lnTo>
                  <a:lnTo>
                    <a:pt x="824159" y="126801"/>
                  </a:lnTo>
                  <a:lnTo>
                    <a:pt x="834126" y="77444"/>
                  </a:lnTo>
                  <a:lnTo>
                    <a:pt x="861308" y="37139"/>
                  </a:lnTo>
                  <a:lnTo>
                    <a:pt x="901624" y="9964"/>
                  </a:lnTo>
                  <a:lnTo>
                    <a:pt x="950995" y="0"/>
                  </a:lnTo>
                  <a:lnTo>
                    <a:pt x="1000365" y="9964"/>
                  </a:lnTo>
                  <a:lnTo>
                    <a:pt x="1040680" y="37139"/>
                  </a:lnTo>
                  <a:lnTo>
                    <a:pt x="1067862" y="77444"/>
                  </a:lnTo>
                  <a:lnTo>
                    <a:pt x="1077829" y="126801"/>
                  </a:lnTo>
                  <a:lnTo>
                    <a:pt x="1067862" y="176158"/>
                  </a:lnTo>
                  <a:lnTo>
                    <a:pt x="1040680" y="216463"/>
                  </a:lnTo>
                  <a:lnTo>
                    <a:pt x="1000365" y="243638"/>
                  </a:lnTo>
                  <a:lnTo>
                    <a:pt x="950995" y="253603"/>
                  </a:lnTo>
                  <a:close/>
                </a:path>
                <a:path w="1352550" h="254000">
                  <a:moveTo>
                    <a:pt x="1225714" y="253603"/>
                  </a:moveTo>
                  <a:lnTo>
                    <a:pt x="1176344" y="243638"/>
                  </a:lnTo>
                  <a:lnTo>
                    <a:pt x="1136028" y="216463"/>
                  </a:lnTo>
                  <a:lnTo>
                    <a:pt x="1108847" y="176158"/>
                  </a:lnTo>
                  <a:lnTo>
                    <a:pt x="1098879" y="126801"/>
                  </a:lnTo>
                  <a:lnTo>
                    <a:pt x="1108847" y="77444"/>
                  </a:lnTo>
                  <a:lnTo>
                    <a:pt x="1136028" y="37139"/>
                  </a:lnTo>
                  <a:lnTo>
                    <a:pt x="1176344" y="9964"/>
                  </a:lnTo>
                  <a:lnTo>
                    <a:pt x="1225714" y="0"/>
                  </a:lnTo>
                  <a:lnTo>
                    <a:pt x="1275084" y="9964"/>
                  </a:lnTo>
                  <a:lnTo>
                    <a:pt x="1315401" y="37139"/>
                  </a:lnTo>
                  <a:lnTo>
                    <a:pt x="1342582" y="77444"/>
                  </a:lnTo>
                  <a:lnTo>
                    <a:pt x="1352550" y="126801"/>
                  </a:lnTo>
                  <a:lnTo>
                    <a:pt x="1342582" y="176158"/>
                  </a:lnTo>
                  <a:lnTo>
                    <a:pt x="1315401" y="216463"/>
                  </a:lnTo>
                  <a:lnTo>
                    <a:pt x="1275084" y="243638"/>
                  </a:lnTo>
                  <a:lnTo>
                    <a:pt x="1225714" y="253603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DFA6A4FF-98B9-4370-9052-A7DC8D34C997}"/>
                </a:ext>
              </a:extLst>
            </p:cNvPr>
            <p:cNvSpPr/>
            <p:nvPr/>
          </p:nvSpPr>
          <p:spPr>
            <a:xfrm>
              <a:off x="16005664" y="1069752"/>
              <a:ext cx="528955" cy="254000"/>
            </a:xfrm>
            <a:custGeom>
              <a:avLst/>
              <a:gdLst/>
              <a:ahLst/>
              <a:cxnLst/>
              <a:rect l="l" t="t" r="r" b="b"/>
              <a:pathLst>
                <a:path w="528955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528955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</a:pathLst>
            </a:custGeom>
            <a:solidFill>
              <a:srgbClr val="FE8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Хорда 26">
            <a:extLst>
              <a:ext uri="{FF2B5EF4-FFF2-40B4-BE49-F238E27FC236}">
                <a16:creationId xmlns:a16="http://schemas.microsoft.com/office/drawing/2014/main" id="{66F766BE-BAC8-4CAF-8D83-4EA615B09C34}"/>
              </a:ext>
            </a:extLst>
          </p:cNvPr>
          <p:cNvSpPr/>
          <p:nvPr/>
        </p:nvSpPr>
        <p:spPr>
          <a:xfrm rot="17514235">
            <a:off x="2654414" y="-1500637"/>
            <a:ext cx="2479953" cy="2500199"/>
          </a:xfrm>
          <a:prstGeom prst="chord">
            <a:avLst/>
          </a:prstGeom>
          <a:solidFill>
            <a:srgbClr val="4FD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FE24D657-9658-4095-9E15-93E57FB281D5}"/>
              </a:ext>
            </a:extLst>
          </p:cNvPr>
          <p:cNvSpPr/>
          <p:nvPr/>
        </p:nvSpPr>
        <p:spPr>
          <a:xfrm>
            <a:off x="16166723" y="-204066"/>
            <a:ext cx="2305050" cy="2029460"/>
          </a:xfrm>
          <a:custGeom>
            <a:avLst/>
            <a:gdLst/>
            <a:ahLst/>
            <a:cxnLst/>
            <a:rect l="l" t="t" r="r" b="b"/>
            <a:pathLst>
              <a:path w="2305050" h="2029460">
                <a:moveTo>
                  <a:pt x="2304792" y="1618463"/>
                </a:moveTo>
                <a:lnTo>
                  <a:pt x="2275395" y="1648090"/>
                </a:lnTo>
                <a:lnTo>
                  <a:pt x="2239468" y="1681878"/>
                </a:lnTo>
                <a:lnTo>
                  <a:pt x="2202321" y="1714321"/>
                </a:lnTo>
                <a:lnTo>
                  <a:pt x="2164003" y="1745375"/>
                </a:lnTo>
                <a:lnTo>
                  <a:pt x="2124568" y="1774999"/>
                </a:lnTo>
                <a:lnTo>
                  <a:pt x="2084072" y="1803149"/>
                </a:lnTo>
                <a:lnTo>
                  <a:pt x="2042567" y="1829790"/>
                </a:lnTo>
                <a:lnTo>
                  <a:pt x="2000108" y="1854887"/>
                </a:lnTo>
                <a:lnTo>
                  <a:pt x="1956753" y="1878404"/>
                </a:lnTo>
                <a:lnTo>
                  <a:pt x="1912565" y="1900308"/>
                </a:lnTo>
                <a:lnTo>
                  <a:pt x="1867600" y="1920570"/>
                </a:lnTo>
                <a:lnTo>
                  <a:pt x="1821918" y="1939165"/>
                </a:lnTo>
                <a:lnTo>
                  <a:pt x="1775582" y="1956066"/>
                </a:lnTo>
                <a:lnTo>
                  <a:pt x="1728657" y="1971249"/>
                </a:lnTo>
                <a:lnTo>
                  <a:pt x="1681206" y="1984694"/>
                </a:lnTo>
                <a:lnTo>
                  <a:pt x="1633290" y="1996385"/>
                </a:lnTo>
                <a:lnTo>
                  <a:pt x="1584975" y="2006303"/>
                </a:lnTo>
                <a:lnTo>
                  <a:pt x="1536331" y="2014437"/>
                </a:lnTo>
                <a:lnTo>
                  <a:pt x="1487421" y="2020774"/>
                </a:lnTo>
                <a:lnTo>
                  <a:pt x="1438308" y="2025308"/>
                </a:lnTo>
                <a:lnTo>
                  <a:pt x="1389061" y="2028030"/>
                </a:lnTo>
                <a:lnTo>
                  <a:pt x="1339750" y="2028938"/>
                </a:lnTo>
                <a:lnTo>
                  <a:pt x="1323303" y="2028837"/>
                </a:lnTo>
                <a:lnTo>
                  <a:pt x="1274007" y="2027324"/>
                </a:lnTo>
                <a:lnTo>
                  <a:pt x="1224799" y="2023998"/>
                </a:lnTo>
                <a:lnTo>
                  <a:pt x="1175746" y="2018862"/>
                </a:lnTo>
                <a:lnTo>
                  <a:pt x="1126914" y="2011924"/>
                </a:lnTo>
                <a:lnTo>
                  <a:pt x="1078373" y="2003195"/>
                </a:lnTo>
                <a:lnTo>
                  <a:pt x="1030187" y="1992684"/>
                </a:lnTo>
                <a:lnTo>
                  <a:pt x="982417" y="1980407"/>
                </a:lnTo>
                <a:lnTo>
                  <a:pt x="935132" y="1966379"/>
                </a:lnTo>
                <a:lnTo>
                  <a:pt x="888398" y="1950621"/>
                </a:lnTo>
                <a:lnTo>
                  <a:pt x="842275" y="1933154"/>
                </a:lnTo>
                <a:lnTo>
                  <a:pt x="796824" y="1914000"/>
                </a:lnTo>
                <a:lnTo>
                  <a:pt x="752110" y="1893186"/>
                </a:lnTo>
                <a:lnTo>
                  <a:pt x="708193" y="1870742"/>
                </a:lnTo>
                <a:lnTo>
                  <a:pt x="665133" y="1846696"/>
                </a:lnTo>
                <a:lnTo>
                  <a:pt x="622984" y="1821080"/>
                </a:lnTo>
                <a:lnTo>
                  <a:pt x="581807" y="1793931"/>
                </a:lnTo>
                <a:lnTo>
                  <a:pt x="541659" y="1765285"/>
                </a:lnTo>
                <a:lnTo>
                  <a:pt x="502593" y="1735182"/>
                </a:lnTo>
                <a:lnTo>
                  <a:pt x="464660" y="1703659"/>
                </a:lnTo>
                <a:lnTo>
                  <a:pt x="427912" y="1670761"/>
                </a:lnTo>
                <a:lnTo>
                  <a:pt x="392402" y="1636535"/>
                </a:lnTo>
                <a:lnTo>
                  <a:pt x="358175" y="1601025"/>
                </a:lnTo>
                <a:lnTo>
                  <a:pt x="325278" y="1564277"/>
                </a:lnTo>
                <a:lnTo>
                  <a:pt x="293755" y="1526344"/>
                </a:lnTo>
                <a:lnTo>
                  <a:pt x="263651" y="1487277"/>
                </a:lnTo>
                <a:lnTo>
                  <a:pt x="235006" y="1447130"/>
                </a:lnTo>
                <a:lnTo>
                  <a:pt x="207856" y="1405953"/>
                </a:lnTo>
                <a:lnTo>
                  <a:pt x="182241" y="1363804"/>
                </a:lnTo>
                <a:lnTo>
                  <a:pt x="158195" y="1320744"/>
                </a:lnTo>
                <a:lnTo>
                  <a:pt x="135750" y="1276827"/>
                </a:lnTo>
                <a:lnTo>
                  <a:pt x="114936" y="1232112"/>
                </a:lnTo>
                <a:lnTo>
                  <a:pt x="95783" y="1186662"/>
                </a:lnTo>
                <a:lnTo>
                  <a:pt x="78316" y="1140539"/>
                </a:lnTo>
                <a:lnTo>
                  <a:pt x="62558" y="1093805"/>
                </a:lnTo>
                <a:lnTo>
                  <a:pt x="48530" y="1046519"/>
                </a:lnTo>
                <a:lnTo>
                  <a:pt x="36253" y="998750"/>
                </a:lnTo>
                <a:lnTo>
                  <a:pt x="25742" y="950564"/>
                </a:lnTo>
                <a:lnTo>
                  <a:pt x="17013" y="902023"/>
                </a:lnTo>
                <a:lnTo>
                  <a:pt x="10075" y="853192"/>
                </a:lnTo>
                <a:lnTo>
                  <a:pt x="4940" y="804138"/>
                </a:lnTo>
                <a:lnTo>
                  <a:pt x="1613" y="754930"/>
                </a:lnTo>
                <a:lnTo>
                  <a:pt x="100" y="705634"/>
                </a:lnTo>
                <a:lnTo>
                  <a:pt x="0" y="689192"/>
                </a:lnTo>
                <a:lnTo>
                  <a:pt x="100" y="672745"/>
                </a:lnTo>
                <a:lnTo>
                  <a:pt x="1613" y="623449"/>
                </a:lnTo>
                <a:lnTo>
                  <a:pt x="4940" y="574242"/>
                </a:lnTo>
                <a:lnTo>
                  <a:pt x="10075" y="525188"/>
                </a:lnTo>
                <a:lnTo>
                  <a:pt x="17013" y="476357"/>
                </a:lnTo>
                <a:lnTo>
                  <a:pt x="25742" y="427816"/>
                </a:lnTo>
                <a:lnTo>
                  <a:pt x="36253" y="379630"/>
                </a:lnTo>
                <a:lnTo>
                  <a:pt x="48530" y="331860"/>
                </a:lnTo>
                <a:lnTo>
                  <a:pt x="62558" y="284575"/>
                </a:lnTo>
                <a:lnTo>
                  <a:pt x="78316" y="237841"/>
                </a:lnTo>
                <a:lnTo>
                  <a:pt x="95783" y="191718"/>
                </a:lnTo>
                <a:lnTo>
                  <a:pt x="114936" y="146267"/>
                </a:lnTo>
                <a:lnTo>
                  <a:pt x="135750" y="101552"/>
                </a:lnTo>
                <a:lnTo>
                  <a:pt x="158195" y="57636"/>
                </a:lnTo>
                <a:lnTo>
                  <a:pt x="182241" y="14575"/>
                </a:lnTo>
                <a:lnTo>
                  <a:pt x="190607" y="421"/>
                </a:lnTo>
                <a:lnTo>
                  <a:pt x="190863" y="0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B4A65B-0143-4039-9EBB-C51DB56C8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94" y="-372829"/>
            <a:ext cx="2142611" cy="2230919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77C750A4-FA2F-4059-B1DD-ABC98CED50B9}"/>
              </a:ext>
            </a:extLst>
          </p:cNvPr>
          <p:cNvSpPr/>
          <p:nvPr/>
        </p:nvSpPr>
        <p:spPr>
          <a:xfrm>
            <a:off x="-157483" y="-24701"/>
            <a:ext cx="1981200" cy="2095500"/>
          </a:xfrm>
          <a:custGeom>
            <a:avLst/>
            <a:gdLst/>
            <a:ahLst/>
            <a:cxnLst/>
            <a:rect l="l" t="t" r="r" b="b"/>
            <a:pathLst>
              <a:path w="1489710" h="1485265">
                <a:moveTo>
                  <a:pt x="1481443" y="0"/>
                </a:moveTo>
                <a:lnTo>
                  <a:pt x="1485689" y="46371"/>
                </a:lnTo>
                <a:lnTo>
                  <a:pt x="1488411" y="95618"/>
                </a:lnTo>
                <a:lnTo>
                  <a:pt x="1489319" y="144929"/>
                </a:lnTo>
                <a:lnTo>
                  <a:pt x="1489218" y="161376"/>
                </a:lnTo>
                <a:lnTo>
                  <a:pt x="1487705" y="210672"/>
                </a:lnTo>
                <a:lnTo>
                  <a:pt x="1484379" y="259879"/>
                </a:lnTo>
                <a:lnTo>
                  <a:pt x="1479243" y="308933"/>
                </a:lnTo>
                <a:lnTo>
                  <a:pt x="1472306" y="357765"/>
                </a:lnTo>
                <a:lnTo>
                  <a:pt x="1463576" y="406305"/>
                </a:lnTo>
                <a:lnTo>
                  <a:pt x="1453065" y="454492"/>
                </a:lnTo>
                <a:lnTo>
                  <a:pt x="1440788" y="502261"/>
                </a:lnTo>
                <a:lnTo>
                  <a:pt x="1426760" y="549546"/>
                </a:lnTo>
                <a:lnTo>
                  <a:pt x="1411003" y="596280"/>
                </a:lnTo>
                <a:lnTo>
                  <a:pt x="1393535" y="642403"/>
                </a:lnTo>
                <a:lnTo>
                  <a:pt x="1374381" y="687854"/>
                </a:lnTo>
                <a:lnTo>
                  <a:pt x="1353568" y="732569"/>
                </a:lnTo>
                <a:lnTo>
                  <a:pt x="1331123" y="776485"/>
                </a:lnTo>
                <a:lnTo>
                  <a:pt x="1307077" y="819546"/>
                </a:lnTo>
                <a:lnTo>
                  <a:pt x="1281462" y="861694"/>
                </a:lnTo>
                <a:lnTo>
                  <a:pt x="1254312" y="902871"/>
                </a:lnTo>
                <a:lnTo>
                  <a:pt x="1225667" y="943019"/>
                </a:lnTo>
                <a:lnTo>
                  <a:pt x="1195563" y="982085"/>
                </a:lnTo>
                <a:lnTo>
                  <a:pt x="1164040" y="1020019"/>
                </a:lnTo>
                <a:lnTo>
                  <a:pt x="1131143" y="1056767"/>
                </a:lnTo>
                <a:lnTo>
                  <a:pt x="1096916" y="1092277"/>
                </a:lnTo>
                <a:lnTo>
                  <a:pt x="1061406" y="1126503"/>
                </a:lnTo>
                <a:lnTo>
                  <a:pt x="1024659" y="1159401"/>
                </a:lnTo>
                <a:lnTo>
                  <a:pt x="986725" y="1190924"/>
                </a:lnTo>
                <a:lnTo>
                  <a:pt x="947659" y="1221027"/>
                </a:lnTo>
                <a:lnTo>
                  <a:pt x="907511" y="1249672"/>
                </a:lnTo>
                <a:lnTo>
                  <a:pt x="866334" y="1276822"/>
                </a:lnTo>
                <a:lnTo>
                  <a:pt x="824185" y="1302438"/>
                </a:lnTo>
                <a:lnTo>
                  <a:pt x="781125" y="1326484"/>
                </a:lnTo>
                <a:lnTo>
                  <a:pt x="737209" y="1348928"/>
                </a:lnTo>
                <a:lnTo>
                  <a:pt x="692494" y="1369742"/>
                </a:lnTo>
                <a:lnTo>
                  <a:pt x="647043" y="1388896"/>
                </a:lnTo>
                <a:lnTo>
                  <a:pt x="600920" y="1406363"/>
                </a:lnTo>
                <a:lnTo>
                  <a:pt x="554186" y="1422121"/>
                </a:lnTo>
                <a:lnTo>
                  <a:pt x="506901" y="1436148"/>
                </a:lnTo>
                <a:lnTo>
                  <a:pt x="459131" y="1448426"/>
                </a:lnTo>
                <a:lnTo>
                  <a:pt x="410945" y="1458936"/>
                </a:lnTo>
                <a:lnTo>
                  <a:pt x="362404" y="1467666"/>
                </a:lnTo>
                <a:lnTo>
                  <a:pt x="313573" y="1474604"/>
                </a:lnTo>
                <a:lnTo>
                  <a:pt x="264519" y="1479739"/>
                </a:lnTo>
                <a:lnTo>
                  <a:pt x="215312" y="1483065"/>
                </a:lnTo>
                <a:lnTo>
                  <a:pt x="166016" y="1484578"/>
                </a:lnTo>
                <a:lnTo>
                  <a:pt x="149574" y="1484679"/>
                </a:lnTo>
                <a:lnTo>
                  <a:pt x="133127" y="1484578"/>
                </a:lnTo>
                <a:lnTo>
                  <a:pt x="83830" y="1483065"/>
                </a:lnTo>
                <a:lnTo>
                  <a:pt x="34623" y="1479739"/>
                </a:lnTo>
                <a:lnTo>
                  <a:pt x="1898" y="1476516"/>
                </a:lnTo>
                <a:lnTo>
                  <a:pt x="0" y="1476294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460145E-CE6E-4D12-A3FB-A3967BAFB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7" b="91367" l="6404" r="96552">
                        <a14:foregroundMark x1="45074" y1="10791" x2="54433" y2="8393"/>
                        <a14:foregroundMark x1="87931" y1="33094" x2="89901" y2="58273"/>
                        <a14:foregroundMark x1="89901" y1="58273" x2="79064" y2="73141"/>
                        <a14:foregroundMark x1="79064" y1="73141" x2="46798" y2="84412"/>
                        <a14:foregroundMark x1="46798" y1="84412" x2="34729" y2="80336"/>
                        <a14:foregroundMark x1="34729" y1="80336" x2="34483" y2="79856"/>
                        <a14:foregroundMark x1="18227" y1="70743" x2="10837" y2="52518"/>
                        <a14:foregroundMark x1="11330" y1="51319" x2="12069" y2="25899"/>
                        <a14:foregroundMark x1="53202" y1="4796" x2="47537" y2="4796"/>
                        <a14:foregroundMark x1="91626" y1="51319" x2="96552" y2="48441"/>
                        <a14:foregroundMark x1="9606" y1="38609" x2="6404" y2="45803"/>
                        <a14:foregroundMark x1="49261" y1="91367" x2="54433" y2="90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62" y="-32184"/>
            <a:ext cx="1933575" cy="1985963"/>
          </a:xfrm>
          <a:prstGeom prst="rect">
            <a:avLst/>
          </a:prstGeom>
        </p:spPr>
      </p:pic>
      <p:sp>
        <p:nvSpPr>
          <p:cNvPr id="21" name="Хорда 20">
            <a:extLst>
              <a:ext uri="{FF2B5EF4-FFF2-40B4-BE49-F238E27FC236}">
                <a16:creationId xmlns:a16="http://schemas.microsoft.com/office/drawing/2014/main" id="{DB66DA45-295C-4F45-BA65-62723B298F79}"/>
              </a:ext>
            </a:extLst>
          </p:cNvPr>
          <p:cNvSpPr/>
          <p:nvPr/>
        </p:nvSpPr>
        <p:spPr>
          <a:xfrm rot="6761205">
            <a:off x="1258615" y="8961193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id="{2A75D80F-B7DC-4474-A213-F24150F187B3}"/>
              </a:ext>
            </a:extLst>
          </p:cNvPr>
          <p:cNvSpPr/>
          <p:nvPr/>
        </p:nvSpPr>
        <p:spPr>
          <a:xfrm rot="13471238">
            <a:off x="716458" y="8256473"/>
            <a:ext cx="3708532" cy="3828374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DC690B-ACF8-4774-8F02-515550035C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r="617" b="18477"/>
          <a:stretch/>
        </p:blipFill>
        <p:spPr>
          <a:xfrm>
            <a:off x="457200" y="2206218"/>
            <a:ext cx="3244861" cy="5064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086978-5858-426B-B0EF-36724CB89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855" y="2096867"/>
            <a:ext cx="2910205" cy="662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A15D52-D58E-4DCA-87E1-0E674157E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90" y="1991435"/>
            <a:ext cx="10251742" cy="7688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7627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810559"/>
            <a:ext cx="18288000" cy="476884"/>
          </a:xfrm>
          <a:custGeom>
            <a:avLst/>
            <a:gdLst/>
            <a:ahLst/>
            <a:cxnLst/>
            <a:rect l="l" t="t" r="r" b="b"/>
            <a:pathLst>
              <a:path w="18288000" h="476884">
                <a:moveTo>
                  <a:pt x="0" y="0"/>
                </a:moveTo>
                <a:lnTo>
                  <a:pt x="18287999" y="0"/>
                </a:lnTo>
                <a:lnTo>
                  <a:pt x="18287999" y="476440"/>
                </a:lnTo>
                <a:lnTo>
                  <a:pt x="0" y="476440"/>
                </a:lnTo>
                <a:lnTo>
                  <a:pt x="0" y="0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8919" y="135752"/>
            <a:ext cx="15510161" cy="1703672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 algn="ctr">
              <a:lnSpc>
                <a:spcPts val="6000"/>
              </a:lnSpc>
              <a:spcBef>
                <a:spcPts val="1285"/>
              </a:spcBef>
            </a:pPr>
            <a:r>
              <a:rPr lang="ru-RU" spc="225" dirty="0">
                <a:solidFill>
                  <a:srgbClr val="FF904D"/>
                </a:solidFill>
              </a:rPr>
              <a:t>Результаты использования географических гайдов</a:t>
            </a:r>
            <a:endParaRPr spc="245" dirty="0"/>
          </a:p>
        </p:txBody>
      </p:sp>
      <p:sp>
        <p:nvSpPr>
          <p:cNvPr id="6" name="object 6"/>
          <p:cNvSpPr/>
          <p:nvPr/>
        </p:nvSpPr>
        <p:spPr>
          <a:xfrm>
            <a:off x="17225208" y="-217643"/>
            <a:ext cx="1033780" cy="977900"/>
          </a:xfrm>
          <a:custGeom>
            <a:avLst/>
            <a:gdLst/>
            <a:ahLst/>
            <a:cxnLst/>
            <a:rect l="l" t="t" r="r" b="b"/>
            <a:pathLst>
              <a:path w="1033780" h="977900">
                <a:moveTo>
                  <a:pt x="1033627" y="23622"/>
                </a:moveTo>
                <a:lnTo>
                  <a:pt x="1033157" y="0"/>
                </a:lnTo>
                <a:lnTo>
                  <a:pt x="1029296" y="76"/>
                </a:lnTo>
                <a:lnTo>
                  <a:pt x="0" y="17487"/>
                </a:lnTo>
                <a:lnTo>
                  <a:pt x="16230" y="976439"/>
                </a:lnTo>
                <a:lnTo>
                  <a:pt x="14490" y="976477"/>
                </a:lnTo>
                <a:lnTo>
                  <a:pt x="38188" y="977201"/>
                </a:lnTo>
                <a:lnTo>
                  <a:pt x="61887" y="977341"/>
                </a:lnTo>
                <a:lnTo>
                  <a:pt x="109321" y="976528"/>
                </a:lnTo>
                <a:lnTo>
                  <a:pt x="156654" y="974064"/>
                </a:lnTo>
                <a:lnTo>
                  <a:pt x="203835" y="969200"/>
                </a:lnTo>
                <a:lnTo>
                  <a:pt x="250672" y="961936"/>
                </a:lnTo>
                <a:lnTo>
                  <a:pt x="297116" y="952296"/>
                </a:lnTo>
                <a:lnTo>
                  <a:pt x="342976" y="940320"/>
                </a:lnTo>
                <a:lnTo>
                  <a:pt x="388188" y="926020"/>
                </a:lnTo>
                <a:lnTo>
                  <a:pt x="432574" y="909459"/>
                </a:lnTo>
                <a:lnTo>
                  <a:pt x="476097" y="890638"/>
                </a:lnTo>
                <a:lnTo>
                  <a:pt x="518566" y="869645"/>
                </a:lnTo>
                <a:lnTo>
                  <a:pt x="559930" y="846505"/>
                </a:lnTo>
                <a:lnTo>
                  <a:pt x="600024" y="821309"/>
                </a:lnTo>
                <a:lnTo>
                  <a:pt x="638810" y="794092"/>
                </a:lnTo>
                <a:lnTo>
                  <a:pt x="676135" y="764959"/>
                </a:lnTo>
                <a:lnTo>
                  <a:pt x="711936" y="733945"/>
                </a:lnTo>
                <a:lnTo>
                  <a:pt x="746074" y="701179"/>
                </a:lnTo>
                <a:lnTo>
                  <a:pt x="762520" y="684136"/>
                </a:lnTo>
                <a:lnTo>
                  <a:pt x="779056" y="667181"/>
                </a:lnTo>
                <a:lnTo>
                  <a:pt x="810755" y="632066"/>
                </a:lnTo>
                <a:lnTo>
                  <a:pt x="840651" y="595350"/>
                </a:lnTo>
                <a:lnTo>
                  <a:pt x="868603" y="557199"/>
                </a:lnTo>
                <a:lnTo>
                  <a:pt x="894588" y="517639"/>
                </a:lnTo>
                <a:lnTo>
                  <a:pt x="918489" y="476846"/>
                </a:lnTo>
                <a:lnTo>
                  <a:pt x="940295" y="434860"/>
                </a:lnTo>
                <a:lnTo>
                  <a:pt x="959916" y="391858"/>
                </a:lnTo>
                <a:lnTo>
                  <a:pt x="977303" y="347878"/>
                </a:lnTo>
                <a:lnTo>
                  <a:pt x="992428" y="303098"/>
                </a:lnTo>
                <a:lnTo>
                  <a:pt x="1005230" y="257581"/>
                </a:lnTo>
                <a:lnTo>
                  <a:pt x="1015695" y="211505"/>
                </a:lnTo>
                <a:lnTo>
                  <a:pt x="1023785" y="164922"/>
                </a:lnTo>
                <a:lnTo>
                  <a:pt x="1029474" y="118021"/>
                </a:lnTo>
                <a:lnTo>
                  <a:pt x="1030986" y="99809"/>
                </a:lnTo>
                <a:lnTo>
                  <a:pt x="1031417" y="94462"/>
                </a:lnTo>
                <a:lnTo>
                  <a:pt x="1032764" y="70866"/>
                </a:lnTo>
                <a:lnTo>
                  <a:pt x="1033500" y="47244"/>
                </a:lnTo>
                <a:lnTo>
                  <a:pt x="1033627" y="23622"/>
                </a:lnTo>
                <a:close/>
              </a:path>
            </a:pathLst>
          </a:custGeom>
          <a:solidFill>
            <a:srgbClr val="3386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223143"/>
            <a:ext cx="692150" cy="2345690"/>
          </a:xfrm>
          <a:custGeom>
            <a:avLst/>
            <a:gdLst/>
            <a:ahLst/>
            <a:cxnLst/>
            <a:rect l="l" t="t" r="r" b="b"/>
            <a:pathLst>
              <a:path w="692150" h="2345690">
                <a:moveTo>
                  <a:pt x="0" y="0"/>
                </a:moveTo>
                <a:lnTo>
                  <a:pt x="41002" y="23589"/>
                </a:lnTo>
                <a:lnTo>
                  <a:pt x="82831" y="49719"/>
                </a:lnTo>
                <a:lnTo>
                  <a:pt x="123672" y="77372"/>
                </a:lnTo>
                <a:lnTo>
                  <a:pt x="163467" y="106509"/>
                </a:lnTo>
                <a:lnTo>
                  <a:pt x="202161" y="137090"/>
                </a:lnTo>
                <a:lnTo>
                  <a:pt x="239703" y="169074"/>
                </a:lnTo>
                <a:lnTo>
                  <a:pt x="276044" y="202421"/>
                </a:lnTo>
                <a:lnTo>
                  <a:pt x="311134" y="237082"/>
                </a:lnTo>
                <a:lnTo>
                  <a:pt x="344922" y="273009"/>
                </a:lnTo>
                <a:lnTo>
                  <a:pt x="377364" y="310156"/>
                </a:lnTo>
                <a:lnTo>
                  <a:pt x="408419" y="348474"/>
                </a:lnTo>
                <a:lnTo>
                  <a:pt x="438042" y="387908"/>
                </a:lnTo>
                <a:lnTo>
                  <a:pt x="466193" y="428405"/>
                </a:lnTo>
                <a:lnTo>
                  <a:pt x="492834" y="469910"/>
                </a:lnTo>
                <a:lnTo>
                  <a:pt x="517931" y="512369"/>
                </a:lnTo>
                <a:lnTo>
                  <a:pt x="541447" y="555724"/>
                </a:lnTo>
                <a:lnTo>
                  <a:pt x="563351" y="599912"/>
                </a:lnTo>
                <a:lnTo>
                  <a:pt x="583614" y="644877"/>
                </a:lnTo>
                <a:lnTo>
                  <a:pt x="602208" y="690560"/>
                </a:lnTo>
                <a:lnTo>
                  <a:pt x="619109" y="736895"/>
                </a:lnTo>
                <a:lnTo>
                  <a:pt x="634292" y="783820"/>
                </a:lnTo>
                <a:lnTo>
                  <a:pt x="647737" y="831271"/>
                </a:lnTo>
                <a:lnTo>
                  <a:pt x="659428" y="879188"/>
                </a:lnTo>
                <a:lnTo>
                  <a:pt x="669347" y="927502"/>
                </a:lnTo>
                <a:lnTo>
                  <a:pt x="677480" y="976146"/>
                </a:lnTo>
                <a:lnTo>
                  <a:pt x="683818" y="1025057"/>
                </a:lnTo>
                <a:lnTo>
                  <a:pt x="688351" y="1074170"/>
                </a:lnTo>
                <a:lnTo>
                  <a:pt x="691073" y="1123416"/>
                </a:lnTo>
                <a:lnTo>
                  <a:pt x="691981" y="1172727"/>
                </a:lnTo>
                <a:lnTo>
                  <a:pt x="691880" y="1189174"/>
                </a:lnTo>
                <a:lnTo>
                  <a:pt x="690367" y="1238471"/>
                </a:lnTo>
                <a:lnTo>
                  <a:pt x="687041" y="1287678"/>
                </a:lnTo>
                <a:lnTo>
                  <a:pt x="681906" y="1336732"/>
                </a:lnTo>
                <a:lnTo>
                  <a:pt x="674968" y="1385563"/>
                </a:lnTo>
                <a:lnTo>
                  <a:pt x="666238" y="1434104"/>
                </a:lnTo>
                <a:lnTo>
                  <a:pt x="655727" y="1482290"/>
                </a:lnTo>
                <a:lnTo>
                  <a:pt x="643450" y="1530060"/>
                </a:lnTo>
                <a:lnTo>
                  <a:pt x="629423" y="1577345"/>
                </a:lnTo>
                <a:lnTo>
                  <a:pt x="613665" y="1624079"/>
                </a:lnTo>
                <a:lnTo>
                  <a:pt x="596198" y="1670202"/>
                </a:lnTo>
                <a:lnTo>
                  <a:pt x="577044" y="1715652"/>
                </a:lnTo>
                <a:lnTo>
                  <a:pt x="556230" y="1760368"/>
                </a:lnTo>
                <a:lnTo>
                  <a:pt x="533785" y="1804284"/>
                </a:lnTo>
                <a:lnTo>
                  <a:pt x="509740" y="1847344"/>
                </a:lnTo>
                <a:lnTo>
                  <a:pt x="484124" y="1889493"/>
                </a:lnTo>
                <a:lnTo>
                  <a:pt x="456974" y="1930670"/>
                </a:lnTo>
                <a:lnTo>
                  <a:pt x="428329" y="1970817"/>
                </a:lnTo>
                <a:lnTo>
                  <a:pt x="398226" y="2009884"/>
                </a:lnTo>
                <a:lnTo>
                  <a:pt x="366703" y="2047817"/>
                </a:lnTo>
                <a:lnTo>
                  <a:pt x="333805" y="2084565"/>
                </a:lnTo>
                <a:lnTo>
                  <a:pt x="299579" y="2120075"/>
                </a:lnTo>
                <a:lnTo>
                  <a:pt x="264069" y="2154301"/>
                </a:lnTo>
                <a:lnTo>
                  <a:pt x="227321" y="2187199"/>
                </a:lnTo>
                <a:lnTo>
                  <a:pt x="189387" y="2218722"/>
                </a:lnTo>
                <a:lnTo>
                  <a:pt x="150321" y="2248825"/>
                </a:lnTo>
                <a:lnTo>
                  <a:pt x="110173" y="2277471"/>
                </a:lnTo>
                <a:lnTo>
                  <a:pt x="68996" y="2304620"/>
                </a:lnTo>
                <a:lnTo>
                  <a:pt x="26848" y="2330236"/>
                </a:lnTo>
                <a:lnTo>
                  <a:pt x="12594" y="2338427"/>
                </a:lnTo>
                <a:lnTo>
                  <a:pt x="0" y="2345460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BF6177-11ED-49FC-9F71-D1B17AB88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94" y="-372829"/>
            <a:ext cx="2142611" cy="2230919"/>
          </a:xfrm>
          <a:prstGeom prst="rect">
            <a:avLst/>
          </a:prstGeom>
        </p:spPr>
      </p:pic>
      <p:sp>
        <p:nvSpPr>
          <p:cNvPr id="15" name="object 8">
            <a:extLst>
              <a:ext uri="{FF2B5EF4-FFF2-40B4-BE49-F238E27FC236}">
                <a16:creationId xmlns:a16="http://schemas.microsoft.com/office/drawing/2014/main" id="{9AEE6DBA-EACC-449C-BB18-D04D38946E29}"/>
              </a:ext>
            </a:extLst>
          </p:cNvPr>
          <p:cNvSpPr/>
          <p:nvPr/>
        </p:nvSpPr>
        <p:spPr>
          <a:xfrm>
            <a:off x="-157483" y="-24701"/>
            <a:ext cx="1981200" cy="2095500"/>
          </a:xfrm>
          <a:custGeom>
            <a:avLst/>
            <a:gdLst/>
            <a:ahLst/>
            <a:cxnLst/>
            <a:rect l="l" t="t" r="r" b="b"/>
            <a:pathLst>
              <a:path w="1489710" h="1485265">
                <a:moveTo>
                  <a:pt x="1481443" y="0"/>
                </a:moveTo>
                <a:lnTo>
                  <a:pt x="1485689" y="46371"/>
                </a:lnTo>
                <a:lnTo>
                  <a:pt x="1488411" y="95618"/>
                </a:lnTo>
                <a:lnTo>
                  <a:pt x="1489319" y="144929"/>
                </a:lnTo>
                <a:lnTo>
                  <a:pt x="1489218" y="161376"/>
                </a:lnTo>
                <a:lnTo>
                  <a:pt x="1487705" y="210672"/>
                </a:lnTo>
                <a:lnTo>
                  <a:pt x="1484379" y="259879"/>
                </a:lnTo>
                <a:lnTo>
                  <a:pt x="1479243" y="308933"/>
                </a:lnTo>
                <a:lnTo>
                  <a:pt x="1472306" y="357765"/>
                </a:lnTo>
                <a:lnTo>
                  <a:pt x="1463576" y="406305"/>
                </a:lnTo>
                <a:lnTo>
                  <a:pt x="1453065" y="454492"/>
                </a:lnTo>
                <a:lnTo>
                  <a:pt x="1440788" y="502261"/>
                </a:lnTo>
                <a:lnTo>
                  <a:pt x="1426760" y="549546"/>
                </a:lnTo>
                <a:lnTo>
                  <a:pt x="1411003" y="596280"/>
                </a:lnTo>
                <a:lnTo>
                  <a:pt x="1393535" y="642403"/>
                </a:lnTo>
                <a:lnTo>
                  <a:pt x="1374381" y="687854"/>
                </a:lnTo>
                <a:lnTo>
                  <a:pt x="1353568" y="732569"/>
                </a:lnTo>
                <a:lnTo>
                  <a:pt x="1331123" y="776485"/>
                </a:lnTo>
                <a:lnTo>
                  <a:pt x="1307077" y="819546"/>
                </a:lnTo>
                <a:lnTo>
                  <a:pt x="1281462" y="861694"/>
                </a:lnTo>
                <a:lnTo>
                  <a:pt x="1254312" y="902871"/>
                </a:lnTo>
                <a:lnTo>
                  <a:pt x="1225667" y="943019"/>
                </a:lnTo>
                <a:lnTo>
                  <a:pt x="1195563" y="982085"/>
                </a:lnTo>
                <a:lnTo>
                  <a:pt x="1164040" y="1020019"/>
                </a:lnTo>
                <a:lnTo>
                  <a:pt x="1131143" y="1056767"/>
                </a:lnTo>
                <a:lnTo>
                  <a:pt x="1096916" y="1092277"/>
                </a:lnTo>
                <a:lnTo>
                  <a:pt x="1061406" y="1126503"/>
                </a:lnTo>
                <a:lnTo>
                  <a:pt x="1024659" y="1159401"/>
                </a:lnTo>
                <a:lnTo>
                  <a:pt x="986725" y="1190924"/>
                </a:lnTo>
                <a:lnTo>
                  <a:pt x="947659" y="1221027"/>
                </a:lnTo>
                <a:lnTo>
                  <a:pt x="907511" y="1249672"/>
                </a:lnTo>
                <a:lnTo>
                  <a:pt x="866334" y="1276822"/>
                </a:lnTo>
                <a:lnTo>
                  <a:pt x="824185" y="1302438"/>
                </a:lnTo>
                <a:lnTo>
                  <a:pt x="781125" y="1326484"/>
                </a:lnTo>
                <a:lnTo>
                  <a:pt x="737209" y="1348928"/>
                </a:lnTo>
                <a:lnTo>
                  <a:pt x="692494" y="1369742"/>
                </a:lnTo>
                <a:lnTo>
                  <a:pt x="647043" y="1388896"/>
                </a:lnTo>
                <a:lnTo>
                  <a:pt x="600920" y="1406363"/>
                </a:lnTo>
                <a:lnTo>
                  <a:pt x="554186" y="1422121"/>
                </a:lnTo>
                <a:lnTo>
                  <a:pt x="506901" y="1436148"/>
                </a:lnTo>
                <a:lnTo>
                  <a:pt x="459131" y="1448426"/>
                </a:lnTo>
                <a:lnTo>
                  <a:pt x="410945" y="1458936"/>
                </a:lnTo>
                <a:lnTo>
                  <a:pt x="362404" y="1467666"/>
                </a:lnTo>
                <a:lnTo>
                  <a:pt x="313573" y="1474604"/>
                </a:lnTo>
                <a:lnTo>
                  <a:pt x="264519" y="1479739"/>
                </a:lnTo>
                <a:lnTo>
                  <a:pt x="215312" y="1483065"/>
                </a:lnTo>
                <a:lnTo>
                  <a:pt x="166016" y="1484578"/>
                </a:lnTo>
                <a:lnTo>
                  <a:pt x="149574" y="1484679"/>
                </a:lnTo>
                <a:lnTo>
                  <a:pt x="133127" y="1484578"/>
                </a:lnTo>
                <a:lnTo>
                  <a:pt x="83830" y="1483065"/>
                </a:lnTo>
                <a:lnTo>
                  <a:pt x="34623" y="1479739"/>
                </a:lnTo>
                <a:lnTo>
                  <a:pt x="1898" y="1476516"/>
                </a:lnTo>
                <a:lnTo>
                  <a:pt x="0" y="1476294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3A82E4A6-5D01-4B64-B42B-A38A9EC1CAD5}"/>
              </a:ext>
            </a:extLst>
          </p:cNvPr>
          <p:cNvSpPr/>
          <p:nvPr/>
        </p:nvSpPr>
        <p:spPr>
          <a:xfrm>
            <a:off x="7620000" y="7376690"/>
            <a:ext cx="2540" cy="2235835"/>
          </a:xfrm>
          <a:custGeom>
            <a:avLst/>
            <a:gdLst/>
            <a:ahLst/>
            <a:cxnLst/>
            <a:rect l="l" t="t" r="r" b="b"/>
            <a:pathLst>
              <a:path w="2540" h="2235835">
                <a:moveTo>
                  <a:pt x="0" y="2235517"/>
                </a:moveTo>
                <a:lnTo>
                  <a:pt x="2190" y="0"/>
                </a:lnTo>
              </a:path>
            </a:pathLst>
          </a:custGeom>
          <a:ln w="73151">
            <a:solidFill>
              <a:srgbClr val="33867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69D5F-4E96-4483-9E51-344A85DA642A}"/>
              </a:ext>
            </a:extLst>
          </p:cNvPr>
          <p:cNvSpPr txBox="1"/>
          <p:nvPr/>
        </p:nvSpPr>
        <p:spPr>
          <a:xfrm>
            <a:off x="7816514" y="7463501"/>
            <a:ext cx="1024288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i="1" u="none" strike="noStrike" kern="0" cap="none" spc="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Географические гайды превращают изучение материков в увлекательное визуальное путешествие, делая знания доступными </a:t>
            </a:r>
          </a:p>
          <a:p>
            <a:r>
              <a:rPr kumimoji="0" lang="ru-RU" sz="3200" i="1" u="none" strike="noStrike" kern="0" cap="none" spc="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и запоминающимися.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9F7E31-AC35-4EF2-B82A-D3C94BEC4251}"/>
              </a:ext>
            </a:extLst>
          </p:cNvPr>
          <p:cNvSpPr txBox="1"/>
          <p:nvPr/>
        </p:nvSpPr>
        <p:spPr>
          <a:xfrm>
            <a:off x="1823717" y="2566808"/>
            <a:ext cx="93365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0" cap="none" spc="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95%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962543-0DB1-4869-9CB7-50FF4F3BE27A}"/>
              </a:ext>
            </a:extLst>
          </p:cNvPr>
          <p:cNvSpPr txBox="1"/>
          <p:nvPr/>
        </p:nvSpPr>
        <p:spPr>
          <a:xfrm>
            <a:off x="7620000" y="2566809"/>
            <a:ext cx="933650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500" b="1" spc="275" dirty="0">
                <a:solidFill>
                  <a:prstClr val="black"/>
                </a:solidFill>
                <a:latin typeface="Tahoma"/>
                <a:ea typeface="+mj-ea"/>
                <a:cs typeface="Tahoma"/>
              </a:rPr>
              <a:t>3х</a:t>
            </a:r>
            <a:endParaRPr kumimoji="0" lang="ru-RU" sz="8500" b="1" i="0" u="none" strike="noStrike" kern="0" cap="none" spc="2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Tahom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0E3479-237A-4DE0-A31B-3DF1E4BD5486}"/>
              </a:ext>
            </a:extLst>
          </p:cNvPr>
          <p:cNvSpPr txBox="1"/>
          <p:nvPr/>
        </p:nvSpPr>
        <p:spPr>
          <a:xfrm>
            <a:off x="12568988" y="2566808"/>
            <a:ext cx="933650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500" b="1" spc="275" dirty="0">
                <a:solidFill>
                  <a:prstClr val="black"/>
                </a:solidFill>
                <a:latin typeface="Tahoma"/>
                <a:ea typeface="+mj-ea"/>
                <a:cs typeface="Tahoma"/>
              </a:rPr>
              <a:t>100</a:t>
            </a:r>
            <a:r>
              <a:rPr kumimoji="0" lang="ru-RU" sz="8500" b="1" i="0" u="none" strike="noStrike" kern="0" cap="none" spc="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70427E-115B-4CE3-9937-6FE891B32681}"/>
              </a:ext>
            </a:extLst>
          </p:cNvPr>
          <p:cNvSpPr txBox="1"/>
          <p:nvPr/>
        </p:nvSpPr>
        <p:spPr>
          <a:xfrm>
            <a:off x="939396" y="4120414"/>
            <a:ext cx="111051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000" b="1" i="0" u="none" strike="noStrike" kern="0" cap="none" spc="260" normalizeH="0" baseline="0" noProof="0" dirty="0">
                <a:ln>
                  <a:noFill/>
                </a:ln>
                <a:solidFill>
                  <a:srgbClr val="338678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Вовлечённость</a:t>
            </a:r>
            <a:endParaRPr lang="ru-RU" sz="1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126E7D-21CC-4946-B5C8-E94AAB4B052B}"/>
              </a:ext>
            </a:extLst>
          </p:cNvPr>
          <p:cNvSpPr txBox="1"/>
          <p:nvPr/>
        </p:nvSpPr>
        <p:spPr>
          <a:xfrm>
            <a:off x="6735679" y="4120414"/>
            <a:ext cx="111051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000" b="1" i="0" u="none" strike="noStrike" kern="0" cap="none" spc="260" normalizeH="0" baseline="0" noProof="0" dirty="0">
                <a:ln>
                  <a:noFill/>
                </a:ln>
                <a:solidFill>
                  <a:srgbClr val="338678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Запоминание</a:t>
            </a:r>
            <a:endParaRPr lang="ru-RU" sz="1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D69866-EFBA-4FC5-8513-C8D8C1690935}"/>
              </a:ext>
            </a:extLst>
          </p:cNvPr>
          <p:cNvSpPr txBox="1"/>
          <p:nvPr/>
        </p:nvSpPr>
        <p:spPr>
          <a:xfrm>
            <a:off x="12506827" y="4120413"/>
            <a:ext cx="111051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000" b="1" i="0" u="none" strike="noStrike" kern="0" cap="none" spc="260" normalizeH="0" baseline="0" noProof="0" dirty="0">
                <a:ln>
                  <a:noFill/>
                </a:ln>
                <a:solidFill>
                  <a:srgbClr val="338678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Визуализация</a:t>
            </a:r>
            <a:endParaRPr lang="ru-RU" sz="1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252D24-9529-4CE4-8154-BAD3AD463237}"/>
              </a:ext>
            </a:extLst>
          </p:cNvPr>
          <p:cNvSpPr txBox="1"/>
          <p:nvPr/>
        </p:nvSpPr>
        <p:spPr>
          <a:xfrm>
            <a:off x="964531" y="4798704"/>
            <a:ext cx="46842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200" i="0" u="none" strike="noStrike" kern="0" cap="none" spc="260" normalizeH="0" baseline="0" noProof="0" dirty="0">
                <a:ln>
                  <a:noFill/>
                </a:ln>
                <a:solidFill>
                  <a:srgbClr val="338678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Учеников активно участвуют в процессе обучения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990E0A-B6AE-4DE6-842D-3DE14659D21C}"/>
              </a:ext>
            </a:extLst>
          </p:cNvPr>
          <p:cNvSpPr txBox="1"/>
          <p:nvPr/>
        </p:nvSpPr>
        <p:spPr>
          <a:xfrm>
            <a:off x="5921206" y="4786450"/>
            <a:ext cx="58384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200" i="0" u="none" strike="noStrike" kern="0" cap="none" spc="260" normalizeH="0" baseline="0" noProof="0" dirty="0">
                <a:ln>
                  <a:noFill/>
                </a:ln>
                <a:solidFill>
                  <a:srgbClr val="338678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Улучшение усвоения материала по сравнению с традиционными методами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CE51B2-9C90-4452-9720-2F78F14D73EF}"/>
              </a:ext>
            </a:extLst>
          </p:cNvPr>
          <p:cNvSpPr txBox="1"/>
          <p:nvPr/>
        </p:nvSpPr>
        <p:spPr>
          <a:xfrm>
            <a:off x="11493738" y="4790308"/>
            <a:ext cx="6355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200" i="0" u="none" strike="noStrike" kern="0" cap="none" spc="260" normalizeH="0" baseline="0" noProof="0" dirty="0">
                <a:ln>
                  <a:noFill/>
                </a:ln>
                <a:solidFill>
                  <a:srgbClr val="338678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Полное структурирование знаний о материках</a:t>
            </a:r>
          </a:p>
        </p:txBody>
      </p:sp>
      <p:sp>
        <p:nvSpPr>
          <p:cNvPr id="40" name="Хорда 39">
            <a:extLst>
              <a:ext uri="{FF2B5EF4-FFF2-40B4-BE49-F238E27FC236}">
                <a16:creationId xmlns:a16="http://schemas.microsoft.com/office/drawing/2014/main" id="{5F129753-4FEC-407A-A7BC-3E750038F399}"/>
              </a:ext>
            </a:extLst>
          </p:cNvPr>
          <p:cNvSpPr/>
          <p:nvPr/>
        </p:nvSpPr>
        <p:spPr>
          <a:xfrm rot="6761205">
            <a:off x="1258615" y="8961193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object 15">
            <a:extLst>
              <a:ext uri="{FF2B5EF4-FFF2-40B4-BE49-F238E27FC236}">
                <a16:creationId xmlns:a16="http://schemas.microsoft.com/office/drawing/2014/main" id="{CD2BBFA1-9486-42D6-9377-275DD14DF216}"/>
              </a:ext>
            </a:extLst>
          </p:cNvPr>
          <p:cNvSpPr/>
          <p:nvPr/>
        </p:nvSpPr>
        <p:spPr>
          <a:xfrm rot="13471238">
            <a:off x="716458" y="8256473"/>
            <a:ext cx="3708532" cy="3828374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2" y="8221460"/>
            <a:ext cx="18288635" cy="2065655"/>
            <a:chOff x="-62" y="8221460"/>
            <a:chExt cx="18288635" cy="2065655"/>
          </a:xfrm>
        </p:grpSpPr>
        <p:sp>
          <p:nvSpPr>
            <p:cNvPr id="3" name="object 3"/>
            <p:cNvSpPr/>
            <p:nvPr/>
          </p:nvSpPr>
          <p:spPr>
            <a:xfrm>
              <a:off x="0" y="9810559"/>
              <a:ext cx="18288000" cy="476884"/>
            </a:xfrm>
            <a:custGeom>
              <a:avLst/>
              <a:gdLst/>
              <a:ahLst/>
              <a:cxnLst/>
              <a:rect l="l" t="t" r="r" b="b"/>
              <a:pathLst>
                <a:path w="18288000" h="476884">
                  <a:moveTo>
                    <a:pt x="0" y="0"/>
                  </a:moveTo>
                  <a:lnTo>
                    <a:pt x="18287999" y="0"/>
                  </a:lnTo>
                  <a:lnTo>
                    <a:pt x="18287999" y="476440"/>
                  </a:lnTo>
                  <a:lnTo>
                    <a:pt x="0" y="476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18906" y="8892247"/>
              <a:ext cx="1957705" cy="1395095"/>
            </a:xfrm>
            <a:custGeom>
              <a:avLst/>
              <a:gdLst/>
              <a:ahLst/>
              <a:cxnLst/>
              <a:rect l="l" t="t" r="r" b="b"/>
              <a:pathLst>
                <a:path w="1957704" h="1395095">
                  <a:moveTo>
                    <a:pt x="1957158" y="1394752"/>
                  </a:moveTo>
                  <a:lnTo>
                    <a:pt x="1929930" y="1314488"/>
                  </a:lnTo>
                  <a:lnTo>
                    <a:pt x="1912442" y="1268615"/>
                  </a:lnTo>
                  <a:lnTo>
                    <a:pt x="1893760" y="1223175"/>
                  </a:lnTo>
                  <a:lnTo>
                    <a:pt x="1873897" y="1178204"/>
                  </a:lnTo>
                  <a:lnTo>
                    <a:pt x="1852866" y="1133779"/>
                  </a:lnTo>
                  <a:lnTo>
                    <a:pt x="1830692" y="1089888"/>
                  </a:lnTo>
                  <a:lnTo>
                    <a:pt x="1807349" y="1046530"/>
                  </a:lnTo>
                  <a:lnTo>
                    <a:pt x="1782889" y="1003769"/>
                  </a:lnTo>
                  <a:lnTo>
                    <a:pt x="1757324" y="961669"/>
                  </a:lnTo>
                  <a:lnTo>
                    <a:pt x="1730679" y="920203"/>
                  </a:lnTo>
                  <a:lnTo>
                    <a:pt x="1702930" y="879398"/>
                  </a:lnTo>
                  <a:lnTo>
                    <a:pt x="1674126" y="839292"/>
                  </a:lnTo>
                  <a:lnTo>
                    <a:pt x="1644294" y="799934"/>
                  </a:lnTo>
                  <a:lnTo>
                    <a:pt x="1613446" y="761339"/>
                  </a:lnTo>
                  <a:lnTo>
                    <a:pt x="1581581" y="723506"/>
                  </a:lnTo>
                  <a:lnTo>
                    <a:pt x="1548739" y="686460"/>
                  </a:lnTo>
                  <a:lnTo>
                    <a:pt x="1514944" y="650278"/>
                  </a:lnTo>
                  <a:lnTo>
                    <a:pt x="1480223" y="614946"/>
                  </a:lnTo>
                  <a:lnTo>
                    <a:pt x="1409090" y="545820"/>
                  </a:lnTo>
                  <a:lnTo>
                    <a:pt x="1372743" y="512076"/>
                  </a:lnTo>
                  <a:lnTo>
                    <a:pt x="1335519" y="479259"/>
                  </a:lnTo>
                  <a:lnTo>
                    <a:pt x="1297432" y="447357"/>
                  </a:lnTo>
                  <a:lnTo>
                    <a:pt x="1258506" y="416407"/>
                  </a:lnTo>
                  <a:lnTo>
                    <a:pt x="1218819" y="386448"/>
                  </a:lnTo>
                  <a:lnTo>
                    <a:pt x="1178369" y="357492"/>
                  </a:lnTo>
                  <a:lnTo>
                    <a:pt x="1137132" y="329539"/>
                  </a:lnTo>
                  <a:lnTo>
                    <a:pt x="1095184" y="302615"/>
                  </a:lnTo>
                  <a:lnTo>
                    <a:pt x="1052576" y="276771"/>
                  </a:lnTo>
                  <a:lnTo>
                    <a:pt x="1009294" y="251980"/>
                  </a:lnTo>
                  <a:lnTo>
                    <a:pt x="965365" y="228269"/>
                  </a:lnTo>
                  <a:lnTo>
                    <a:pt x="920813" y="205651"/>
                  </a:lnTo>
                  <a:lnTo>
                    <a:pt x="875728" y="184162"/>
                  </a:lnTo>
                  <a:lnTo>
                    <a:pt x="830084" y="163817"/>
                  </a:lnTo>
                  <a:lnTo>
                    <a:pt x="783894" y="144589"/>
                  </a:lnTo>
                  <a:lnTo>
                    <a:pt x="737222" y="126504"/>
                  </a:lnTo>
                  <a:lnTo>
                    <a:pt x="690118" y="109613"/>
                  </a:lnTo>
                  <a:lnTo>
                    <a:pt x="642594" y="93903"/>
                  </a:lnTo>
                  <a:lnTo>
                    <a:pt x="594639" y="79362"/>
                  </a:lnTo>
                  <a:lnTo>
                    <a:pt x="546315" y="66014"/>
                  </a:lnTo>
                  <a:lnTo>
                    <a:pt x="497687" y="53886"/>
                  </a:lnTo>
                  <a:lnTo>
                    <a:pt x="448767" y="42976"/>
                  </a:lnTo>
                  <a:lnTo>
                    <a:pt x="399529" y="33274"/>
                  </a:lnTo>
                  <a:lnTo>
                    <a:pt x="350062" y="24803"/>
                  </a:lnTo>
                  <a:lnTo>
                    <a:pt x="300431" y="17564"/>
                  </a:lnTo>
                  <a:lnTo>
                    <a:pt x="250621" y="11569"/>
                  </a:lnTo>
                  <a:lnTo>
                    <a:pt x="200634" y="6807"/>
                  </a:lnTo>
                  <a:lnTo>
                    <a:pt x="150533" y="3289"/>
                  </a:lnTo>
                  <a:lnTo>
                    <a:pt x="100406" y="1016"/>
                  </a:lnTo>
                  <a:lnTo>
                    <a:pt x="50215" y="0"/>
                  </a:lnTo>
                  <a:lnTo>
                    <a:pt x="0" y="228"/>
                  </a:lnTo>
                  <a:lnTo>
                    <a:pt x="2184" y="1394752"/>
                  </a:lnTo>
                  <a:lnTo>
                    <a:pt x="52412" y="1394752"/>
                  </a:lnTo>
                  <a:lnTo>
                    <a:pt x="102590" y="1394752"/>
                  </a:lnTo>
                  <a:lnTo>
                    <a:pt x="1946249" y="1394752"/>
                  </a:lnTo>
                  <a:lnTo>
                    <a:pt x="1957158" y="1394752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50" y="8221471"/>
              <a:ext cx="2117725" cy="2065655"/>
            </a:xfrm>
            <a:custGeom>
              <a:avLst/>
              <a:gdLst/>
              <a:ahLst/>
              <a:cxnLst/>
              <a:rect l="l" t="t" r="r" b="b"/>
              <a:pathLst>
                <a:path w="2117725" h="2065654">
                  <a:moveTo>
                    <a:pt x="2117191" y="2065528"/>
                  </a:moveTo>
                  <a:lnTo>
                    <a:pt x="2116632" y="2018804"/>
                  </a:lnTo>
                  <a:lnTo>
                    <a:pt x="2115058" y="1972830"/>
                  </a:lnTo>
                  <a:lnTo>
                    <a:pt x="2111984" y="1921268"/>
                  </a:lnTo>
                  <a:lnTo>
                    <a:pt x="2107590" y="1869782"/>
                  </a:lnTo>
                  <a:lnTo>
                    <a:pt x="2101888" y="1818424"/>
                  </a:lnTo>
                  <a:lnTo>
                    <a:pt x="2094890" y="1767255"/>
                  </a:lnTo>
                  <a:lnTo>
                    <a:pt x="2086597" y="1716278"/>
                  </a:lnTo>
                  <a:lnTo>
                    <a:pt x="2077008" y="1665503"/>
                  </a:lnTo>
                  <a:lnTo>
                    <a:pt x="2066124" y="1614995"/>
                  </a:lnTo>
                  <a:lnTo>
                    <a:pt x="2053971" y="1564805"/>
                  </a:lnTo>
                  <a:lnTo>
                    <a:pt x="2040534" y="1514944"/>
                  </a:lnTo>
                  <a:lnTo>
                    <a:pt x="2025840" y="1465414"/>
                  </a:lnTo>
                  <a:lnTo>
                    <a:pt x="2009889" y="1416278"/>
                  </a:lnTo>
                  <a:lnTo>
                    <a:pt x="1992706" y="1367599"/>
                  </a:lnTo>
                  <a:lnTo>
                    <a:pt x="1974291" y="1319377"/>
                  </a:lnTo>
                  <a:lnTo>
                    <a:pt x="1954631" y="1271600"/>
                  </a:lnTo>
                  <a:lnTo>
                    <a:pt x="1933778" y="1224356"/>
                  </a:lnTo>
                  <a:lnTo>
                    <a:pt x="1911743" y="1177683"/>
                  </a:lnTo>
                  <a:lnTo>
                    <a:pt x="1888528" y="1131595"/>
                  </a:lnTo>
                  <a:lnTo>
                    <a:pt x="1864131" y="1086078"/>
                  </a:lnTo>
                  <a:lnTo>
                    <a:pt x="1838579" y="1041209"/>
                  </a:lnTo>
                  <a:lnTo>
                    <a:pt x="1811921" y="997026"/>
                  </a:lnTo>
                  <a:lnTo>
                    <a:pt x="1784146" y="953554"/>
                  </a:lnTo>
                  <a:lnTo>
                    <a:pt x="1755254" y="910767"/>
                  </a:lnTo>
                  <a:lnTo>
                    <a:pt x="1725295" y="868743"/>
                  </a:lnTo>
                  <a:lnTo>
                    <a:pt x="1694281" y="827519"/>
                  </a:lnTo>
                  <a:lnTo>
                    <a:pt x="1662239" y="787107"/>
                  </a:lnTo>
                  <a:lnTo>
                    <a:pt x="1629156" y="747509"/>
                  </a:lnTo>
                  <a:lnTo>
                    <a:pt x="1595081" y="708761"/>
                  </a:lnTo>
                  <a:lnTo>
                    <a:pt x="1560055" y="670928"/>
                  </a:lnTo>
                  <a:lnTo>
                    <a:pt x="1524076" y="634009"/>
                  </a:lnTo>
                  <a:lnTo>
                    <a:pt x="1487157" y="597992"/>
                  </a:lnTo>
                  <a:lnTo>
                    <a:pt x="1450403" y="561784"/>
                  </a:lnTo>
                  <a:lnTo>
                    <a:pt x="1412773" y="526567"/>
                  </a:lnTo>
                  <a:lnTo>
                    <a:pt x="1374254" y="492315"/>
                  </a:lnTo>
                  <a:lnTo>
                    <a:pt x="1334858" y="459041"/>
                  </a:lnTo>
                  <a:lnTo>
                    <a:pt x="1294625" y="426783"/>
                  </a:lnTo>
                  <a:lnTo>
                    <a:pt x="1253617" y="395592"/>
                  </a:lnTo>
                  <a:lnTo>
                    <a:pt x="1211834" y="365455"/>
                  </a:lnTo>
                  <a:lnTo>
                    <a:pt x="1169263" y="336384"/>
                  </a:lnTo>
                  <a:lnTo>
                    <a:pt x="1125969" y="308406"/>
                  </a:lnTo>
                  <a:lnTo>
                    <a:pt x="1082001" y="281571"/>
                  </a:lnTo>
                  <a:lnTo>
                    <a:pt x="1037374" y="255866"/>
                  </a:lnTo>
                  <a:lnTo>
                    <a:pt x="992073" y="231305"/>
                  </a:lnTo>
                  <a:lnTo>
                    <a:pt x="946162" y="207899"/>
                  </a:lnTo>
                  <a:lnTo>
                    <a:pt x="899706" y="185699"/>
                  </a:lnTo>
                  <a:lnTo>
                    <a:pt x="852690" y="164693"/>
                  </a:lnTo>
                  <a:lnTo>
                    <a:pt x="805141" y="144881"/>
                  </a:lnTo>
                  <a:lnTo>
                    <a:pt x="757097" y="126301"/>
                  </a:lnTo>
                  <a:lnTo>
                    <a:pt x="708621" y="108966"/>
                  </a:lnTo>
                  <a:lnTo>
                    <a:pt x="659726" y="92875"/>
                  </a:lnTo>
                  <a:lnTo>
                    <a:pt x="610412" y="78028"/>
                  </a:lnTo>
                  <a:lnTo>
                    <a:pt x="560730" y="64452"/>
                  </a:lnTo>
                  <a:lnTo>
                    <a:pt x="510755" y="52158"/>
                  </a:lnTo>
                  <a:lnTo>
                    <a:pt x="460476" y="41160"/>
                  </a:lnTo>
                  <a:lnTo>
                    <a:pt x="409905" y="31445"/>
                  </a:lnTo>
                  <a:lnTo>
                    <a:pt x="359105" y="23012"/>
                  </a:lnTo>
                  <a:lnTo>
                    <a:pt x="308140" y="15900"/>
                  </a:lnTo>
                  <a:lnTo>
                    <a:pt x="257022" y="10096"/>
                  </a:lnTo>
                  <a:lnTo>
                    <a:pt x="205727" y="5600"/>
                  </a:lnTo>
                  <a:lnTo>
                    <a:pt x="154330" y="2413"/>
                  </a:lnTo>
                  <a:lnTo>
                    <a:pt x="102920" y="546"/>
                  </a:lnTo>
                  <a:lnTo>
                    <a:pt x="65163" y="139"/>
                  </a:lnTo>
                  <a:lnTo>
                    <a:pt x="64897" y="152"/>
                  </a:lnTo>
                  <a:lnTo>
                    <a:pt x="51460" y="0"/>
                  </a:lnTo>
                  <a:lnTo>
                    <a:pt x="0" y="762"/>
                  </a:lnTo>
                  <a:lnTo>
                    <a:pt x="0" y="914"/>
                  </a:lnTo>
                  <a:lnTo>
                    <a:pt x="24485" y="2065528"/>
                  </a:lnTo>
                  <a:lnTo>
                    <a:pt x="2117191" y="2065528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2251" y="1022682"/>
            <a:ext cx="9411970" cy="1213153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2700" marR="5080">
              <a:lnSpc>
                <a:spcPts val="7800"/>
              </a:lnSpc>
              <a:spcBef>
                <a:spcPts val="1660"/>
              </a:spcBef>
            </a:pPr>
            <a:r>
              <a:rPr lang="en-US" sz="8800" spc="240" dirty="0">
                <a:solidFill>
                  <a:srgbClr val="338678"/>
                </a:solidFill>
              </a:rPr>
              <a:t>QR</a:t>
            </a:r>
            <a:r>
              <a:rPr lang="ru-RU" sz="8800" spc="240" dirty="0">
                <a:solidFill>
                  <a:srgbClr val="338678"/>
                </a:solidFill>
              </a:rPr>
              <a:t>-код</a:t>
            </a:r>
            <a:endParaRPr sz="8800"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78AEBDF4-97E7-432E-AF7A-5C4312687515}"/>
              </a:ext>
            </a:extLst>
          </p:cNvPr>
          <p:cNvSpPr/>
          <p:nvPr/>
        </p:nvSpPr>
        <p:spPr>
          <a:xfrm>
            <a:off x="4943209" y="511340"/>
            <a:ext cx="2540" cy="2235835"/>
          </a:xfrm>
          <a:custGeom>
            <a:avLst/>
            <a:gdLst/>
            <a:ahLst/>
            <a:cxnLst/>
            <a:rect l="l" t="t" r="r" b="b"/>
            <a:pathLst>
              <a:path w="2540" h="2235835">
                <a:moveTo>
                  <a:pt x="0" y="2235517"/>
                </a:moveTo>
                <a:lnTo>
                  <a:pt x="2190" y="0"/>
                </a:lnTo>
              </a:path>
            </a:pathLst>
          </a:custGeom>
          <a:ln w="73151">
            <a:solidFill>
              <a:srgbClr val="3386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95D0315D-71A0-4E57-BB4D-00B2152FB41B}"/>
              </a:ext>
            </a:extLst>
          </p:cNvPr>
          <p:cNvSpPr txBox="1">
            <a:spLocks/>
          </p:cNvSpPr>
          <p:nvPr/>
        </p:nvSpPr>
        <p:spPr>
          <a:xfrm>
            <a:off x="5257800" y="1196448"/>
            <a:ext cx="10865125" cy="1039387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>
            <a:lvl1pPr>
              <a:defRPr sz="595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>
              <a:lnSpc>
                <a:spcPct val="75200"/>
              </a:lnSpc>
              <a:spcBef>
                <a:spcPts val="2120"/>
              </a:spcBef>
            </a:pPr>
            <a:r>
              <a:rPr lang="ru-RU" sz="6650" spc="260" dirty="0">
                <a:solidFill>
                  <a:srgbClr val="338678"/>
                </a:solidFill>
              </a:rPr>
              <a:t>ГЕО       ГАЙД</a:t>
            </a:r>
            <a:endParaRPr lang="ru-RU" sz="665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D59D6B-B7FC-48A0-9339-819C1BCF2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7" b="91367" l="6404" r="96552">
                        <a14:foregroundMark x1="45074" y1="10791" x2="54433" y2="8393"/>
                        <a14:foregroundMark x1="87931" y1="33094" x2="89901" y2="58273"/>
                        <a14:foregroundMark x1="89901" y1="58273" x2="79064" y2="73141"/>
                        <a14:foregroundMark x1="79064" y1="73141" x2="46798" y2="84412"/>
                        <a14:foregroundMark x1="46798" y1="84412" x2="34729" y2="80336"/>
                        <a14:foregroundMark x1="34729" y1="80336" x2="34483" y2="79856"/>
                        <a14:foregroundMark x1="18227" y1="70743" x2="10837" y2="52518"/>
                        <a14:foregroundMark x1="11330" y1="51319" x2="12069" y2="25899"/>
                        <a14:foregroundMark x1="53202" y1="4796" x2="47537" y2="4796"/>
                        <a14:foregroundMark x1="91626" y1="51319" x2="96552" y2="48441"/>
                        <a14:foregroundMark x1="9606" y1="38609" x2="6404" y2="45803"/>
                        <a14:foregroundMark x1="49261" y1="91367" x2="54433" y2="90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84" y="797305"/>
            <a:ext cx="1933575" cy="1985963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id="{7A0239FD-0A54-404B-A1CE-E079461239D1}"/>
              </a:ext>
            </a:extLst>
          </p:cNvPr>
          <p:cNvSpPr/>
          <p:nvPr/>
        </p:nvSpPr>
        <p:spPr>
          <a:xfrm>
            <a:off x="17225208" y="-217643"/>
            <a:ext cx="1033780" cy="977900"/>
          </a:xfrm>
          <a:custGeom>
            <a:avLst/>
            <a:gdLst/>
            <a:ahLst/>
            <a:cxnLst/>
            <a:rect l="l" t="t" r="r" b="b"/>
            <a:pathLst>
              <a:path w="1033780" h="977900">
                <a:moveTo>
                  <a:pt x="1033627" y="23622"/>
                </a:moveTo>
                <a:lnTo>
                  <a:pt x="1033157" y="0"/>
                </a:lnTo>
                <a:lnTo>
                  <a:pt x="1029296" y="76"/>
                </a:lnTo>
                <a:lnTo>
                  <a:pt x="0" y="17487"/>
                </a:lnTo>
                <a:lnTo>
                  <a:pt x="16230" y="976439"/>
                </a:lnTo>
                <a:lnTo>
                  <a:pt x="14490" y="976477"/>
                </a:lnTo>
                <a:lnTo>
                  <a:pt x="38188" y="977201"/>
                </a:lnTo>
                <a:lnTo>
                  <a:pt x="61887" y="977341"/>
                </a:lnTo>
                <a:lnTo>
                  <a:pt x="109321" y="976528"/>
                </a:lnTo>
                <a:lnTo>
                  <a:pt x="156654" y="974064"/>
                </a:lnTo>
                <a:lnTo>
                  <a:pt x="203835" y="969200"/>
                </a:lnTo>
                <a:lnTo>
                  <a:pt x="250672" y="961936"/>
                </a:lnTo>
                <a:lnTo>
                  <a:pt x="297116" y="952296"/>
                </a:lnTo>
                <a:lnTo>
                  <a:pt x="342976" y="940320"/>
                </a:lnTo>
                <a:lnTo>
                  <a:pt x="388188" y="926020"/>
                </a:lnTo>
                <a:lnTo>
                  <a:pt x="432574" y="909459"/>
                </a:lnTo>
                <a:lnTo>
                  <a:pt x="476097" y="890638"/>
                </a:lnTo>
                <a:lnTo>
                  <a:pt x="518566" y="869645"/>
                </a:lnTo>
                <a:lnTo>
                  <a:pt x="559930" y="846505"/>
                </a:lnTo>
                <a:lnTo>
                  <a:pt x="600024" y="821309"/>
                </a:lnTo>
                <a:lnTo>
                  <a:pt x="638810" y="794092"/>
                </a:lnTo>
                <a:lnTo>
                  <a:pt x="676135" y="764959"/>
                </a:lnTo>
                <a:lnTo>
                  <a:pt x="711936" y="733945"/>
                </a:lnTo>
                <a:lnTo>
                  <a:pt x="746074" y="701179"/>
                </a:lnTo>
                <a:lnTo>
                  <a:pt x="762520" y="684136"/>
                </a:lnTo>
                <a:lnTo>
                  <a:pt x="779056" y="667181"/>
                </a:lnTo>
                <a:lnTo>
                  <a:pt x="810755" y="632066"/>
                </a:lnTo>
                <a:lnTo>
                  <a:pt x="840651" y="595350"/>
                </a:lnTo>
                <a:lnTo>
                  <a:pt x="868603" y="557199"/>
                </a:lnTo>
                <a:lnTo>
                  <a:pt x="894588" y="517639"/>
                </a:lnTo>
                <a:lnTo>
                  <a:pt x="918489" y="476846"/>
                </a:lnTo>
                <a:lnTo>
                  <a:pt x="940295" y="434860"/>
                </a:lnTo>
                <a:lnTo>
                  <a:pt x="959916" y="391858"/>
                </a:lnTo>
                <a:lnTo>
                  <a:pt x="977303" y="347878"/>
                </a:lnTo>
                <a:lnTo>
                  <a:pt x="992428" y="303098"/>
                </a:lnTo>
                <a:lnTo>
                  <a:pt x="1005230" y="257581"/>
                </a:lnTo>
                <a:lnTo>
                  <a:pt x="1015695" y="211505"/>
                </a:lnTo>
                <a:lnTo>
                  <a:pt x="1023785" y="164922"/>
                </a:lnTo>
                <a:lnTo>
                  <a:pt x="1029474" y="118021"/>
                </a:lnTo>
                <a:lnTo>
                  <a:pt x="1030986" y="99809"/>
                </a:lnTo>
                <a:lnTo>
                  <a:pt x="1031417" y="94462"/>
                </a:lnTo>
                <a:lnTo>
                  <a:pt x="1032764" y="70866"/>
                </a:lnTo>
                <a:lnTo>
                  <a:pt x="1033500" y="47244"/>
                </a:lnTo>
                <a:lnTo>
                  <a:pt x="1033627" y="23622"/>
                </a:lnTo>
                <a:close/>
              </a:path>
            </a:pathLst>
          </a:custGeom>
          <a:solidFill>
            <a:srgbClr val="3386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BF00D99-B1DA-44CD-BFD0-81C4C955DC82}"/>
              </a:ext>
            </a:extLst>
          </p:cNvPr>
          <p:cNvSpPr/>
          <p:nvPr/>
        </p:nvSpPr>
        <p:spPr>
          <a:xfrm>
            <a:off x="16681939" y="8386275"/>
            <a:ext cx="2910205" cy="2623367"/>
          </a:xfrm>
          <a:prstGeom prst="ellipse">
            <a:avLst/>
          </a:prstGeom>
          <a:solidFill>
            <a:srgbClr val="FBC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BCDF6"/>
                </a:solidFill>
              </a:ln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34167F-AB7D-4917-8D3E-D5C815C61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28" y="3164765"/>
            <a:ext cx="5440261" cy="544026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7">
            <a:extLst>
              <a:ext uri="{FF2B5EF4-FFF2-40B4-BE49-F238E27FC236}">
                <a16:creationId xmlns:a16="http://schemas.microsoft.com/office/drawing/2014/main" id="{DD59140A-8779-4647-AB2B-45401C7C4A8F}"/>
              </a:ext>
            </a:extLst>
          </p:cNvPr>
          <p:cNvSpPr/>
          <p:nvPr/>
        </p:nvSpPr>
        <p:spPr>
          <a:xfrm rot="10800000">
            <a:off x="14741734" y="7371917"/>
            <a:ext cx="1862455" cy="3589020"/>
          </a:xfrm>
          <a:custGeom>
            <a:avLst/>
            <a:gdLst/>
            <a:ahLst/>
            <a:cxnLst/>
            <a:rect l="l" t="t" r="r" b="b"/>
            <a:pathLst>
              <a:path w="1862455" h="3589020">
                <a:moveTo>
                  <a:pt x="1862099" y="3588956"/>
                </a:moveTo>
                <a:lnTo>
                  <a:pt x="1798205" y="0"/>
                </a:lnTo>
                <a:lnTo>
                  <a:pt x="1753171" y="660"/>
                </a:lnTo>
                <a:lnTo>
                  <a:pt x="1746986" y="914"/>
                </a:lnTo>
                <a:lnTo>
                  <a:pt x="1708200" y="2489"/>
                </a:lnTo>
                <a:lnTo>
                  <a:pt x="1663293" y="5461"/>
                </a:lnTo>
                <a:lnTo>
                  <a:pt x="1618437" y="9601"/>
                </a:lnTo>
                <a:lnTo>
                  <a:pt x="1573707" y="14884"/>
                </a:lnTo>
                <a:lnTo>
                  <a:pt x="1529156" y="21323"/>
                </a:lnTo>
                <a:lnTo>
                  <a:pt x="1484782" y="28905"/>
                </a:lnTo>
                <a:lnTo>
                  <a:pt x="1440586" y="37630"/>
                </a:lnTo>
                <a:lnTo>
                  <a:pt x="1396619" y="47485"/>
                </a:lnTo>
                <a:lnTo>
                  <a:pt x="1352943" y="58470"/>
                </a:lnTo>
                <a:lnTo>
                  <a:pt x="1309573" y="70573"/>
                </a:lnTo>
                <a:lnTo>
                  <a:pt x="1266482" y="83807"/>
                </a:lnTo>
                <a:lnTo>
                  <a:pt x="1223746" y="98132"/>
                </a:lnTo>
                <a:lnTo>
                  <a:pt x="1181417" y="113550"/>
                </a:lnTo>
                <a:lnTo>
                  <a:pt x="1139482" y="130048"/>
                </a:lnTo>
                <a:lnTo>
                  <a:pt x="1097953" y="147637"/>
                </a:lnTo>
                <a:lnTo>
                  <a:pt x="1056894" y="166281"/>
                </a:lnTo>
                <a:lnTo>
                  <a:pt x="1016342" y="185966"/>
                </a:lnTo>
                <a:lnTo>
                  <a:pt x="976299" y="206692"/>
                </a:lnTo>
                <a:lnTo>
                  <a:pt x="936764" y="228460"/>
                </a:lnTo>
                <a:lnTo>
                  <a:pt x="897788" y="251244"/>
                </a:lnTo>
                <a:lnTo>
                  <a:pt x="859434" y="274993"/>
                </a:lnTo>
                <a:lnTo>
                  <a:pt x="821702" y="299732"/>
                </a:lnTo>
                <a:lnTo>
                  <a:pt x="784567" y="325450"/>
                </a:lnTo>
                <a:lnTo>
                  <a:pt x="748106" y="352107"/>
                </a:lnTo>
                <a:lnTo>
                  <a:pt x="712343" y="379691"/>
                </a:lnTo>
                <a:lnTo>
                  <a:pt x="677303" y="408178"/>
                </a:lnTo>
                <a:lnTo>
                  <a:pt x="642962" y="437578"/>
                </a:lnTo>
                <a:lnTo>
                  <a:pt x="609384" y="467855"/>
                </a:lnTo>
                <a:lnTo>
                  <a:pt x="576605" y="498970"/>
                </a:lnTo>
                <a:lnTo>
                  <a:pt x="544614" y="530910"/>
                </a:lnTo>
                <a:lnTo>
                  <a:pt x="482079" y="596315"/>
                </a:lnTo>
                <a:lnTo>
                  <a:pt x="451573" y="629704"/>
                </a:lnTo>
                <a:lnTo>
                  <a:pt x="421932" y="663879"/>
                </a:lnTo>
                <a:lnTo>
                  <a:pt x="393153" y="698830"/>
                </a:lnTo>
                <a:lnTo>
                  <a:pt x="365252" y="734504"/>
                </a:lnTo>
                <a:lnTo>
                  <a:pt x="338289" y="770851"/>
                </a:lnTo>
                <a:lnTo>
                  <a:pt x="312254" y="807897"/>
                </a:lnTo>
                <a:lnTo>
                  <a:pt x="287147" y="845629"/>
                </a:lnTo>
                <a:lnTo>
                  <a:pt x="263004" y="883983"/>
                </a:lnTo>
                <a:lnTo>
                  <a:pt x="239852" y="922921"/>
                </a:lnTo>
                <a:lnTo>
                  <a:pt x="217690" y="962456"/>
                </a:lnTo>
                <a:lnTo>
                  <a:pt x="196519" y="1002563"/>
                </a:lnTo>
                <a:lnTo>
                  <a:pt x="176377" y="1043203"/>
                </a:lnTo>
                <a:lnTo>
                  <a:pt x="157276" y="1084326"/>
                </a:lnTo>
                <a:lnTo>
                  <a:pt x="139217" y="1125931"/>
                </a:lnTo>
                <a:lnTo>
                  <a:pt x="122212" y="1168006"/>
                </a:lnTo>
                <a:lnTo>
                  <a:pt x="106273" y="1210513"/>
                </a:lnTo>
                <a:lnTo>
                  <a:pt x="91427" y="1253388"/>
                </a:lnTo>
                <a:lnTo>
                  <a:pt x="77673" y="1296631"/>
                </a:lnTo>
                <a:lnTo>
                  <a:pt x="64998" y="1340243"/>
                </a:lnTo>
                <a:lnTo>
                  <a:pt x="53428" y="1384160"/>
                </a:lnTo>
                <a:lnTo>
                  <a:pt x="42989" y="1428343"/>
                </a:lnTo>
                <a:lnTo>
                  <a:pt x="33667" y="1472780"/>
                </a:lnTo>
                <a:lnTo>
                  <a:pt x="25476" y="1517459"/>
                </a:lnTo>
                <a:lnTo>
                  <a:pt x="18402" y="1562354"/>
                </a:lnTo>
                <a:lnTo>
                  <a:pt x="12471" y="1607375"/>
                </a:lnTo>
                <a:lnTo>
                  <a:pt x="7696" y="1652536"/>
                </a:lnTo>
                <a:lnTo>
                  <a:pt x="4051" y="1697837"/>
                </a:lnTo>
                <a:lnTo>
                  <a:pt x="1549" y="1743214"/>
                </a:lnTo>
                <a:lnTo>
                  <a:pt x="673" y="1772500"/>
                </a:lnTo>
                <a:lnTo>
                  <a:pt x="190" y="1788617"/>
                </a:lnTo>
                <a:lnTo>
                  <a:pt x="0" y="1834032"/>
                </a:lnTo>
                <a:lnTo>
                  <a:pt x="1612" y="1924926"/>
                </a:lnTo>
                <a:lnTo>
                  <a:pt x="3429" y="1970303"/>
                </a:lnTo>
                <a:lnTo>
                  <a:pt x="4483" y="1986394"/>
                </a:lnTo>
                <a:lnTo>
                  <a:pt x="6400" y="2015629"/>
                </a:lnTo>
                <a:lnTo>
                  <a:pt x="10515" y="2060892"/>
                </a:lnTo>
                <a:lnTo>
                  <a:pt x="15760" y="2106028"/>
                </a:lnTo>
                <a:lnTo>
                  <a:pt x="22161" y="2150999"/>
                </a:lnTo>
                <a:lnTo>
                  <a:pt x="29679" y="2195779"/>
                </a:lnTo>
                <a:lnTo>
                  <a:pt x="38341" y="2240381"/>
                </a:lnTo>
                <a:lnTo>
                  <a:pt x="48133" y="2284755"/>
                </a:lnTo>
                <a:lnTo>
                  <a:pt x="59029" y="2328824"/>
                </a:lnTo>
                <a:lnTo>
                  <a:pt x="71031" y="2372601"/>
                </a:lnTo>
                <a:lnTo>
                  <a:pt x="84150" y="2416086"/>
                </a:lnTo>
                <a:lnTo>
                  <a:pt x="98361" y="2459215"/>
                </a:lnTo>
                <a:lnTo>
                  <a:pt x="113652" y="2501950"/>
                </a:lnTo>
                <a:lnTo>
                  <a:pt x="130022" y="2544267"/>
                </a:lnTo>
                <a:lnTo>
                  <a:pt x="147459" y="2586177"/>
                </a:lnTo>
                <a:lnTo>
                  <a:pt x="165950" y="2627617"/>
                </a:lnTo>
                <a:lnTo>
                  <a:pt x="185483" y="2668549"/>
                </a:lnTo>
                <a:lnTo>
                  <a:pt x="206032" y="2708973"/>
                </a:lnTo>
                <a:lnTo>
                  <a:pt x="227609" y="2748864"/>
                </a:lnTo>
                <a:lnTo>
                  <a:pt x="250190" y="2788196"/>
                </a:lnTo>
                <a:lnTo>
                  <a:pt x="273748" y="2826918"/>
                </a:lnTo>
                <a:lnTo>
                  <a:pt x="298272" y="2865005"/>
                </a:lnTo>
                <a:lnTo>
                  <a:pt x="323773" y="2902483"/>
                </a:lnTo>
                <a:lnTo>
                  <a:pt x="350202" y="2939288"/>
                </a:lnTo>
                <a:lnTo>
                  <a:pt x="377545" y="2975381"/>
                </a:lnTo>
                <a:lnTo>
                  <a:pt x="405777" y="3010763"/>
                </a:lnTo>
                <a:lnTo>
                  <a:pt x="434924" y="3045422"/>
                </a:lnTo>
                <a:lnTo>
                  <a:pt x="464947" y="3079318"/>
                </a:lnTo>
                <a:lnTo>
                  <a:pt x="495782" y="3112414"/>
                </a:lnTo>
                <a:lnTo>
                  <a:pt x="527443" y="3144697"/>
                </a:lnTo>
                <a:lnTo>
                  <a:pt x="592277" y="3207829"/>
                </a:lnTo>
                <a:lnTo>
                  <a:pt x="625373" y="3238614"/>
                </a:lnTo>
                <a:lnTo>
                  <a:pt x="659244" y="3268548"/>
                </a:lnTo>
                <a:lnTo>
                  <a:pt x="693889" y="3297605"/>
                </a:lnTo>
                <a:lnTo>
                  <a:pt x="729246" y="3325761"/>
                </a:lnTo>
                <a:lnTo>
                  <a:pt x="765289" y="3352990"/>
                </a:lnTo>
                <a:lnTo>
                  <a:pt x="802005" y="3379279"/>
                </a:lnTo>
                <a:lnTo>
                  <a:pt x="839393" y="3404628"/>
                </a:lnTo>
                <a:lnTo>
                  <a:pt x="877417" y="3429000"/>
                </a:lnTo>
                <a:lnTo>
                  <a:pt x="916012" y="3452380"/>
                </a:lnTo>
                <a:lnTo>
                  <a:pt x="955179" y="3474758"/>
                </a:lnTo>
                <a:lnTo>
                  <a:pt x="994943" y="3496132"/>
                </a:lnTo>
                <a:lnTo>
                  <a:pt x="1035227" y="3516477"/>
                </a:lnTo>
                <a:lnTo>
                  <a:pt x="1075982" y="3535756"/>
                </a:lnTo>
                <a:lnTo>
                  <a:pt x="1117206" y="3553993"/>
                </a:lnTo>
                <a:lnTo>
                  <a:pt x="1158913" y="3571163"/>
                </a:lnTo>
                <a:lnTo>
                  <a:pt x="1201039" y="3587267"/>
                </a:lnTo>
                <a:lnTo>
                  <a:pt x="1205839" y="3588956"/>
                </a:lnTo>
                <a:lnTo>
                  <a:pt x="1862099" y="3588956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464820" rIns="0" bIns="0" rtlCol="0">
            <a:spAutoFit/>
          </a:bodyPr>
          <a:lstStyle/>
          <a:p>
            <a:pPr marL="12700" marR="5080">
              <a:lnSpc>
                <a:spcPct val="75300"/>
              </a:lnSpc>
              <a:spcBef>
                <a:spcPts val="3660"/>
              </a:spcBef>
            </a:pPr>
            <a:r>
              <a:rPr sz="11950" spc="580" dirty="0">
                <a:solidFill>
                  <a:srgbClr val="FFFFFF"/>
                </a:solidFill>
              </a:rPr>
              <a:t>Спасибо</a:t>
            </a:r>
            <a:r>
              <a:rPr sz="11950" spc="-10" dirty="0">
                <a:solidFill>
                  <a:srgbClr val="FFFFFF"/>
                </a:solidFill>
              </a:rPr>
              <a:t> </a:t>
            </a:r>
            <a:r>
              <a:rPr sz="11950" spc="325" dirty="0">
                <a:solidFill>
                  <a:srgbClr val="FFFFFF"/>
                </a:solidFill>
              </a:rPr>
              <a:t>за </a:t>
            </a:r>
            <a:r>
              <a:rPr sz="11950" spc="434" dirty="0">
                <a:solidFill>
                  <a:srgbClr val="FFFFFF"/>
                </a:solidFill>
              </a:rPr>
              <a:t>внимание!</a:t>
            </a:r>
            <a:endParaRPr sz="11950"/>
          </a:p>
        </p:txBody>
      </p:sp>
      <p:sp>
        <p:nvSpPr>
          <p:cNvPr id="4" name="object 4"/>
          <p:cNvSpPr/>
          <p:nvPr/>
        </p:nvSpPr>
        <p:spPr>
          <a:xfrm>
            <a:off x="16449321" y="1376362"/>
            <a:ext cx="974725" cy="974725"/>
          </a:xfrm>
          <a:custGeom>
            <a:avLst/>
            <a:gdLst/>
            <a:ahLst/>
            <a:cxnLst/>
            <a:rect l="l" t="t" r="r" b="b"/>
            <a:pathLst>
              <a:path w="974725" h="974725">
                <a:moveTo>
                  <a:pt x="487354" y="974710"/>
                </a:moveTo>
                <a:lnTo>
                  <a:pt x="439585" y="972363"/>
                </a:lnTo>
                <a:lnTo>
                  <a:pt x="392276" y="965345"/>
                </a:lnTo>
                <a:lnTo>
                  <a:pt x="345882" y="953724"/>
                </a:lnTo>
                <a:lnTo>
                  <a:pt x="300851" y="937612"/>
                </a:lnTo>
                <a:lnTo>
                  <a:pt x="257616" y="917163"/>
                </a:lnTo>
                <a:lnTo>
                  <a:pt x="216594" y="892576"/>
                </a:lnTo>
                <a:lnTo>
                  <a:pt x="178179" y="864085"/>
                </a:lnTo>
                <a:lnTo>
                  <a:pt x="142742" y="831967"/>
                </a:lnTo>
                <a:lnTo>
                  <a:pt x="110624" y="796530"/>
                </a:lnTo>
                <a:lnTo>
                  <a:pt x="82133" y="758115"/>
                </a:lnTo>
                <a:lnTo>
                  <a:pt x="57546" y="717093"/>
                </a:lnTo>
                <a:lnTo>
                  <a:pt x="37097" y="673858"/>
                </a:lnTo>
                <a:lnTo>
                  <a:pt x="20985" y="628827"/>
                </a:lnTo>
                <a:lnTo>
                  <a:pt x="9364" y="582434"/>
                </a:lnTo>
                <a:lnTo>
                  <a:pt x="2346" y="535125"/>
                </a:lnTo>
                <a:lnTo>
                  <a:pt x="0" y="487354"/>
                </a:lnTo>
                <a:lnTo>
                  <a:pt x="586" y="463440"/>
                </a:lnTo>
                <a:lnTo>
                  <a:pt x="5274" y="415844"/>
                </a:lnTo>
                <a:lnTo>
                  <a:pt x="14605" y="368936"/>
                </a:lnTo>
                <a:lnTo>
                  <a:pt x="28488" y="323169"/>
                </a:lnTo>
                <a:lnTo>
                  <a:pt x="46790" y="278983"/>
                </a:lnTo>
                <a:lnTo>
                  <a:pt x="69336" y="236803"/>
                </a:lnTo>
                <a:lnTo>
                  <a:pt x="95907" y="197037"/>
                </a:lnTo>
                <a:lnTo>
                  <a:pt x="126248" y="160066"/>
                </a:lnTo>
                <a:lnTo>
                  <a:pt x="160066" y="126248"/>
                </a:lnTo>
                <a:lnTo>
                  <a:pt x="197037" y="95907"/>
                </a:lnTo>
                <a:lnTo>
                  <a:pt x="236803" y="69336"/>
                </a:lnTo>
                <a:lnTo>
                  <a:pt x="278983" y="46790"/>
                </a:lnTo>
                <a:lnTo>
                  <a:pt x="323169" y="28488"/>
                </a:lnTo>
                <a:lnTo>
                  <a:pt x="368936" y="14605"/>
                </a:lnTo>
                <a:lnTo>
                  <a:pt x="415844" y="5274"/>
                </a:lnTo>
                <a:lnTo>
                  <a:pt x="463440" y="586"/>
                </a:lnTo>
                <a:lnTo>
                  <a:pt x="487354" y="0"/>
                </a:lnTo>
                <a:lnTo>
                  <a:pt x="511269" y="586"/>
                </a:lnTo>
                <a:lnTo>
                  <a:pt x="558865" y="5274"/>
                </a:lnTo>
                <a:lnTo>
                  <a:pt x="605773" y="14605"/>
                </a:lnTo>
                <a:lnTo>
                  <a:pt x="651540" y="28488"/>
                </a:lnTo>
                <a:lnTo>
                  <a:pt x="695726" y="46790"/>
                </a:lnTo>
                <a:lnTo>
                  <a:pt x="737906" y="69336"/>
                </a:lnTo>
                <a:lnTo>
                  <a:pt x="777672" y="95907"/>
                </a:lnTo>
                <a:lnTo>
                  <a:pt x="814643" y="126248"/>
                </a:lnTo>
                <a:lnTo>
                  <a:pt x="848461" y="160066"/>
                </a:lnTo>
                <a:lnTo>
                  <a:pt x="878802" y="197037"/>
                </a:lnTo>
                <a:lnTo>
                  <a:pt x="905373" y="236803"/>
                </a:lnTo>
                <a:lnTo>
                  <a:pt x="927919" y="278983"/>
                </a:lnTo>
                <a:lnTo>
                  <a:pt x="946221" y="323169"/>
                </a:lnTo>
                <a:lnTo>
                  <a:pt x="960105" y="368936"/>
                </a:lnTo>
                <a:lnTo>
                  <a:pt x="969435" y="415844"/>
                </a:lnTo>
                <a:lnTo>
                  <a:pt x="974123" y="463440"/>
                </a:lnTo>
                <a:lnTo>
                  <a:pt x="974710" y="487356"/>
                </a:lnTo>
                <a:lnTo>
                  <a:pt x="974123" y="511269"/>
                </a:lnTo>
                <a:lnTo>
                  <a:pt x="969435" y="558865"/>
                </a:lnTo>
                <a:lnTo>
                  <a:pt x="960105" y="605773"/>
                </a:lnTo>
                <a:lnTo>
                  <a:pt x="946221" y="651540"/>
                </a:lnTo>
                <a:lnTo>
                  <a:pt x="927919" y="695726"/>
                </a:lnTo>
                <a:lnTo>
                  <a:pt x="905373" y="737906"/>
                </a:lnTo>
                <a:lnTo>
                  <a:pt x="878802" y="777672"/>
                </a:lnTo>
                <a:lnTo>
                  <a:pt x="848461" y="814643"/>
                </a:lnTo>
                <a:lnTo>
                  <a:pt x="814643" y="848461"/>
                </a:lnTo>
                <a:lnTo>
                  <a:pt x="777672" y="878802"/>
                </a:lnTo>
                <a:lnTo>
                  <a:pt x="737906" y="905373"/>
                </a:lnTo>
                <a:lnTo>
                  <a:pt x="695726" y="927919"/>
                </a:lnTo>
                <a:lnTo>
                  <a:pt x="651540" y="946221"/>
                </a:lnTo>
                <a:lnTo>
                  <a:pt x="605773" y="960105"/>
                </a:lnTo>
                <a:lnTo>
                  <a:pt x="558865" y="969435"/>
                </a:lnTo>
                <a:lnTo>
                  <a:pt x="511269" y="974123"/>
                </a:lnTo>
                <a:lnTo>
                  <a:pt x="487354" y="974710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1618" y="6698043"/>
            <a:ext cx="1862455" cy="3589020"/>
          </a:xfrm>
          <a:custGeom>
            <a:avLst/>
            <a:gdLst/>
            <a:ahLst/>
            <a:cxnLst/>
            <a:rect l="l" t="t" r="r" b="b"/>
            <a:pathLst>
              <a:path w="1862455" h="3589020">
                <a:moveTo>
                  <a:pt x="1862099" y="3588956"/>
                </a:moveTo>
                <a:lnTo>
                  <a:pt x="1798205" y="0"/>
                </a:lnTo>
                <a:lnTo>
                  <a:pt x="1753171" y="660"/>
                </a:lnTo>
                <a:lnTo>
                  <a:pt x="1746986" y="914"/>
                </a:lnTo>
                <a:lnTo>
                  <a:pt x="1708200" y="2489"/>
                </a:lnTo>
                <a:lnTo>
                  <a:pt x="1663293" y="5461"/>
                </a:lnTo>
                <a:lnTo>
                  <a:pt x="1618437" y="9601"/>
                </a:lnTo>
                <a:lnTo>
                  <a:pt x="1573707" y="14884"/>
                </a:lnTo>
                <a:lnTo>
                  <a:pt x="1529156" y="21323"/>
                </a:lnTo>
                <a:lnTo>
                  <a:pt x="1484782" y="28905"/>
                </a:lnTo>
                <a:lnTo>
                  <a:pt x="1440586" y="37630"/>
                </a:lnTo>
                <a:lnTo>
                  <a:pt x="1396619" y="47485"/>
                </a:lnTo>
                <a:lnTo>
                  <a:pt x="1352943" y="58470"/>
                </a:lnTo>
                <a:lnTo>
                  <a:pt x="1309573" y="70573"/>
                </a:lnTo>
                <a:lnTo>
                  <a:pt x="1266482" y="83807"/>
                </a:lnTo>
                <a:lnTo>
                  <a:pt x="1223746" y="98132"/>
                </a:lnTo>
                <a:lnTo>
                  <a:pt x="1181417" y="113550"/>
                </a:lnTo>
                <a:lnTo>
                  <a:pt x="1139482" y="130048"/>
                </a:lnTo>
                <a:lnTo>
                  <a:pt x="1097953" y="147637"/>
                </a:lnTo>
                <a:lnTo>
                  <a:pt x="1056894" y="166281"/>
                </a:lnTo>
                <a:lnTo>
                  <a:pt x="1016342" y="185966"/>
                </a:lnTo>
                <a:lnTo>
                  <a:pt x="976299" y="206692"/>
                </a:lnTo>
                <a:lnTo>
                  <a:pt x="936764" y="228460"/>
                </a:lnTo>
                <a:lnTo>
                  <a:pt x="897788" y="251244"/>
                </a:lnTo>
                <a:lnTo>
                  <a:pt x="859434" y="274993"/>
                </a:lnTo>
                <a:lnTo>
                  <a:pt x="821702" y="299732"/>
                </a:lnTo>
                <a:lnTo>
                  <a:pt x="784567" y="325450"/>
                </a:lnTo>
                <a:lnTo>
                  <a:pt x="748106" y="352107"/>
                </a:lnTo>
                <a:lnTo>
                  <a:pt x="712343" y="379691"/>
                </a:lnTo>
                <a:lnTo>
                  <a:pt x="677303" y="408178"/>
                </a:lnTo>
                <a:lnTo>
                  <a:pt x="642962" y="437578"/>
                </a:lnTo>
                <a:lnTo>
                  <a:pt x="609384" y="467855"/>
                </a:lnTo>
                <a:lnTo>
                  <a:pt x="576605" y="498970"/>
                </a:lnTo>
                <a:lnTo>
                  <a:pt x="544614" y="530910"/>
                </a:lnTo>
                <a:lnTo>
                  <a:pt x="482079" y="596315"/>
                </a:lnTo>
                <a:lnTo>
                  <a:pt x="451573" y="629704"/>
                </a:lnTo>
                <a:lnTo>
                  <a:pt x="421932" y="663879"/>
                </a:lnTo>
                <a:lnTo>
                  <a:pt x="393153" y="698830"/>
                </a:lnTo>
                <a:lnTo>
                  <a:pt x="365252" y="734504"/>
                </a:lnTo>
                <a:lnTo>
                  <a:pt x="338289" y="770851"/>
                </a:lnTo>
                <a:lnTo>
                  <a:pt x="312254" y="807897"/>
                </a:lnTo>
                <a:lnTo>
                  <a:pt x="287147" y="845629"/>
                </a:lnTo>
                <a:lnTo>
                  <a:pt x="263004" y="883983"/>
                </a:lnTo>
                <a:lnTo>
                  <a:pt x="239852" y="922921"/>
                </a:lnTo>
                <a:lnTo>
                  <a:pt x="217690" y="962456"/>
                </a:lnTo>
                <a:lnTo>
                  <a:pt x="196519" y="1002563"/>
                </a:lnTo>
                <a:lnTo>
                  <a:pt x="176377" y="1043203"/>
                </a:lnTo>
                <a:lnTo>
                  <a:pt x="157276" y="1084326"/>
                </a:lnTo>
                <a:lnTo>
                  <a:pt x="139217" y="1125931"/>
                </a:lnTo>
                <a:lnTo>
                  <a:pt x="122212" y="1168006"/>
                </a:lnTo>
                <a:lnTo>
                  <a:pt x="106273" y="1210513"/>
                </a:lnTo>
                <a:lnTo>
                  <a:pt x="91427" y="1253388"/>
                </a:lnTo>
                <a:lnTo>
                  <a:pt x="77673" y="1296631"/>
                </a:lnTo>
                <a:lnTo>
                  <a:pt x="64998" y="1340243"/>
                </a:lnTo>
                <a:lnTo>
                  <a:pt x="53428" y="1384160"/>
                </a:lnTo>
                <a:lnTo>
                  <a:pt x="42989" y="1428343"/>
                </a:lnTo>
                <a:lnTo>
                  <a:pt x="33667" y="1472780"/>
                </a:lnTo>
                <a:lnTo>
                  <a:pt x="25476" y="1517459"/>
                </a:lnTo>
                <a:lnTo>
                  <a:pt x="18402" y="1562354"/>
                </a:lnTo>
                <a:lnTo>
                  <a:pt x="12471" y="1607375"/>
                </a:lnTo>
                <a:lnTo>
                  <a:pt x="7696" y="1652536"/>
                </a:lnTo>
                <a:lnTo>
                  <a:pt x="4051" y="1697837"/>
                </a:lnTo>
                <a:lnTo>
                  <a:pt x="1549" y="1743214"/>
                </a:lnTo>
                <a:lnTo>
                  <a:pt x="673" y="1772500"/>
                </a:lnTo>
                <a:lnTo>
                  <a:pt x="190" y="1788617"/>
                </a:lnTo>
                <a:lnTo>
                  <a:pt x="0" y="1834032"/>
                </a:lnTo>
                <a:lnTo>
                  <a:pt x="1612" y="1924926"/>
                </a:lnTo>
                <a:lnTo>
                  <a:pt x="3429" y="1970303"/>
                </a:lnTo>
                <a:lnTo>
                  <a:pt x="4483" y="1986394"/>
                </a:lnTo>
                <a:lnTo>
                  <a:pt x="6400" y="2015629"/>
                </a:lnTo>
                <a:lnTo>
                  <a:pt x="10515" y="2060892"/>
                </a:lnTo>
                <a:lnTo>
                  <a:pt x="15760" y="2106028"/>
                </a:lnTo>
                <a:lnTo>
                  <a:pt x="22161" y="2150999"/>
                </a:lnTo>
                <a:lnTo>
                  <a:pt x="29679" y="2195779"/>
                </a:lnTo>
                <a:lnTo>
                  <a:pt x="38341" y="2240381"/>
                </a:lnTo>
                <a:lnTo>
                  <a:pt x="48133" y="2284755"/>
                </a:lnTo>
                <a:lnTo>
                  <a:pt x="59029" y="2328824"/>
                </a:lnTo>
                <a:lnTo>
                  <a:pt x="71031" y="2372601"/>
                </a:lnTo>
                <a:lnTo>
                  <a:pt x="84150" y="2416086"/>
                </a:lnTo>
                <a:lnTo>
                  <a:pt x="98361" y="2459215"/>
                </a:lnTo>
                <a:lnTo>
                  <a:pt x="113652" y="2501950"/>
                </a:lnTo>
                <a:lnTo>
                  <a:pt x="130022" y="2544267"/>
                </a:lnTo>
                <a:lnTo>
                  <a:pt x="147459" y="2586177"/>
                </a:lnTo>
                <a:lnTo>
                  <a:pt x="165950" y="2627617"/>
                </a:lnTo>
                <a:lnTo>
                  <a:pt x="185483" y="2668549"/>
                </a:lnTo>
                <a:lnTo>
                  <a:pt x="206032" y="2708973"/>
                </a:lnTo>
                <a:lnTo>
                  <a:pt x="227609" y="2748864"/>
                </a:lnTo>
                <a:lnTo>
                  <a:pt x="250190" y="2788196"/>
                </a:lnTo>
                <a:lnTo>
                  <a:pt x="273748" y="2826918"/>
                </a:lnTo>
                <a:lnTo>
                  <a:pt x="298272" y="2865005"/>
                </a:lnTo>
                <a:lnTo>
                  <a:pt x="323773" y="2902483"/>
                </a:lnTo>
                <a:lnTo>
                  <a:pt x="350202" y="2939288"/>
                </a:lnTo>
                <a:lnTo>
                  <a:pt x="377545" y="2975381"/>
                </a:lnTo>
                <a:lnTo>
                  <a:pt x="405777" y="3010763"/>
                </a:lnTo>
                <a:lnTo>
                  <a:pt x="434924" y="3045422"/>
                </a:lnTo>
                <a:lnTo>
                  <a:pt x="464947" y="3079318"/>
                </a:lnTo>
                <a:lnTo>
                  <a:pt x="495782" y="3112414"/>
                </a:lnTo>
                <a:lnTo>
                  <a:pt x="527443" y="3144697"/>
                </a:lnTo>
                <a:lnTo>
                  <a:pt x="592277" y="3207829"/>
                </a:lnTo>
                <a:lnTo>
                  <a:pt x="625373" y="3238614"/>
                </a:lnTo>
                <a:lnTo>
                  <a:pt x="659244" y="3268548"/>
                </a:lnTo>
                <a:lnTo>
                  <a:pt x="693889" y="3297605"/>
                </a:lnTo>
                <a:lnTo>
                  <a:pt x="729246" y="3325761"/>
                </a:lnTo>
                <a:lnTo>
                  <a:pt x="765289" y="3352990"/>
                </a:lnTo>
                <a:lnTo>
                  <a:pt x="802005" y="3379279"/>
                </a:lnTo>
                <a:lnTo>
                  <a:pt x="839393" y="3404628"/>
                </a:lnTo>
                <a:lnTo>
                  <a:pt x="877417" y="3429000"/>
                </a:lnTo>
                <a:lnTo>
                  <a:pt x="916012" y="3452380"/>
                </a:lnTo>
                <a:lnTo>
                  <a:pt x="955179" y="3474758"/>
                </a:lnTo>
                <a:lnTo>
                  <a:pt x="994943" y="3496132"/>
                </a:lnTo>
                <a:lnTo>
                  <a:pt x="1035227" y="3516477"/>
                </a:lnTo>
                <a:lnTo>
                  <a:pt x="1075982" y="3535756"/>
                </a:lnTo>
                <a:lnTo>
                  <a:pt x="1117206" y="3553993"/>
                </a:lnTo>
                <a:lnTo>
                  <a:pt x="1158913" y="3571163"/>
                </a:lnTo>
                <a:lnTo>
                  <a:pt x="1201039" y="3587267"/>
                </a:lnTo>
                <a:lnTo>
                  <a:pt x="1205839" y="3588956"/>
                </a:lnTo>
                <a:lnTo>
                  <a:pt x="1862099" y="3588956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3A32F690-13BA-4750-A1C0-1D482C261914}"/>
              </a:ext>
            </a:extLst>
          </p:cNvPr>
          <p:cNvSpPr/>
          <p:nvPr/>
        </p:nvSpPr>
        <p:spPr>
          <a:xfrm rot="10800000">
            <a:off x="14097936" y="8267700"/>
            <a:ext cx="1862455" cy="3589020"/>
          </a:xfrm>
          <a:custGeom>
            <a:avLst/>
            <a:gdLst/>
            <a:ahLst/>
            <a:cxnLst/>
            <a:rect l="l" t="t" r="r" b="b"/>
            <a:pathLst>
              <a:path w="1862455" h="3589020">
                <a:moveTo>
                  <a:pt x="1862099" y="3588956"/>
                </a:moveTo>
                <a:lnTo>
                  <a:pt x="1798205" y="0"/>
                </a:lnTo>
                <a:lnTo>
                  <a:pt x="1753171" y="660"/>
                </a:lnTo>
                <a:lnTo>
                  <a:pt x="1746986" y="914"/>
                </a:lnTo>
                <a:lnTo>
                  <a:pt x="1708200" y="2489"/>
                </a:lnTo>
                <a:lnTo>
                  <a:pt x="1663293" y="5461"/>
                </a:lnTo>
                <a:lnTo>
                  <a:pt x="1618437" y="9601"/>
                </a:lnTo>
                <a:lnTo>
                  <a:pt x="1573707" y="14884"/>
                </a:lnTo>
                <a:lnTo>
                  <a:pt x="1529156" y="21323"/>
                </a:lnTo>
                <a:lnTo>
                  <a:pt x="1484782" y="28905"/>
                </a:lnTo>
                <a:lnTo>
                  <a:pt x="1440586" y="37630"/>
                </a:lnTo>
                <a:lnTo>
                  <a:pt x="1396619" y="47485"/>
                </a:lnTo>
                <a:lnTo>
                  <a:pt x="1352943" y="58470"/>
                </a:lnTo>
                <a:lnTo>
                  <a:pt x="1309573" y="70573"/>
                </a:lnTo>
                <a:lnTo>
                  <a:pt x="1266482" y="83807"/>
                </a:lnTo>
                <a:lnTo>
                  <a:pt x="1223746" y="98132"/>
                </a:lnTo>
                <a:lnTo>
                  <a:pt x="1181417" y="113550"/>
                </a:lnTo>
                <a:lnTo>
                  <a:pt x="1139482" y="130048"/>
                </a:lnTo>
                <a:lnTo>
                  <a:pt x="1097953" y="147637"/>
                </a:lnTo>
                <a:lnTo>
                  <a:pt x="1056894" y="166281"/>
                </a:lnTo>
                <a:lnTo>
                  <a:pt x="1016342" y="185966"/>
                </a:lnTo>
                <a:lnTo>
                  <a:pt x="976299" y="206692"/>
                </a:lnTo>
                <a:lnTo>
                  <a:pt x="936764" y="228460"/>
                </a:lnTo>
                <a:lnTo>
                  <a:pt x="897788" y="251244"/>
                </a:lnTo>
                <a:lnTo>
                  <a:pt x="859434" y="274993"/>
                </a:lnTo>
                <a:lnTo>
                  <a:pt x="821702" y="299732"/>
                </a:lnTo>
                <a:lnTo>
                  <a:pt x="784567" y="325450"/>
                </a:lnTo>
                <a:lnTo>
                  <a:pt x="748106" y="352107"/>
                </a:lnTo>
                <a:lnTo>
                  <a:pt x="712343" y="379691"/>
                </a:lnTo>
                <a:lnTo>
                  <a:pt x="677303" y="408178"/>
                </a:lnTo>
                <a:lnTo>
                  <a:pt x="642962" y="437578"/>
                </a:lnTo>
                <a:lnTo>
                  <a:pt x="609384" y="467855"/>
                </a:lnTo>
                <a:lnTo>
                  <a:pt x="576605" y="498970"/>
                </a:lnTo>
                <a:lnTo>
                  <a:pt x="544614" y="530910"/>
                </a:lnTo>
                <a:lnTo>
                  <a:pt x="482079" y="596315"/>
                </a:lnTo>
                <a:lnTo>
                  <a:pt x="451573" y="629704"/>
                </a:lnTo>
                <a:lnTo>
                  <a:pt x="421932" y="663879"/>
                </a:lnTo>
                <a:lnTo>
                  <a:pt x="393153" y="698830"/>
                </a:lnTo>
                <a:lnTo>
                  <a:pt x="365252" y="734504"/>
                </a:lnTo>
                <a:lnTo>
                  <a:pt x="338289" y="770851"/>
                </a:lnTo>
                <a:lnTo>
                  <a:pt x="312254" y="807897"/>
                </a:lnTo>
                <a:lnTo>
                  <a:pt x="287147" y="845629"/>
                </a:lnTo>
                <a:lnTo>
                  <a:pt x="263004" y="883983"/>
                </a:lnTo>
                <a:lnTo>
                  <a:pt x="239852" y="922921"/>
                </a:lnTo>
                <a:lnTo>
                  <a:pt x="217690" y="962456"/>
                </a:lnTo>
                <a:lnTo>
                  <a:pt x="196519" y="1002563"/>
                </a:lnTo>
                <a:lnTo>
                  <a:pt x="176377" y="1043203"/>
                </a:lnTo>
                <a:lnTo>
                  <a:pt x="157276" y="1084326"/>
                </a:lnTo>
                <a:lnTo>
                  <a:pt x="139217" y="1125931"/>
                </a:lnTo>
                <a:lnTo>
                  <a:pt x="122212" y="1168006"/>
                </a:lnTo>
                <a:lnTo>
                  <a:pt x="106273" y="1210513"/>
                </a:lnTo>
                <a:lnTo>
                  <a:pt x="91427" y="1253388"/>
                </a:lnTo>
                <a:lnTo>
                  <a:pt x="77673" y="1296631"/>
                </a:lnTo>
                <a:lnTo>
                  <a:pt x="64998" y="1340243"/>
                </a:lnTo>
                <a:lnTo>
                  <a:pt x="53428" y="1384160"/>
                </a:lnTo>
                <a:lnTo>
                  <a:pt x="42989" y="1428343"/>
                </a:lnTo>
                <a:lnTo>
                  <a:pt x="33667" y="1472780"/>
                </a:lnTo>
                <a:lnTo>
                  <a:pt x="25476" y="1517459"/>
                </a:lnTo>
                <a:lnTo>
                  <a:pt x="18402" y="1562354"/>
                </a:lnTo>
                <a:lnTo>
                  <a:pt x="12471" y="1607375"/>
                </a:lnTo>
                <a:lnTo>
                  <a:pt x="7696" y="1652536"/>
                </a:lnTo>
                <a:lnTo>
                  <a:pt x="4051" y="1697837"/>
                </a:lnTo>
                <a:lnTo>
                  <a:pt x="1549" y="1743214"/>
                </a:lnTo>
                <a:lnTo>
                  <a:pt x="673" y="1772500"/>
                </a:lnTo>
                <a:lnTo>
                  <a:pt x="190" y="1788617"/>
                </a:lnTo>
                <a:lnTo>
                  <a:pt x="0" y="1834032"/>
                </a:lnTo>
                <a:lnTo>
                  <a:pt x="1612" y="1924926"/>
                </a:lnTo>
                <a:lnTo>
                  <a:pt x="3429" y="1970303"/>
                </a:lnTo>
                <a:lnTo>
                  <a:pt x="4483" y="1986394"/>
                </a:lnTo>
                <a:lnTo>
                  <a:pt x="6400" y="2015629"/>
                </a:lnTo>
                <a:lnTo>
                  <a:pt x="10515" y="2060892"/>
                </a:lnTo>
                <a:lnTo>
                  <a:pt x="15760" y="2106028"/>
                </a:lnTo>
                <a:lnTo>
                  <a:pt x="22161" y="2150999"/>
                </a:lnTo>
                <a:lnTo>
                  <a:pt x="29679" y="2195779"/>
                </a:lnTo>
                <a:lnTo>
                  <a:pt x="38341" y="2240381"/>
                </a:lnTo>
                <a:lnTo>
                  <a:pt x="48133" y="2284755"/>
                </a:lnTo>
                <a:lnTo>
                  <a:pt x="59029" y="2328824"/>
                </a:lnTo>
                <a:lnTo>
                  <a:pt x="71031" y="2372601"/>
                </a:lnTo>
                <a:lnTo>
                  <a:pt x="84150" y="2416086"/>
                </a:lnTo>
                <a:lnTo>
                  <a:pt x="98361" y="2459215"/>
                </a:lnTo>
                <a:lnTo>
                  <a:pt x="113652" y="2501950"/>
                </a:lnTo>
                <a:lnTo>
                  <a:pt x="130022" y="2544267"/>
                </a:lnTo>
                <a:lnTo>
                  <a:pt x="147459" y="2586177"/>
                </a:lnTo>
                <a:lnTo>
                  <a:pt x="165950" y="2627617"/>
                </a:lnTo>
                <a:lnTo>
                  <a:pt x="185483" y="2668549"/>
                </a:lnTo>
                <a:lnTo>
                  <a:pt x="206032" y="2708973"/>
                </a:lnTo>
                <a:lnTo>
                  <a:pt x="227609" y="2748864"/>
                </a:lnTo>
                <a:lnTo>
                  <a:pt x="250190" y="2788196"/>
                </a:lnTo>
                <a:lnTo>
                  <a:pt x="273748" y="2826918"/>
                </a:lnTo>
                <a:lnTo>
                  <a:pt x="298272" y="2865005"/>
                </a:lnTo>
                <a:lnTo>
                  <a:pt x="323773" y="2902483"/>
                </a:lnTo>
                <a:lnTo>
                  <a:pt x="350202" y="2939288"/>
                </a:lnTo>
                <a:lnTo>
                  <a:pt x="377545" y="2975381"/>
                </a:lnTo>
                <a:lnTo>
                  <a:pt x="405777" y="3010763"/>
                </a:lnTo>
                <a:lnTo>
                  <a:pt x="434924" y="3045422"/>
                </a:lnTo>
                <a:lnTo>
                  <a:pt x="464947" y="3079318"/>
                </a:lnTo>
                <a:lnTo>
                  <a:pt x="495782" y="3112414"/>
                </a:lnTo>
                <a:lnTo>
                  <a:pt x="527443" y="3144697"/>
                </a:lnTo>
                <a:lnTo>
                  <a:pt x="592277" y="3207829"/>
                </a:lnTo>
                <a:lnTo>
                  <a:pt x="625373" y="3238614"/>
                </a:lnTo>
                <a:lnTo>
                  <a:pt x="659244" y="3268548"/>
                </a:lnTo>
                <a:lnTo>
                  <a:pt x="693889" y="3297605"/>
                </a:lnTo>
                <a:lnTo>
                  <a:pt x="729246" y="3325761"/>
                </a:lnTo>
                <a:lnTo>
                  <a:pt x="765289" y="3352990"/>
                </a:lnTo>
                <a:lnTo>
                  <a:pt x="802005" y="3379279"/>
                </a:lnTo>
                <a:lnTo>
                  <a:pt x="839393" y="3404628"/>
                </a:lnTo>
                <a:lnTo>
                  <a:pt x="877417" y="3429000"/>
                </a:lnTo>
                <a:lnTo>
                  <a:pt x="916012" y="3452380"/>
                </a:lnTo>
                <a:lnTo>
                  <a:pt x="955179" y="3474758"/>
                </a:lnTo>
                <a:lnTo>
                  <a:pt x="994943" y="3496132"/>
                </a:lnTo>
                <a:lnTo>
                  <a:pt x="1035227" y="3516477"/>
                </a:lnTo>
                <a:lnTo>
                  <a:pt x="1075982" y="3535756"/>
                </a:lnTo>
                <a:lnTo>
                  <a:pt x="1117206" y="3553993"/>
                </a:lnTo>
                <a:lnTo>
                  <a:pt x="1158913" y="3571163"/>
                </a:lnTo>
                <a:lnTo>
                  <a:pt x="1201039" y="3587267"/>
                </a:lnTo>
                <a:lnTo>
                  <a:pt x="1205839" y="3588956"/>
                </a:lnTo>
                <a:lnTo>
                  <a:pt x="1862099" y="3588956"/>
                </a:lnTo>
                <a:close/>
              </a:path>
            </a:pathLst>
          </a:custGeom>
          <a:solidFill>
            <a:srgbClr val="134E4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94926" y="-638844"/>
            <a:ext cx="10511624" cy="3727302"/>
          </a:xfrm>
          <a:prstGeom prst="rect">
            <a:avLst/>
          </a:prstGeom>
        </p:spPr>
        <p:txBody>
          <a:bodyPr vert="horz" wrap="square" lIns="0" tIns="262255" rIns="0" bIns="0" rtlCol="0">
            <a:spAutoFit/>
          </a:bodyPr>
          <a:lstStyle/>
          <a:p>
            <a:pPr marL="12700" marR="5080" indent="1997710" algn="ctr">
              <a:lnSpc>
                <a:spcPct val="74600"/>
              </a:lnSpc>
              <a:spcBef>
                <a:spcPts val="2065"/>
              </a:spcBef>
            </a:pPr>
            <a:br>
              <a:rPr lang="ru-RU" sz="4800" spc="200" dirty="0">
                <a:solidFill>
                  <a:srgbClr val="338678"/>
                </a:solidFill>
              </a:rPr>
            </a:br>
            <a:r>
              <a:rPr lang="ru-RU" sz="6600" spc="200" dirty="0">
                <a:solidFill>
                  <a:srgbClr val="338678"/>
                </a:solidFill>
              </a:rPr>
              <a:t>Вызов </a:t>
            </a:r>
            <a:br>
              <a:rPr lang="ru-RU" sz="6600" spc="200" dirty="0">
                <a:solidFill>
                  <a:srgbClr val="338678"/>
                </a:solidFill>
              </a:rPr>
            </a:br>
            <a:r>
              <a:rPr lang="ru-RU" sz="6600" spc="200" dirty="0">
                <a:solidFill>
                  <a:srgbClr val="FF904D"/>
                </a:solidFill>
              </a:rPr>
              <a:t>современного   образования</a:t>
            </a:r>
            <a:br>
              <a:rPr lang="ru-RU" sz="4800" spc="200" dirty="0">
                <a:solidFill>
                  <a:srgbClr val="338678"/>
                </a:solidFill>
              </a:rPr>
            </a:br>
            <a:endParaRPr sz="4800" dirty="0"/>
          </a:p>
        </p:txBody>
      </p:sp>
      <p:grpSp>
        <p:nvGrpSpPr>
          <p:cNvPr id="12" name="object 12"/>
          <p:cNvGrpSpPr/>
          <p:nvPr/>
        </p:nvGrpSpPr>
        <p:grpSpPr>
          <a:xfrm>
            <a:off x="15495086" y="492971"/>
            <a:ext cx="1352550" cy="254000"/>
            <a:chOff x="16005664" y="1069752"/>
            <a:chExt cx="1352550" cy="254000"/>
          </a:xfrm>
        </p:grpSpPr>
        <p:sp>
          <p:nvSpPr>
            <p:cNvPr id="13" name="object 13"/>
            <p:cNvSpPr/>
            <p:nvPr/>
          </p:nvSpPr>
          <p:spPr>
            <a:xfrm>
              <a:off x="16005664" y="1069752"/>
              <a:ext cx="1352550" cy="254000"/>
            </a:xfrm>
            <a:custGeom>
              <a:avLst/>
              <a:gdLst/>
              <a:ahLst/>
              <a:cxnLst/>
              <a:rect l="l" t="t" r="r" b="b"/>
              <a:pathLst>
                <a:path w="1352550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1352550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  <a:path w="1352550" h="254000">
                  <a:moveTo>
                    <a:pt x="676275" y="253603"/>
                  </a:moveTo>
                  <a:lnTo>
                    <a:pt x="626905" y="243638"/>
                  </a:lnTo>
                  <a:lnTo>
                    <a:pt x="586588" y="216463"/>
                  </a:lnTo>
                  <a:lnTo>
                    <a:pt x="559406" y="176158"/>
                  </a:lnTo>
                  <a:lnTo>
                    <a:pt x="549439" y="126801"/>
                  </a:lnTo>
                  <a:lnTo>
                    <a:pt x="559406" y="77444"/>
                  </a:lnTo>
                  <a:lnTo>
                    <a:pt x="586588" y="37139"/>
                  </a:lnTo>
                  <a:lnTo>
                    <a:pt x="626905" y="9964"/>
                  </a:lnTo>
                  <a:lnTo>
                    <a:pt x="676275" y="0"/>
                  </a:lnTo>
                  <a:lnTo>
                    <a:pt x="725645" y="9964"/>
                  </a:lnTo>
                  <a:lnTo>
                    <a:pt x="765961" y="37139"/>
                  </a:lnTo>
                  <a:lnTo>
                    <a:pt x="793143" y="77444"/>
                  </a:lnTo>
                  <a:lnTo>
                    <a:pt x="803110" y="126801"/>
                  </a:lnTo>
                  <a:lnTo>
                    <a:pt x="793143" y="176158"/>
                  </a:lnTo>
                  <a:lnTo>
                    <a:pt x="765961" y="216463"/>
                  </a:lnTo>
                  <a:lnTo>
                    <a:pt x="725645" y="243638"/>
                  </a:lnTo>
                  <a:lnTo>
                    <a:pt x="676275" y="253603"/>
                  </a:lnTo>
                  <a:close/>
                </a:path>
                <a:path w="1352550" h="254000">
                  <a:moveTo>
                    <a:pt x="950995" y="253603"/>
                  </a:moveTo>
                  <a:lnTo>
                    <a:pt x="901624" y="243638"/>
                  </a:lnTo>
                  <a:lnTo>
                    <a:pt x="861308" y="216463"/>
                  </a:lnTo>
                  <a:lnTo>
                    <a:pt x="834126" y="176158"/>
                  </a:lnTo>
                  <a:lnTo>
                    <a:pt x="824159" y="126801"/>
                  </a:lnTo>
                  <a:lnTo>
                    <a:pt x="834126" y="77444"/>
                  </a:lnTo>
                  <a:lnTo>
                    <a:pt x="861308" y="37139"/>
                  </a:lnTo>
                  <a:lnTo>
                    <a:pt x="901624" y="9964"/>
                  </a:lnTo>
                  <a:lnTo>
                    <a:pt x="950995" y="0"/>
                  </a:lnTo>
                  <a:lnTo>
                    <a:pt x="1000365" y="9964"/>
                  </a:lnTo>
                  <a:lnTo>
                    <a:pt x="1040680" y="37139"/>
                  </a:lnTo>
                  <a:lnTo>
                    <a:pt x="1067862" y="77444"/>
                  </a:lnTo>
                  <a:lnTo>
                    <a:pt x="1077829" y="126801"/>
                  </a:lnTo>
                  <a:lnTo>
                    <a:pt x="1067862" y="176158"/>
                  </a:lnTo>
                  <a:lnTo>
                    <a:pt x="1040680" y="216463"/>
                  </a:lnTo>
                  <a:lnTo>
                    <a:pt x="1000365" y="243638"/>
                  </a:lnTo>
                  <a:lnTo>
                    <a:pt x="950995" y="253603"/>
                  </a:lnTo>
                  <a:close/>
                </a:path>
                <a:path w="1352550" h="254000">
                  <a:moveTo>
                    <a:pt x="1225714" y="253603"/>
                  </a:moveTo>
                  <a:lnTo>
                    <a:pt x="1176344" y="243638"/>
                  </a:lnTo>
                  <a:lnTo>
                    <a:pt x="1136028" y="216463"/>
                  </a:lnTo>
                  <a:lnTo>
                    <a:pt x="1108847" y="176158"/>
                  </a:lnTo>
                  <a:lnTo>
                    <a:pt x="1098879" y="126801"/>
                  </a:lnTo>
                  <a:lnTo>
                    <a:pt x="1108847" y="77444"/>
                  </a:lnTo>
                  <a:lnTo>
                    <a:pt x="1136028" y="37139"/>
                  </a:lnTo>
                  <a:lnTo>
                    <a:pt x="1176344" y="9964"/>
                  </a:lnTo>
                  <a:lnTo>
                    <a:pt x="1225714" y="0"/>
                  </a:lnTo>
                  <a:lnTo>
                    <a:pt x="1275084" y="9964"/>
                  </a:lnTo>
                  <a:lnTo>
                    <a:pt x="1315401" y="37139"/>
                  </a:lnTo>
                  <a:lnTo>
                    <a:pt x="1342582" y="77444"/>
                  </a:lnTo>
                  <a:lnTo>
                    <a:pt x="1352550" y="126801"/>
                  </a:lnTo>
                  <a:lnTo>
                    <a:pt x="1342582" y="176158"/>
                  </a:lnTo>
                  <a:lnTo>
                    <a:pt x="1315401" y="216463"/>
                  </a:lnTo>
                  <a:lnTo>
                    <a:pt x="1275084" y="243638"/>
                  </a:lnTo>
                  <a:lnTo>
                    <a:pt x="1225714" y="253603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005664" y="1069752"/>
              <a:ext cx="528955" cy="254000"/>
            </a:xfrm>
            <a:custGeom>
              <a:avLst/>
              <a:gdLst/>
              <a:ahLst/>
              <a:cxnLst/>
              <a:rect l="l" t="t" r="r" b="b"/>
              <a:pathLst>
                <a:path w="528955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528955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</a:pathLst>
            </a:custGeom>
            <a:solidFill>
              <a:srgbClr val="FE8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0" y="0"/>
            <a:ext cx="1797050" cy="1843405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Знак ''минус'' 22">
            <a:extLst>
              <a:ext uri="{FF2B5EF4-FFF2-40B4-BE49-F238E27FC236}">
                <a16:creationId xmlns:a16="http://schemas.microsoft.com/office/drawing/2014/main" id="{26CBAF7C-B230-44F3-8CEC-DD0A9A55C636}"/>
              </a:ext>
            </a:extLst>
          </p:cNvPr>
          <p:cNvSpPr/>
          <p:nvPr/>
        </p:nvSpPr>
        <p:spPr>
          <a:xfrm>
            <a:off x="-3525775" y="7961131"/>
            <a:ext cx="25339550" cy="3767701"/>
          </a:xfrm>
          <a:prstGeom prst="mathMinus">
            <a:avLst/>
          </a:prstGeom>
          <a:solidFill>
            <a:srgbClr val="134E4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E8959AD8-1F49-4E1A-B658-2F371835E7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847830"/>
              </p:ext>
            </p:extLst>
          </p:nvPr>
        </p:nvGraphicFramePr>
        <p:xfrm>
          <a:off x="602776" y="1951221"/>
          <a:ext cx="12420600" cy="6384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3268A30-5163-47EF-B6FA-0F1DDFA9E2F2}"/>
              </a:ext>
            </a:extLst>
          </p:cNvPr>
          <p:cNvSpPr/>
          <p:nvPr/>
        </p:nvSpPr>
        <p:spPr>
          <a:xfrm>
            <a:off x="12698100" y="2511047"/>
            <a:ext cx="4800600" cy="6472563"/>
          </a:xfrm>
          <a:prstGeom prst="roundRect">
            <a:avLst/>
          </a:prstGeom>
          <a:solidFill>
            <a:srgbClr val="338678"/>
          </a:solidFill>
          <a:ln>
            <a:solidFill>
              <a:srgbClr val="134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C02F85F0-F467-423F-83B8-15404328A947}"/>
              </a:ext>
            </a:extLst>
          </p:cNvPr>
          <p:cNvSpPr txBox="1"/>
          <p:nvPr/>
        </p:nvSpPr>
        <p:spPr>
          <a:xfrm>
            <a:off x="12698099" y="2812514"/>
            <a:ext cx="4800601" cy="5424562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algn="ctr"/>
            <a:r>
              <a:rPr lang="ru-RU" sz="3200" b="1" dirty="0"/>
              <a:t>Современное образование по географии должно быть адаптивным, инклюзивным и ориентированным на практические навыки, которые помогут обучающимся успешно двигаться в быстро меняющемся мире.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1F1557E-F675-4F29-93EF-136047414E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85" y="-279698"/>
            <a:ext cx="2142611" cy="2230919"/>
          </a:xfrm>
          <a:prstGeom prst="rect">
            <a:avLst/>
          </a:prstGeom>
        </p:spPr>
      </p:pic>
      <p:sp>
        <p:nvSpPr>
          <p:cNvPr id="26" name="object 16">
            <a:extLst>
              <a:ext uri="{FF2B5EF4-FFF2-40B4-BE49-F238E27FC236}">
                <a16:creationId xmlns:a16="http://schemas.microsoft.com/office/drawing/2014/main" id="{5CE9C1DC-1E99-4A6E-B085-5FFF37060535}"/>
              </a:ext>
            </a:extLst>
          </p:cNvPr>
          <p:cNvSpPr/>
          <p:nvPr/>
        </p:nvSpPr>
        <p:spPr>
          <a:xfrm rot="10800000">
            <a:off x="0" y="8358724"/>
            <a:ext cx="962025" cy="1042669"/>
          </a:xfrm>
          <a:custGeom>
            <a:avLst/>
            <a:gdLst/>
            <a:ahLst/>
            <a:cxnLst/>
            <a:rect l="l" t="t" r="r" b="b"/>
            <a:pathLst>
              <a:path w="962025" h="1042670">
                <a:moveTo>
                  <a:pt x="961491" y="9271"/>
                </a:moveTo>
                <a:lnTo>
                  <a:pt x="2387" y="1739"/>
                </a:lnTo>
                <a:lnTo>
                  <a:pt x="2400" y="0"/>
                </a:lnTo>
                <a:lnTo>
                  <a:pt x="1092" y="23672"/>
                </a:lnTo>
                <a:lnTo>
                  <a:pt x="368" y="47358"/>
                </a:lnTo>
                <a:lnTo>
                  <a:pt x="0" y="94792"/>
                </a:lnTo>
                <a:lnTo>
                  <a:pt x="342" y="118491"/>
                </a:lnTo>
                <a:lnTo>
                  <a:pt x="2844" y="165849"/>
                </a:lnTo>
                <a:lnTo>
                  <a:pt x="7734" y="213004"/>
                </a:lnTo>
                <a:lnTo>
                  <a:pt x="15024" y="259854"/>
                </a:lnTo>
                <a:lnTo>
                  <a:pt x="24688" y="306273"/>
                </a:lnTo>
                <a:lnTo>
                  <a:pt x="36703" y="352132"/>
                </a:lnTo>
                <a:lnTo>
                  <a:pt x="51028" y="397319"/>
                </a:lnTo>
                <a:lnTo>
                  <a:pt x="67627" y="441718"/>
                </a:lnTo>
                <a:lnTo>
                  <a:pt x="86474" y="485203"/>
                </a:lnTo>
                <a:lnTo>
                  <a:pt x="107492" y="527672"/>
                </a:lnTo>
                <a:lnTo>
                  <a:pt x="130657" y="568998"/>
                </a:lnTo>
                <a:lnTo>
                  <a:pt x="155879" y="609092"/>
                </a:lnTo>
                <a:lnTo>
                  <a:pt x="183121" y="647839"/>
                </a:lnTo>
                <a:lnTo>
                  <a:pt x="212280" y="685152"/>
                </a:lnTo>
                <a:lnTo>
                  <a:pt x="243306" y="720915"/>
                </a:lnTo>
                <a:lnTo>
                  <a:pt x="276110" y="755040"/>
                </a:lnTo>
                <a:lnTo>
                  <a:pt x="292658" y="771994"/>
                </a:lnTo>
                <a:lnTo>
                  <a:pt x="326974" y="804557"/>
                </a:lnTo>
                <a:lnTo>
                  <a:pt x="362940" y="835355"/>
                </a:lnTo>
                <a:lnTo>
                  <a:pt x="400392" y="864235"/>
                </a:lnTo>
                <a:lnTo>
                  <a:pt x="439280" y="891197"/>
                </a:lnTo>
                <a:lnTo>
                  <a:pt x="479475" y="916101"/>
                </a:lnTo>
                <a:lnTo>
                  <a:pt x="520903" y="938936"/>
                </a:lnTo>
                <a:lnTo>
                  <a:pt x="563422" y="959612"/>
                </a:lnTo>
                <a:lnTo>
                  <a:pt x="606958" y="978103"/>
                </a:lnTo>
                <a:lnTo>
                  <a:pt x="651344" y="994321"/>
                </a:lnTo>
                <a:lnTo>
                  <a:pt x="696531" y="1008253"/>
                </a:lnTo>
                <a:lnTo>
                  <a:pt x="742327" y="1019848"/>
                </a:lnTo>
                <a:lnTo>
                  <a:pt x="788695" y="1029093"/>
                </a:lnTo>
                <a:lnTo>
                  <a:pt x="835444" y="1035951"/>
                </a:lnTo>
                <a:lnTo>
                  <a:pt x="882510" y="1040396"/>
                </a:lnTo>
                <a:lnTo>
                  <a:pt x="929703" y="1042441"/>
                </a:lnTo>
                <a:lnTo>
                  <a:pt x="953376" y="1042555"/>
                </a:lnTo>
                <a:lnTo>
                  <a:pt x="961491" y="9271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1BEF4F75-79E8-49A7-A188-31351175A2DD}"/>
              </a:ext>
            </a:extLst>
          </p:cNvPr>
          <p:cNvSpPr/>
          <p:nvPr/>
        </p:nvSpPr>
        <p:spPr>
          <a:xfrm rot="10800000">
            <a:off x="16600175" y="8479690"/>
            <a:ext cx="1797050" cy="1843405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79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Хорда 1">
            <a:extLst>
              <a:ext uri="{FF2B5EF4-FFF2-40B4-BE49-F238E27FC236}">
                <a16:creationId xmlns:a16="http://schemas.microsoft.com/office/drawing/2014/main" id="{78A25006-93A3-4178-90D8-CD6A15FF1723}"/>
              </a:ext>
            </a:extLst>
          </p:cNvPr>
          <p:cNvSpPr/>
          <p:nvPr/>
        </p:nvSpPr>
        <p:spPr>
          <a:xfrm rot="17514235">
            <a:off x="17154570" y="81771"/>
            <a:ext cx="2479953" cy="2500199"/>
          </a:xfrm>
          <a:prstGeom prst="chord">
            <a:avLst/>
          </a:prstGeom>
          <a:solidFill>
            <a:srgbClr val="4FD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22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Знак ''минус'' 36">
            <a:extLst>
              <a:ext uri="{FF2B5EF4-FFF2-40B4-BE49-F238E27FC236}">
                <a16:creationId xmlns:a16="http://schemas.microsoft.com/office/drawing/2014/main" id="{E302FA8B-024D-405E-A410-41297B1186EF}"/>
              </a:ext>
            </a:extLst>
          </p:cNvPr>
          <p:cNvSpPr/>
          <p:nvPr/>
        </p:nvSpPr>
        <p:spPr>
          <a:xfrm>
            <a:off x="181722" y="8121316"/>
            <a:ext cx="22793000" cy="2465156"/>
          </a:xfrm>
          <a:prstGeom prst="mathMinus">
            <a:avLst/>
          </a:prstGeom>
          <a:solidFill>
            <a:srgbClr val="134E4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33" name="Хорда 32">
            <a:extLst>
              <a:ext uri="{FF2B5EF4-FFF2-40B4-BE49-F238E27FC236}">
                <a16:creationId xmlns:a16="http://schemas.microsoft.com/office/drawing/2014/main" id="{3405FAF1-E006-4CE0-A3FA-8A7B239C9402}"/>
              </a:ext>
            </a:extLst>
          </p:cNvPr>
          <p:cNvSpPr/>
          <p:nvPr/>
        </p:nvSpPr>
        <p:spPr>
          <a:xfrm rot="6761205">
            <a:off x="1105534" y="8775195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49201" y="304802"/>
            <a:ext cx="10068999" cy="1009251"/>
          </a:xfrm>
          <a:prstGeom prst="rect">
            <a:avLst/>
          </a:prstGeom>
        </p:spPr>
        <p:txBody>
          <a:bodyPr vert="horz" wrap="square" lIns="0" tIns="262255" rIns="0" bIns="0" rtlCol="0">
            <a:spAutoFit/>
          </a:bodyPr>
          <a:lstStyle/>
          <a:p>
            <a:pPr marL="12700" marR="5080" indent="1997710" algn="ctr">
              <a:lnSpc>
                <a:spcPct val="74600"/>
              </a:lnSpc>
              <a:spcBef>
                <a:spcPts val="2065"/>
              </a:spcBef>
            </a:pPr>
            <a:r>
              <a:rPr sz="6450" spc="200" dirty="0">
                <a:solidFill>
                  <a:srgbClr val="338678"/>
                </a:solidFill>
              </a:rPr>
              <a:t>Что</a:t>
            </a:r>
            <a:r>
              <a:rPr sz="6450" spc="-10" dirty="0">
                <a:solidFill>
                  <a:srgbClr val="338678"/>
                </a:solidFill>
              </a:rPr>
              <a:t> </a:t>
            </a:r>
            <a:r>
              <a:rPr sz="6450" spc="220" dirty="0" err="1">
                <a:solidFill>
                  <a:srgbClr val="338678"/>
                </a:solidFill>
              </a:rPr>
              <a:t>такое</a:t>
            </a:r>
            <a:r>
              <a:rPr sz="6450" spc="220" dirty="0">
                <a:solidFill>
                  <a:srgbClr val="338678"/>
                </a:solidFill>
              </a:rPr>
              <a:t> </a:t>
            </a:r>
            <a:r>
              <a:rPr lang="ru-RU" sz="6450" spc="220" dirty="0">
                <a:solidFill>
                  <a:srgbClr val="338678"/>
                </a:solidFill>
              </a:rPr>
              <a:t>ГАЙД?</a:t>
            </a:r>
            <a:endParaRPr sz="6450" dirty="0"/>
          </a:p>
        </p:txBody>
      </p:sp>
      <p:grpSp>
        <p:nvGrpSpPr>
          <p:cNvPr id="12" name="object 12"/>
          <p:cNvGrpSpPr/>
          <p:nvPr/>
        </p:nvGrpSpPr>
        <p:grpSpPr>
          <a:xfrm>
            <a:off x="16005664" y="1069752"/>
            <a:ext cx="1352550" cy="254000"/>
            <a:chOff x="16005664" y="1069752"/>
            <a:chExt cx="1352550" cy="254000"/>
          </a:xfrm>
        </p:grpSpPr>
        <p:sp>
          <p:nvSpPr>
            <p:cNvPr id="13" name="object 13"/>
            <p:cNvSpPr/>
            <p:nvPr/>
          </p:nvSpPr>
          <p:spPr>
            <a:xfrm>
              <a:off x="16005664" y="1069752"/>
              <a:ext cx="1352550" cy="254000"/>
            </a:xfrm>
            <a:custGeom>
              <a:avLst/>
              <a:gdLst/>
              <a:ahLst/>
              <a:cxnLst/>
              <a:rect l="l" t="t" r="r" b="b"/>
              <a:pathLst>
                <a:path w="1352550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1352550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  <a:path w="1352550" h="254000">
                  <a:moveTo>
                    <a:pt x="676275" y="253603"/>
                  </a:moveTo>
                  <a:lnTo>
                    <a:pt x="626905" y="243638"/>
                  </a:lnTo>
                  <a:lnTo>
                    <a:pt x="586588" y="216463"/>
                  </a:lnTo>
                  <a:lnTo>
                    <a:pt x="559406" y="176158"/>
                  </a:lnTo>
                  <a:lnTo>
                    <a:pt x="549439" y="126801"/>
                  </a:lnTo>
                  <a:lnTo>
                    <a:pt x="559406" y="77444"/>
                  </a:lnTo>
                  <a:lnTo>
                    <a:pt x="586588" y="37139"/>
                  </a:lnTo>
                  <a:lnTo>
                    <a:pt x="626905" y="9964"/>
                  </a:lnTo>
                  <a:lnTo>
                    <a:pt x="676275" y="0"/>
                  </a:lnTo>
                  <a:lnTo>
                    <a:pt x="725645" y="9964"/>
                  </a:lnTo>
                  <a:lnTo>
                    <a:pt x="765961" y="37139"/>
                  </a:lnTo>
                  <a:lnTo>
                    <a:pt x="793143" y="77444"/>
                  </a:lnTo>
                  <a:lnTo>
                    <a:pt x="803110" y="126801"/>
                  </a:lnTo>
                  <a:lnTo>
                    <a:pt x="793143" y="176158"/>
                  </a:lnTo>
                  <a:lnTo>
                    <a:pt x="765961" y="216463"/>
                  </a:lnTo>
                  <a:lnTo>
                    <a:pt x="725645" y="243638"/>
                  </a:lnTo>
                  <a:lnTo>
                    <a:pt x="676275" y="253603"/>
                  </a:lnTo>
                  <a:close/>
                </a:path>
                <a:path w="1352550" h="254000">
                  <a:moveTo>
                    <a:pt x="950995" y="253603"/>
                  </a:moveTo>
                  <a:lnTo>
                    <a:pt x="901624" y="243638"/>
                  </a:lnTo>
                  <a:lnTo>
                    <a:pt x="861308" y="216463"/>
                  </a:lnTo>
                  <a:lnTo>
                    <a:pt x="834126" y="176158"/>
                  </a:lnTo>
                  <a:lnTo>
                    <a:pt x="824159" y="126801"/>
                  </a:lnTo>
                  <a:lnTo>
                    <a:pt x="834126" y="77444"/>
                  </a:lnTo>
                  <a:lnTo>
                    <a:pt x="861308" y="37139"/>
                  </a:lnTo>
                  <a:lnTo>
                    <a:pt x="901624" y="9964"/>
                  </a:lnTo>
                  <a:lnTo>
                    <a:pt x="950995" y="0"/>
                  </a:lnTo>
                  <a:lnTo>
                    <a:pt x="1000365" y="9964"/>
                  </a:lnTo>
                  <a:lnTo>
                    <a:pt x="1040680" y="37139"/>
                  </a:lnTo>
                  <a:lnTo>
                    <a:pt x="1067862" y="77444"/>
                  </a:lnTo>
                  <a:lnTo>
                    <a:pt x="1077829" y="126801"/>
                  </a:lnTo>
                  <a:lnTo>
                    <a:pt x="1067862" y="176158"/>
                  </a:lnTo>
                  <a:lnTo>
                    <a:pt x="1040680" y="216463"/>
                  </a:lnTo>
                  <a:lnTo>
                    <a:pt x="1000365" y="243638"/>
                  </a:lnTo>
                  <a:lnTo>
                    <a:pt x="950995" y="253603"/>
                  </a:lnTo>
                  <a:close/>
                </a:path>
                <a:path w="1352550" h="254000">
                  <a:moveTo>
                    <a:pt x="1225714" y="253603"/>
                  </a:moveTo>
                  <a:lnTo>
                    <a:pt x="1176344" y="243638"/>
                  </a:lnTo>
                  <a:lnTo>
                    <a:pt x="1136028" y="216463"/>
                  </a:lnTo>
                  <a:lnTo>
                    <a:pt x="1108847" y="176158"/>
                  </a:lnTo>
                  <a:lnTo>
                    <a:pt x="1098879" y="126801"/>
                  </a:lnTo>
                  <a:lnTo>
                    <a:pt x="1108847" y="77444"/>
                  </a:lnTo>
                  <a:lnTo>
                    <a:pt x="1136028" y="37139"/>
                  </a:lnTo>
                  <a:lnTo>
                    <a:pt x="1176344" y="9964"/>
                  </a:lnTo>
                  <a:lnTo>
                    <a:pt x="1225714" y="0"/>
                  </a:lnTo>
                  <a:lnTo>
                    <a:pt x="1275084" y="9964"/>
                  </a:lnTo>
                  <a:lnTo>
                    <a:pt x="1315401" y="37139"/>
                  </a:lnTo>
                  <a:lnTo>
                    <a:pt x="1342582" y="77444"/>
                  </a:lnTo>
                  <a:lnTo>
                    <a:pt x="1352550" y="126801"/>
                  </a:lnTo>
                  <a:lnTo>
                    <a:pt x="1342582" y="176158"/>
                  </a:lnTo>
                  <a:lnTo>
                    <a:pt x="1315401" y="216463"/>
                  </a:lnTo>
                  <a:lnTo>
                    <a:pt x="1275084" y="243638"/>
                  </a:lnTo>
                  <a:lnTo>
                    <a:pt x="1225714" y="253603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005664" y="1069752"/>
              <a:ext cx="528955" cy="254000"/>
            </a:xfrm>
            <a:custGeom>
              <a:avLst/>
              <a:gdLst/>
              <a:ahLst/>
              <a:cxnLst/>
              <a:rect l="l" t="t" r="r" b="b"/>
              <a:pathLst>
                <a:path w="528955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528955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</a:pathLst>
            </a:custGeom>
            <a:solidFill>
              <a:srgbClr val="FE8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0" y="0"/>
            <a:ext cx="1797050" cy="1843405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Знак ''минус'' 22">
            <a:extLst>
              <a:ext uri="{FF2B5EF4-FFF2-40B4-BE49-F238E27FC236}">
                <a16:creationId xmlns:a16="http://schemas.microsoft.com/office/drawing/2014/main" id="{671445D7-FAF5-43EA-8D1E-151897764702}"/>
              </a:ext>
            </a:extLst>
          </p:cNvPr>
          <p:cNvSpPr/>
          <p:nvPr/>
        </p:nvSpPr>
        <p:spPr>
          <a:xfrm>
            <a:off x="-3525776" y="8400312"/>
            <a:ext cx="25339550" cy="3767701"/>
          </a:xfrm>
          <a:prstGeom prst="mathMinus">
            <a:avLst/>
          </a:prstGeom>
          <a:solidFill>
            <a:srgbClr val="13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4357FB44-FF9E-4B0A-9D5A-54C23A24DBB4}"/>
              </a:ext>
            </a:extLst>
          </p:cNvPr>
          <p:cNvSpPr/>
          <p:nvPr/>
        </p:nvSpPr>
        <p:spPr>
          <a:xfrm>
            <a:off x="1454997" y="2171700"/>
            <a:ext cx="4339222" cy="4191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B460D5A-326C-4F65-B887-EBEF5D9B722F}"/>
              </a:ext>
            </a:extLst>
          </p:cNvPr>
          <p:cNvSpPr/>
          <p:nvPr/>
        </p:nvSpPr>
        <p:spPr>
          <a:xfrm>
            <a:off x="7239000" y="2171700"/>
            <a:ext cx="4339222" cy="4191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D7A4376-5FDD-4151-8112-3E1CBC91DC68}"/>
              </a:ext>
            </a:extLst>
          </p:cNvPr>
          <p:cNvSpPr/>
          <p:nvPr/>
        </p:nvSpPr>
        <p:spPr>
          <a:xfrm>
            <a:off x="13018992" y="2171700"/>
            <a:ext cx="4339222" cy="41910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161E39D-1E11-463D-A741-C95023AF7691}"/>
              </a:ext>
            </a:extLst>
          </p:cNvPr>
          <p:cNvSpPr/>
          <p:nvPr/>
        </p:nvSpPr>
        <p:spPr>
          <a:xfrm>
            <a:off x="838200" y="6709042"/>
            <a:ext cx="5484311" cy="743820"/>
          </a:xfrm>
          <a:prstGeom prst="roundRect">
            <a:avLst/>
          </a:prstGeom>
          <a:solidFill>
            <a:srgbClr val="FFAC52"/>
          </a:solidFill>
          <a:ln>
            <a:solidFill>
              <a:srgbClr val="338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134E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ПОДРОБНОЕ РУКОВОДСТВО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E0982A2E-7C1C-4347-BE7A-7B521C32F165}"/>
              </a:ext>
            </a:extLst>
          </p:cNvPr>
          <p:cNvSpPr/>
          <p:nvPr/>
        </p:nvSpPr>
        <p:spPr>
          <a:xfrm>
            <a:off x="6477169" y="6709042"/>
            <a:ext cx="5484311" cy="743820"/>
          </a:xfrm>
          <a:prstGeom prst="roundRect">
            <a:avLst/>
          </a:prstGeom>
          <a:solidFill>
            <a:srgbClr val="FFAC52"/>
          </a:solidFill>
          <a:ln>
            <a:solidFill>
              <a:srgbClr val="338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134E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КОНКРЕТНАЯ ЦЕЛЬ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567167F9-3D53-459F-80CD-9662A8694A30}"/>
              </a:ext>
            </a:extLst>
          </p:cNvPr>
          <p:cNvSpPr/>
          <p:nvPr/>
        </p:nvSpPr>
        <p:spPr>
          <a:xfrm>
            <a:off x="12116138" y="6709042"/>
            <a:ext cx="5484311" cy="743820"/>
          </a:xfrm>
          <a:prstGeom prst="roundRect">
            <a:avLst/>
          </a:prstGeom>
          <a:solidFill>
            <a:srgbClr val="FFAC52"/>
          </a:solidFill>
          <a:ln>
            <a:solidFill>
              <a:srgbClr val="338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134E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ПРАКТИЧЕСКИЕ СОВЕТЫ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8510FF5-D360-4384-B19C-EDFAC0BD429F}"/>
              </a:ext>
            </a:extLst>
          </p:cNvPr>
          <p:cNvSpPr/>
          <p:nvPr/>
        </p:nvSpPr>
        <p:spPr>
          <a:xfrm>
            <a:off x="16681939" y="8386275"/>
            <a:ext cx="2910205" cy="2623367"/>
          </a:xfrm>
          <a:prstGeom prst="ellipse">
            <a:avLst/>
          </a:prstGeom>
          <a:solidFill>
            <a:srgbClr val="FBC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BCDF6"/>
                </a:solidFill>
              </a:ln>
            </a:endParaRPr>
          </a:p>
        </p:txBody>
      </p:sp>
      <p:sp>
        <p:nvSpPr>
          <p:cNvPr id="36" name="object 15">
            <a:extLst>
              <a:ext uri="{FF2B5EF4-FFF2-40B4-BE49-F238E27FC236}">
                <a16:creationId xmlns:a16="http://schemas.microsoft.com/office/drawing/2014/main" id="{EB70A4F7-F24F-400C-B09F-A5315EAA1EEA}"/>
              </a:ext>
            </a:extLst>
          </p:cNvPr>
          <p:cNvSpPr/>
          <p:nvPr/>
        </p:nvSpPr>
        <p:spPr>
          <a:xfrm rot="13471238">
            <a:off x="967767" y="8281984"/>
            <a:ext cx="2941264" cy="2877613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1097E62-5F60-406C-81EF-C4A5887A4A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547" y="-302643"/>
            <a:ext cx="2142611" cy="223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7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3A0AED-CD37-4A5D-AEEC-BB0D245036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26" y="4837592"/>
            <a:ext cx="2506265" cy="14139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61C6D8-B334-464A-B3C8-7C5509D8F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50" b="24447"/>
          <a:stretch/>
        </p:blipFill>
        <p:spPr>
          <a:xfrm>
            <a:off x="-609600" y="2146158"/>
            <a:ext cx="6444529" cy="6260162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9810559"/>
            <a:ext cx="18288000" cy="476884"/>
          </a:xfrm>
          <a:custGeom>
            <a:avLst/>
            <a:gdLst/>
            <a:ahLst/>
            <a:cxnLst/>
            <a:rect l="l" t="t" r="r" b="b"/>
            <a:pathLst>
              <a:path w="18288000" h="476884">
                <a:moveTo>
                  <a:pt x="0" y="0"/>
                </a:moveTo>
                <a:lnTo>
                  <a:pt x="18287999" y="0"/>
                </a:lnTo>
                <a:lnTo>
                  <a:pt x="18287999" y="476440"/>
                </a:lnTo>
                <a:lnTo>
                  <a:pt x="0" y="476440"/>
                </a:lnTo>
                <a:lnTo>
                  <a:pt x="0" y="0"/>
                </a:lnTo>
                <a:close/>
              </a:path>
            </a:pathLst>
          </a:custGeom>
          <a:solidFill>
            <a:srgbClr val="134E44"/>
          </a:solidFill>
          <a:ln>
            <a:solidFill>
              <a:srgbClr val="3386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0" y="222938"/>
            <a:ext cx="11003915" cy="1039387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 marR="5080">
              <a:lnSpc>
                <a:spcPct val="75200"/>
              </a:lnSpc>
              <a:spcBef>
                <a:spcPts val="2120"/>
              </a:spcBef>
            </a:pPr>
            <a:r>
              <a:rPr lang="ru-RU" sz="6650" spc="-685" dirty="0">
                <a:solidFill>
                  <a:srgbClr val="FF904D"/>
                </a:solidFill>
              </a:rPr>
              <a:t>Географический гайд</a:t>
            </a:r>
            <a:endParaRPr sz="6650" dirty="0"/>
          </a:p>
        </p:txBody>
      </p:sp>
      <p:sp>
        <p:nvSpPr>
          <p:cNvPr id="4" name="object 4"/>
          <p:cNvSpPr txBox="1"/>
          <p:nvPr/>
        </p:nvSpPr>
        <p:spPr>
          <a:xfrm>
            <a:off x="5528663" y="1898491"/>
            <a:ext cx="12494883" cy="1695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105"/>
              </a:spcBef>
            </a:pPr>
            <a:r>
              <a:rPr lang="ru-RU" sz="3600" spc="105" dirty="0">
                <a:solidFill>
                  <a:srgbClr val="217869"/>
                </a:solidFill>
                <a:latin typeface="Tahoma"/>
                <a:cs typeface="Tahoma"/>
              </a:rPr>
              <a:t>Использование геогайдов на уроках географии для </a:t>
            </a:r>
            <a:r>
              <a:rPr lang="ru-RU" sz="3600" b="1" spc="105" dirty="0">
                <a:solidFill>
                  <a:srgbClr val="217869"/>
                </a:solidFill>
                <a:latin typeface="Tahoma"/>
                <a:cs typeface="Tahoma"/>
              </a:rPr>
              <a:t>визуализации</a:t>
            </a:r>
            <a:r>
              <a:rPr lang="ru-RU" sz="3600" spc="105" dirty="0">
                <a:solidFill>
                  <a:srgbClr val="217869"/>
                </a:solidFill>
                <a:latin typeface="Tahoma"/>
                <a:cs typeface="Tahoma"/>
              </a:rPr>
              <a:t> и </a:t>
            </a:r>
            <a:r>
              <a:rPr lang="ru-RU" sz="3600" b="1" spc="105" dirty="0">
                <a:solidFill>
                  <a:srgbClr val="217869"/>
                </a:solidFill>
                <a:latin typeface="Tahoma"/>
                <a:cs typeface="Tahoma"/>
              </a:rPr>
              <a:t>структурирования</a:t>
            </a:r>
            <a:r>
              <a:rPr lang="ru-RU" sz="3600" spc="105" dirty="0">
                <a:solidFill>
                  <a:srgbClr val="217869"/>
                </a:solidFill>
                <a:latin typeface="Tahoma"/>
                <a:cs typeface="Tahoma"/>
              </a:rPr>
              <a:t> информации</a:t>
            </a:r>
          </a:p>
          <a:p>
            <a:pPr marL="12700" marR="5080">
              <a:lnSpc>
                <a:spcPct val="100600"/>
              </a:lnSpc>
              <a:spcBef>
                <a:spcPts val="105"/>
              </a:spcBef>
            </a:pPr>
            <a:endParaRPr sz="3850" dirty="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524083" y="-1841"/>
            <a:ext cx="763905" cy="1024890"/>
          </a:xfrm>
          <a:custGeom>
            <a:avLst/>
            <a:gdLst/>
            <a:ahLst/>
            <a:cxnLst/>
            <a:rect l="l" t="t" r="r" b="b"/>
            <a:pathLst>
              <a:path w="763905" h="1024890">
                <a:moveTo>
                  <a:pt x="763905" y="7708"/>
                </a:moveTo>
                <a:lnTo>
                  <a:pt x="2387" y="1854"/>
                </a:lnTo>
                <a:lnTo>
                  <a:pt x="2413" y="0"/>
                </a:lnTo>
                <a:lnTo>
                  <a:pt x="1092" y="23660"/>
                </a:lnTo>
                <a:lnTo>
                  <a:pt x="368" y="47358"/>
                </a:lnTo>
                <a:lnTo>
                  <a:pt x="0" y="94792"/>
                </a:lnTo>
                <a:lnTo>
                  <a:pt x="342" y="118491"/>
                </a:lnTo>
                <a:lnTo>
                  <a:pt x="2844" y="165849"/>
                </a:lnTo>
                <a:lnTo>
                  <a:pt x="7734" y="213004"/>
                </a:lnTo>
                <a:lnTo>
                  <a:pt x="15036" y="259854"/>
                </a:lnTo>
                <a:lnTo>
                  <a:pt x="24688" y="306273"/>
                </a:lnTo>
                <a:lnTo>
                  <a:pt x="36703" y="352132"/>
                </a:lnTo>
                <a:lnTo>
                  <a:pt x="51028" y="397319"/>
                </a:lnTo>
                <a:lnTo>
                  <a:pt x="67640" y="441706"/>
                </a:lnTo>
                <a:lnTo>
                  <a:pt x="86474" y="485190"/>
                </a:lnTo>
                <a:lnTo>
                  <a:pt x="107505" y="527659"/>
                </a:lnTo>
                <a:lnTo>
                  <a:pt x="130657" y="568998"/>
                </a:lnTo>
                <a:lnTo>
                  <a:pt x="155879" y="609092"/>
                </a:lnTo>
                <a:lnTo>
                  <a:pt x="183121" y="647839"/>
                </a:lnTo>
                <a:lnTo>
                  <a:pt x="212293" y="685139"/>
                </a:lnTo>
                <a:lnTo>
                  <a:pt x="243319" y="720915"/>
                </a:lnTo>
                <a:lnTo>
                  <a:pt x="276123" y="755040"/>
                </a:lnTo>
                <a:lnTo>
                  <a:pt x="292658" y="771982"/>
                </a:lnTo>
                <a:lnTo>
                  <a:pt x="326986" y="804557"/>
                </a:lnTo>
                <a:lnTo>
                  <a:pt x="362940" y="835342"/>
                </a:lnTo>
                <a:lnTo>
                  <a:pt x="400392" y="864235"/>
                </a:lnTo>
                <a:lnTo>
                  <a:pt x="439293" y="891184"/>
                </a:lnTo>
                <a:lnTo>
                  <a:pt x="479475" y="916101"/>
                </a:lnTo>
                <a:lnTo>
                  <a:pt x="520915" y="938936"/>
                </a:lnTo>
                <a:lnTo>
                  <a:pt x="563422" y="959612"/>
                </a:lnTo>
                <a:lnTo>
                  <a:pt x="606958" y="978090"/>
                </a:lnTo>
                <a:lnTo>
                  <a:pt x="651344" y="994308"/>
                </a:lnTo>
                <a:lnTo>
                  <a:pt x="696531" y="1008253"/>
                </a:lnTo>
                <a:lnTo>
                  <a:pt x="742340" y="1019848"/>
                </a:lnTo>
                <a:lnTo>
                  <a:pt x="763905" y="1024432"/>
                </a:lnTo>
                <a:lnTo>
                  <a:pt x="763905" y="7708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-157483" y="-24701"/>
            <a:ext cx="1981200" cy="2095500"/>
          </a:xfrm>
          <a:custGeom>
            <a:avLst/>
            <a:gdLst/>
            <a:ahLst/>
            <a:cxnLst/>
            <a:rect l="l" t="t" r="r" b="b"/>
            <a:pathLst>
              <a:path w="1489710" h="1485265">
                <a:moveTo>
                  <a:pt x="1481443" y="0"/>
                </a:moveTo>
                <a:lnTo>
                  <a:pt x="1485689" y="46371"/>
                </a:lnTo>
                <a:lnTo>
                  <a:pt x="1488411" y="95618"/>
                </a:lnTo>
                <a:lnTo>
                  <a:pt x="1489319" y="144929"/>
                </a:lnTo>
                <a:lnTo>
                  <a:pt x="1489218" y="161376"/>
                </a:lnTo>
                <a:lnTo>
                  <a:pt x="1487705" y="210672"/>
                </a:lnTo>
                <a:lnTo>
                  <a:pt x="1484379" y="259879"/>
                </a:lnTo>
                <a:lnTo>
                  <a:pt x="1479243" y="308933"/>
                </a:lnTo>
                <a:lnTo>
                  <a:pt x="1472306" y="357765"/>
                </a:lnTo>
                <a:lnTo>
                  <a:pt x="1463576" y="406305"/>
                </a:lnTo>
                <a:lnTo>
                  <a:pt x="1453065" y="454492"/>
                </a:lnTo>
                <a:lnTo>
                  <a:pt x="1440788" y="502261"/>
                </a:lnTo>
                <a:lnTo>
                  <a:pt x="1426760" y="549546"/>
                </a:lnTo>
                <a:lnTo>
                  <a:pt x="1411003" y="596280"/>
                </a:lnTo>
                <a:lnTo>
                  <a:pt x="1393535" y="642403"/>
                </a:lnTo>
                <a:lnTo>
                  <a:pt x="1374381" y="687854"/>
                </a:lnTo>
                <a:lnTo>
                  <a:pt x="1353568" y="732569"/>
                </a:lnTo>
                <a:lnTo>
                  <a:pt x="1331123" y="776485"/>
                </a:lnTo>
                <a:lnTo>
                  <a:pt x="1307077" y="819546"/>
                </a:lnTo>
                <a:lnTo>
                  <a:pt x="1281462" y="861694"/>
                </a:lnTo>
                <a:lnTo>
                  <a:pt x="1254312" y="902871"/>
                </a:lnTo>
                <a:lnTo>
                  <a:pt x="1225667" y="943019"/>
                </a:lnTo>
                <a:lnTo>
                  <a:pt x="1195563" y="982085"/>
                </a:lnTo>
                <a:lnTo>
                  <a:pt x="1164040" y="1020019"/>
                </a:lnTo>
                <a:lnTo>
                  <a:pt x="1131143" y="1056767"/>
                </a:lnTo>
                <a:lnTo>
                  <a:pt x="1096916" y="1092277"/>
                </a:lnTo>
                <a:lnTo>
                  <a:pt x="1061406" y="1126503"/>
                </a:lnTo>
                <a:lnTo>
                  <a:pt x="1024659" y="1159401"/>
                </a:lnTo>
                <a:lnTo>
                  <a:pt x="986725" y="1190924"/>
                </a:lnTo>
                <a:lnTo>
                  <a:pt x="947659" y="1221027"/>
                </a:lnTo>
                <a:lnTo>
                  <a:pt x="907511" y="1249672"/>
                </a:lnTo>
                <a:lnTo>
                  <a:pt x="866334" y="1276822"/>
                </a:lnTo>
                <a:lnTo>
                  <a:pt x="824185" y="1302438"/>
                </a:lnTo>
                <a:lnTo>
                  <a:pt x="781125" y="1326484"/>
                </a:lnTo>
                <a:lnTo>
                  <a:pt x="737209" y="1348928"/>
                </a:lnTo>
                <a:lnTo>
                  <a:pt x="692494" y="1369742"/>
                </a:lnTo>
                <a:lnTo>
                  <a:pt x="647043" y="1388896"/>
                </a:lnTo>
                <a:lnTo>
                  <a:pt x="600920" y="1406363"/>
                </a:lnTo>
                <a:lnTo>
                  <a:pt x="554186" y="1422121"/>
                </a:lnTo>
                <a:lnTo>
                  <a:pt x="506901" y="1436148"/>
                </a:lnTo>
                <a:lnTo>
                  <a:pt x="459131" y="1448426"/>
                </a:lnTo>
                <a:lnTo>
                  <a:pt x="410945" y="1458936"/>
                </a:lnTo>
                <a:lnTo>
                  <a:pt x="362404" y="1467666"/>
                </a:lnTo>
                <a:lnTo>
                  <a:pt x="313573" y="1474604"/>
                </a:lnTo>
                <a:lnTo>
                  <a:pt x="264519" y="1479739"/>
                </a:lnTo>
                <a:lnTo>
                  <a:pt x="215312" y="1483065"/>
                </a:lnTo>
                <a:lnTo>
                  <a:pt x="166016" y="1484578"/>
                </a:lnTo>
                <a:lnTo>
                  <a:pt x="149574" y="1484679"/>
                </a:lnTo>
                <a:lnTo>
                  <a:pt x="133127" y="1484578"/>
                </a:lnTo>
                <a:lnTo>
                  <a:pt x="83830" y="1483065"/>
                </a:lnTo>
                <a:lnTo>
                  <a:pt x="34623" y="1479739"/>
                </a:lnTo>
                <a:lnTo>
                  <a:pt x="1898" y="1476516"/>
                </a:lnTo>
                <a:lnTo>
                  <a:pt x="0" y="1476294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DB79F2-E892-4ED8-930E-63DA1A9F4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94" y="-372829"/>
            <a:ext cx="2142611" cy="2230919"/>
          </a:xfrm>
          <a:prstGeom prst="rect">
            <a:avLst/>
          </a:prstGeom>
        </p:spPr>
      </p:pic>
      <p:sp>
        <p:nvSpPr>
          <p:cNvPr id="11" name="Хорда 10">
            <a:extLst>
              <a:ext uri="{FF2B5EF4-FFF2-40B4-BE49-F238E27FC236}">
                <a16:creationId xmlns:a16="http://schemas.microsoft.com/office/drawing/2014/main" id="{1DE14B98-EB70-4F10-9040-046E9E9CC1A7}"/>
              </a:ext>
            </a:extLst>
          </p:cNvPr>
          <p:cNvSpPr/>
          <p:nvPr/>
        </p:nvSpPr>
        <p:spPr>
          <a:xfrm rot="6761205">
            <a:off x="1105534" y="8775195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4AC1481E-A7AF-48F6-AD37-D6A002060F45}"/>
              </a:ext>
            </a:extLst>
          </p:cNvPr>
          <p:cNvSpPr/>
          <p:nvPr/>
        </p:nvSpPr>
        <p:spPr>
          <a:xfrm rot="13471238">
            <a:off x="967767" y="8281984"/>
            <a:ext cx="2941264" cy="2877613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A20DDC-9628-414D-A91D-BFAD0B07D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842" y="3543808"/>
            <a:ext cx="10155499" cy="580314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EF7C82-D098-4998-8FAA-50082AD0F5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53" y="3931106"/>
            <a:ext cx="2506265" cy="14139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B6C45D-C5B4-4FCE-A89E-B55E169B1D58}"/>
              </a:ext>
            </a:extLst>
          </p:cNvPr>
          <p:cNvSpPr txBox="1"/>
          <p:nvPr/>
        </p:nvSpPr>
        <p:spPr>
          <a:xfrm>
            <a:off x="4996118" y="5452128"/>
            <a:ext cx="6230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0" i="0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Интерактивное изучение</a:t>
            </a:r>
          </a:p>
          <a:p>
            <a:r>
              <a:rPr kumimoji="0" lang="ru-RU" sz="3600" b="0" i="0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  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7BE0B5-E3D3-4C61-BF6F-F09F24BD45E6}"/>
              </a:ext>
            </a:extLst>
          </p:cNvPr>
          <p:cNvSpPr txBox="1"/>
          <p:nvPr/>
        </p:nvSpPr>
        <p:spPr>
          <a:xfrm>
            <a:off x="10404679" y="6238393"/>
            <a:ext cx="2762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spc="105" dirty="0">
                <a:solidFill>
                  <a:srgbClr val="217869"/>
                </a:solidFill>
                <a:latin typeface="Tahoma"/>
                <a:cs typeface="Tahoma"/>
              </a:rPr>
              <a:t>Мотивация</a:t>
            </a:r>
            <a:endParaRPr kumimoji="0" lang="ru-RU" sz="3600" b="0" i="0" u="none" strike="noStrike" kern="0" cap="none" spc="105" normalizeH="0" baseline="0" noProof="0" dirty="0">
              <a:ln>
                <a:noFill/>
              </a:ln>
              <a:solidFill>
                <a:srgbClr val="217869"/>
              </a:solidFill>
              <a:effectLst/>
              <a:uLnTx/>
              <a:uFillTx/>
              <a:latin typeface="Tahoma"/>
              <a:cs typeface="Tahoma"/>
            </a:endParaRPr>
          </a:p>
          <a:p>
            <a:r>
              <a:rPr kumimoji="0" lang="ru-RU" sz="3600" b="0" i="0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  </a:t>
            </a:r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01AB0AD-E595-44E0-BFE8-86FE56528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680" y="5965127"/>
            <a:ext cx="2506265" cy="14139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F84BCB2-639C-497C-A692-FEA09BAD2FBF}"/>
              </a:ext>
            </a:extLst>
          </p:cNvPr>
          <p:cNvSpPr txBox="1"/>
          <p:nvPr/>
        </p:nvSpPr>
        <p:spPr>
          <a:xfrm>
            <a:off x="13415206" y="7348632"/>
            <a:ext cx="54038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0" i="0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Глубокое понимание</a:t>
            </a:r>
          </a:p>
          <a:p>
            <a:r>
              <a:rPr kumimoji="0" lang="ru-RU" sz="3600" b="0" i="0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  </a:t>
            </a:r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44CF47E4-4FC1-4576-9CAE-7142C33DB7C9}"/>
              </a:ext>
            </a:extLst>
          </p:cNvPr>
          <p:cNvCxnSpPr>
            <a:cxnSpLocks/>
          </p:cNvCxnSpPr>
          <p:nvPr/>
        </p:nvCxnSpPr>
        <p:spPr>
          <a:xfrm>
            <a:off x="4921654" y="6083900"/>
            <a:ext cx="5864172" cy="0"/>
          </a:xfrm>
          <a:prstGeom prst="line">
            <a:avLst/>
          </a:prstGeom>
          <a:ln>
            <a:solidFill>
              <a:srgbClr val="338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779AFE72-99B9-4353-8915-C6903EDE3F28}"/>
              </a:ext>
            </a:extLst>
          </p:cNvPr>
          <p:cNvCxnSpPr>
            <a:cxnSpLocks/>
          </p:cNvCxnSpPr>
          <p:nvPr/>
        </p:nvCxnSpPr>
        <p:spPr>
          <a:xfrm>
            <a:off x="10351371" y="6861246"/>
            <a:ext cx="2762625" cy="0"/>
          </a:xfrm>
          <a:prstGeom prst="line">
            <a:avLst/>
          </a:prstGeom>
          <a:ln>
            <a:solidFill>
              <a:srgbClr val="338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0FF3B66D-EFF2-4AB5-9B23-CFEF62D25EF6}"/>
              </a:ext>
            </a:extLst>
          </p:cNvPr>
          <p:cNvCxnSpPr>
            <a:cxnSpLocks/>
          </p:cNvCxnSpPr>
          <p:nvPr/>
        </p:nvCxnSpPr>
        <p:spPr>
          <a:xfrm>
            <a:off x="13380065" y="8000169"/>
            <a:ext cx="4923838" cy="0"/>
          </a:xfrm>
          <a:prstGeom prst="line">
            <a:avLst/>
          </a:prstGeom>
          <a:ln>
            <a:solidFill>
              <a:srgbClr val="338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00E3283-1A89-4E38-BF5D-CE59AD7229B5}"/>
              </a:ext>
            </a:extLst>
          </p:cNvPr>
          <p:cNvSpPr txBox="1"/>
          <p:nvPr/>
        </p:nvSpPr>
        <p:spPr>
          <a:xfrm>
            <a:off x="5249437" y="6083900"/>
            <a:ext cx="454318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0" i="1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Яркие образы и графика делают обучение наглядным </a:t>
            </a:r>
          </a:p>
          <a:p>
            <a:pPr algn="ctr"/>
            <a:r>
              <a:rPr kumimoji="0" lang="ru-RU" sz="2400" b="0" i="1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и запоминающимся</a:t>
            </a:r>
          </a:p>
          <a:p>
            <a:pPr algn="ctr"/>
            <a:r>
              <a:rPr kumimoji="0" lang="ru-RU" sz="3600" b="0" i="1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  </a:t>
            </a:r>
            <a:endParaRPr lang="ru-RU" i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0B1F4D-4A99-44CB-935A-EA2613379E24}"/>
              </a:ext>
            </a:extLst>
          </p:cNvPr>
          <p:cNvSpPr txBox="1"/>
          <p:nvPr/>
        </p:nvSpPr>
        <p:spPr>
          <a:xfrm>
            <a:off x="9504514" y="6912619"/>
            <a:ext cx="454318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0" i="1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Интерактивный формат </a:t>
            </a:r>
          </a:p>
          <a:p>
            <a:pPr algn="ctr"/>
            <a:r>
              <a:rPr kumimoji="0" lang="ru-RU" sz="2400" b="0" i="1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повышает интерес </a:t>
            </a:r>
          </a:p>
          <a:p>
            <a:pPr algn="ctr"/>
            <a:r>
              <a:rPr kumimoji="0" lang="ru-RU" sz="2400" b="0" i="1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к изучению </a:t>
            </a:r>
          </a:p>
          <a:p>
            <a:pPr algn="ctr"/>
            <a:r>
              <a:rPr kumimoji="0" lang="ru-RU" sz="2400" b="0" i="1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географии</a:t>
            </a:r>
          </a:p>
          <a:p>
            <a:pPr algn="ctr"/>
            <a:r>
              <a:rPr kumimoji="0" lang="ru-RU" sz="3600" b="0" i="1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  </a:t>
            </a:r>
            <a:endParaRPr lang="ru-RU" i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55F703-4D9A-41D6-8238-2819DA2A1AB0}"/>
              </a:ext>
            </a:extLst>
          </p:cNvPr>
          <p:cNvSpPr txBox="1"/>
          <p:nvPr/>
        </p:nvSpPr>
        <p:spPr>
          <a:xfrm>
            <a:off x="13380065" y="8002515"/>
            <a:ext cx="45431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0" i="1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Структурированная информация помогает лучше усваивать материал</a:t>
            </a:r>
          </a:p>
          <a:p>
            <a:pPr algn="ctr"/>
            <a:r>
              <a:rPr kumimoji="0" lang="ru-RU" sz="3600" b="0" i="1" u="none" strike="noStrike" kern="0" cap="none" spc="105" normalizeH="0" baseline="0" noProof="0" dirty="0">
                <a:ln>
                  <a:noFill/>
                </a:ln>
                <a:solidFill>
                  <a:srgbClr val="217869"/>
                </a:solidFill>
                <a:effectLst/>
                <a:uLnTx/>
                <a:uFillTx/>
                <a:latin typeface="Tahoma"/>
                <a:cs typeface="Tahoma"/>
              </a:rPr>
              <a:t>  </a:t>
            </a:r>
            <a:endParaRPr lang="ru-RU" i="1" dirty="0"/>
          </a:p>
        </p:txBody>
      </p:sp>
      <p:grpSp>
        <p:nvGrpSpPr>
          <p:cNvPr id="44" name="object 12">
            <a:extLst>
              <a:ext uri="{FF2B5EF4-FFF2-40B4-BE49-F238E27FC236}">
                <a16:creationId xmlns:a16="http://schemas.microsoft.com/office/drawing/2014/main" id="{BD524745-7489-4FC2-B57A-4B569178E1F1}"/>
              </a:ext>
            </a:extLst>
          </p:cNvPr>
          <p:cNvGrpSpPr/>
          <p:nvPr/>
        </p:nvGrpSpPr>
        <p:grpSpPr>
          <a:xfrm>
            <a:off x="14899640" y="1053067"/>
            <a:ext cx="1352550" cy="254000"/>
            <a:chOff x="16005664" y="1069752"/>
            <a:chExt cx="1352550" cy="254000"/>
          </a:xfrm>
        </p:grpSpPr>
        <p:sp>
          <p:nvSpPr>
            <p:cNvPr id="45" name="object 13">
              <a:extLst>
                <a:ext uri="{FF2B5EF4-FFF2-40B4-BE49-F238E27FC236}">
                  <a16:creationId xmlns:a16="http://schemas.microsoft.com/office/drawing/2014/main" id="{332DC0DC-9208-4DCB-ADA2-D877E11A339A}"/>
                </a:ext>
              </a:extLst>
            </p:cNvPr>
            <p:cNvSpPr/>
            <p:nvPr/>
          </p:nvSpPr>
          <p:spPr>
            <a:xfrm>
              <a:off x="16005664" y="1069752"/>
              <a:ext cx="1352550" cy="254000"/>
            </a:xfrm>
            <a:custGeom>
              <a:avLst/>
              <a:gdLst/>
              <a:ahLst/>
              <a:cxnLst/>
              <a:rect l="l" t="t" r="r" b="b"/>
              <a:pathLst>
                <a:path w="1352550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1352550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  <a:path w="1352550" h="254000">
                  <a:moveTo>
                    <a:pt x="676275" y="253603"/>
                  </a:moveTo>
                  <a:lnTo>
                    <a:pt x="626905" y="243638"/>
                  </a:lnTo>
                  <a:lnTo>
                    <a:pt x="586588" y="216463"/>
                  </a:lnTo>
                  <a:lnTo>
                    <a:pt x="559406" y="176158"/>
                  </a:lnTo>
                  <a:lnTo>
                    <a:pt x="549439" y="126801"/>
                  </a:lnTo>
                  <a:lnTo>
                    <a:pt x="559406" y="77444"/>
                  </a:lnTo>
                  <a:lnTo>
                    <a:pt x="586588" y="37139"/>
                  </a:lnTo>
                  <a:lnTo>
                    <a:pt x="626905" y="9964"/>
                  </a:lnTo>
                  <a:lnTo>
                    <a:pt x="676275" y="0"/>
                  </a:lnTo>
                  <a:lnTo>
                    <a:pt x="725645" y="9964"/>
                  </a:lnTo>
                  <a:lnTo>
                    <a:pt x="765961" y="37139"/>
                  </a:lnTo>
                  <a:lnTo>
                    <a:pt x="793143" y="77444"/>
                  </a:lnTo>
                  <a:lnTo>
                    <a:pt x="803110" y="126801"/>
                  </a:lnTo>
                  <a:lnTo>
                    <a:pt x="793143" y="176158"/>
                  </a:lnTo>
                  <a:lnTo>
                    <a:pt x="765961" y="216463"/>
                  </a:lnTo>
                  <a:lnTo>
                    <a:pt x="725645" y="243638"/>
                  </a:lnTo>
                  <a:lnTo>
                    <a:pt x="676275" y="253603"/>
                  </a:lnTo>
                  <a:close/>
                </a:path>
                <a:path w="1352550" h="254000">
                  <a:moveTo>
                    <a:pt x="950995" y="253603"/>
                  </a:moveTo>
                  <a:lnTo>
                    <a:pt x="901624" y="243638"/>
                  </a:lnTo>
                  <a:lnTo>
                    <a:pt x="861308" y="216463"/>
                  </a:lnTo>
                  <a:lnTo>
                    <a:pt x="834126" y="176158"/>
                  </a:lnTo>
                  <a:lnTo>
                    <a:pt x="824159" y="126801"/>
                  </a:lnTo>
                  <a:lnTo>
                    <a:pt x="834126" y="77444"/>
                  </a:lnTo>
                  <a:lnTo>
                    <a:pt x="861308" y="37139"/>
                  </a:lnTo>
                  <a:lnTo>
                    <a:pt x="901624" y="9964"/>
                  </a:lnTo>
                  <a:lnTo>
                    <a:pt x="950995" y="0"/>
                  </a:lnTo>
                  <a:lnTo>
                    <a:pt x="1000365" y="9964"/>
                  </a:lnTo>
                  <a:lnTo>
                    <a:pt x="1040680" y="37139"/>
                  </a:lnTo>
                  <a:lnTo>
                    <a:pt x="1067862" y="77444"/>
                  </a:lnTo>
                  <a:lnTo>
                    <a:pt x="1077829" y="126801"/>
                  </a:lnTo>
                  <a:lnTo>
                    <a:pt x="1067862" y="176158"/>
                  </a:lnTo>
                  <a:lnTo>
                    <a:pt x="1040680" y="216463"/>
                  </a:lnTo>
                  <a:lnTo>
                    <a:pt x="1000365" y="243638"/>
                  </a:lnTo>
                  <a:lnTo>
                    <a:pt x="950995" y="253603"/>
                  </a:lnTo>
                  <a:close/>
                </a:path>
                <a:path w="1352550" h="254000">
                  <a:moveTo>
                    <a:pt x="1225714" y="253603"/>
                  </a:moveTo>
                  <a:lnTo>
                    <a:pt x="1176344" y="243638"/>
                  </a:lnTo>
                  <a:lnTo>
                    <a:pt x="1136028" y="216463"/>
                  </a:lnTo>
                  <a:lnTo>
                    <a:pt x="1108847" y="176158"/>
                  </a:lnTo>
                  <a:lnTo>
                    <a:pt x="1098879" y="126801"/>
                  </a:lnTo>
                  <a:lnTo>
                    <a:pt x="1108847" y="77444"/>
                  </a:lnTo>
                  <a:lnTo>
                    <a:pt x="1136028" y="37139"/>
                  </a:lnTo>
                  <a:lnTo>
                    <a:pt x="1176344" y="9964"/>
                  </a:lnTo>
                  <a:lnTo>
                    <a:pt x="1225714" y="0"/>
                  </a:lnTo>
                  <a:lnTo>
                    <a:pt x="1275084" y="9964"/>
                  </a:lnTo>
                  <a:lnTo>
                    <a:pt x="1315401" y="37139"/>
                  </a:lnTo>
                  <a:lnTo>
                    <a:pt x="1342582" y="77444"/>
                  </a:lnTo>
                  <a:lnTo>
                    <a:pt x="1352550" y="126801"/>
                  </a:lnTo>
                  <a:lnTo>
                    <a:pt x="1342582" y="176158"/>
                  </a:lnTo>
                  <a:lnTo>
                    <a:pt x="1315401" y="216463"/>
                  </a:lnTo>
                  <a:lnTo>
                    <a:pt x="1275084" y="243638"/>
                  </a:lnTo>
                  <a:lnTo>
                    <a:pt x="1225714" y="253603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4">
              <a:extLst>
                <a:ext uri="{FF2B5EF4-FFF2-40B4-BE49-F238E27FC236}">
                  <a16:creationId xmlns:a16="http://schemas.microsoft.com/office/drawing/2014/main" id="{A23FA3D7-5621-47B3-830F-3525E2363B66}"/>
                </a:ext>
              </a:extLst>
            </p:cNvPr>
            <p:cNvSpPr/>
            <p:nvPr/>
          </p:nvSpPr>
          <p:spPr>
            <a:xfrm>
              <a:off x="16005664" y="1069752"/>
              <a:ext cx="528955" cy="254000"/>
            </a:xfrm>
            <a:custGeom>
              <a:avLst/>
              <a:gdLst/>
              <a:ahLst/>
              <a:cxnLst/>
              <a:rect l="l" t="t" r="r" b="b"/>
              <a:pathLst>
                <a:path w="528955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528955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</a:pathLst>
            </a:custGeom>
            <a:solidFill>
              <a:srgbClr val="FE8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3">
            <a:extLst>
              <a:ext uri="{FF2B5EF4-FFF2-40B4-BE49-F238E27FC236}">
                <a16:creationId xmlns:a16="http://schemas.microsoft.com/office/drawing/2014/main" id="{4445D488-AEEA-4F7E-8667-1A126108563C}"/>
              </a:ext>
            </a:extLst>
          </p:cNvPr>
          <p:cNvSpPr/>
          <p:nvPr/>
        </p:nvSpPr>
        <p:spPr>
          <a:xfrm>
            <a:off x="5249437" y="1550394"/>
            <a:ext cx="45719" cy="1776792"/>
          </a:xfrm>
          <a:custGeom>
            <a:avLst/>
            <a:gdLst/>
            <a:ahLst/>
            <a:cxnLst/>
            <a:rect l="l" t="t" r="r" b="b"/>
            <a:pathLst>
              <a:path w="2540" h="2235835">
                <a:moveTo>
                  <a:pt x="0" y="2235517"/>
                </a:moveTo>
                <a:lnTo>
                  <a:pt x="2190" y="0"/>
                </a:lnTo>
              </a:path>
            </a:pathLst>
          </a:custGeom>
          <a:ln w="73151">
            <a:solidFill>
              <a:srgbClr val="33867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D9A6F2-698A-4776-B62A-F5CEBB22E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458">
            <a:off x="16877300" y="-3941"/>
            <a:ext cx="1171427" cy="1736836"/>
          </a:xfrm>
          <a:prstGeom prst="rect">
            <a:avLst/>
          </a:prstGeom>
        </p:spPr>
      </p:pic>
      <p:sp>
        <p:nvSpPr>
          <p:cNvPr id="22" name="Круг: прозрачная заливка 21">
            <a:extLst>
              <a:ext uri="{FF2B5EF4-FFF2-40B4-BE49-F238E27FC236}">
                <a16:creationId xmlns:a16="http://schemas.microsoft.com/office/drawing/2014/main" id="{A2C7AD54-EC5F-4DCB-B0D9-9DBC96C79406}"/>
              </a:ext>
            </a:extLst>
          </p:cNvPr>
          <p:cNvSpPr/>
          <p:nvPr/>
        </p:nvSpPr>
        <p:spPr>
          <a:xfrm>
            <a:off x="8433465" y="1717851"/>
            <a:ext cx="8366190" cy="6984649"/>
          </a:xfrm>
          <a:prstGeom prst="donut">
            <a:avLst/>
          </a:prstGeom>
          <a:solidFill>
            <a:srgbClr val="134E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64699" y="363944"/>
            <a:ext cx="10988040" cy="1039387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 marR="5080">
              <a:lnSpc>
                <a:spcPct val="75200"/>
              </a:lnSpc>
              <a:spcBef>
                <a:spcPts val="2120"/>
              </a:spcBef>
            </a:pPr>
            <a:r>
              <a:rPr lang="ru-RU" sz="6650" spc="260" dirty="0">
                <a:solidFill>
                  <a:srgbClr val="338678"/>
                </a:solidFill>
              </a:rPr>
              <a:t>ГЕО       ГАЙД</a:t>
            </a:r>
            <a:endParaRPr sz="6650" dirty="0"/>
          </a:p>
        </p:txBody>
      </p:sp>
      <p:sp>
        <p:nvSpPr>
          <p:cNvPr id="11" name="object 11"/>
          <p:cNvSpPr/>
          <p:nvPr/>
        </p:nvSpPr>
        <p:spPr>
          <a:xfrm rot="19565923">
            <a:off x="2559251" y="-1072451"/>
            <a:ext cx="2670279" cy="2384333"/>
          </a:xfrm>
          <a:custGeom>
            <a:avLst/>
            <a:gdLst/>
            <a:ahLst/>
            <a:cxnLst/>
            <a:rect l="l" t="t" r="r" b="b"/>
            <a:pathLst>
              <a:path w="2305050" h="2029460">
                <a:moveTo>
                  <a:pt x="2304792" y="1618463"/>
                </a:moveTo>
                <a:lnTo>
                  <a:pt x="2275395" y="1648090"/>
                </a:lnTo>
                <a:lnTo>
                  <a:pt x="2239468" y="1681878"/>
                </a:lnTo>
                <a:lnTo>
                  <a:pt x="2202321" y="1714321"/>
                </a:lnTo>
                <a:lnTo>
                  <a:pt x="2164003" y="1745375"/>
                </a:lnTo>
                <a:lnTo>
                  <a:pt x="2124568" y="1774999"/>
                </a:lnTo>
                <a:lnTo>
                  <a:pt x="2084072" y="1803149"/>
                </a:lnTo>
                <a:lnTo>
                  <a:pt x="2042567" y="1829790"/>
                </a:lnTo>
                <a:lnTo>
                  <a:pt x="2000108" y="1854887"/>
                </a:lnTo>
                <a:lnTo>
                  <a:pt x="1956753" y="1878404"/>
                </a:lnTo>
                <a:lnTo>
                  <a:pt x="1912565" y="1900308"/>
                </a:lnTo>
                <a:lnTo>
                  <a:pt x="1867600" y="1920570"/>
                </a:lnTo>
                <a:lnTo>
                  <a:pt x="1821918" y="1939165"/>
                </a:lnTo>
                <a:lnTo>
                  <a:pt x="1775582" y="1956066"/>
                </a:lnTo>
                <a:lnTo>
                  <a:pt x="1728657" y="1971249"/>
                </a:lnTo>
                <a:lnTo>
                  <a:pt x="1681206" y="1984694"/>
                </a:lnTo>
                <a:lnTo>
                  <a:pt x="1633290" y="1996385"/>
                </a:lnTo>
                <a:lnTo>
                  <a:pt x="1584975" y="2006303"/>
                </a:lnTo>
                <a:lnTo>
                  <a:pt x="1536331" y="2014437"/>
                </a:lnTo>
                <a:lnTo>
                  <a:pt x="1487421" y="2020774"/>
                </a:lnTo>
                <a:lnTo>
                  <a:pt x="1438308" y="2025308"/>
                </a:lnTo>
                <a:lnTo>
                  <a:pt x="1389061" y="2028030"/>
                </a:lnTo>
                <a:lnTo>
                  <a:pt x="1339750" y="2028938"/>
                </a:lnTo>
                <a:lnTo>
                  <a:pt x="1323303" y="2028837"/>
                </a:lnTo>
                <a:lnTo>
                  <a:pt x="1274007" y="2027324"/>
                </a:lnTo>
                <a:lnTo>
                  <a:pt x="1224799" y="2023998"/>
                </a:lnTo>
                <a:lnTo>
                  <a:pt x="1175746" y="2018862"/>
                </a:lnTo>
                <a:lnTo>
                  <a:pt x="1126914" y="2011924"/>
                </a:lnTo>
                <a:lnTo>
                  <a:pt x="1078373" y="2003195"/>
                </a:lnTo>
                <a:lnTo>
                  <a:pt x="1030187" y="1992684"/>
                </a:lnTo>
                <a:lnTo>
                  <a:pt x="982417" y="1980407"/>
                </a:lnTo>
                <a:lnTo>
                  <a:pt x="935132" y="1966379"/>
                </a:lnTo>
                <a:lnTo>
                  <a:pt x="888398" y="1950621"/>
                </a:lnTo>
                <a:lnTo>
                  <a:pt x="842275" y="1933154"/>
                </a:lnTo>
                <a:lnTo>
                  <a:pt x="796824" y="1914000"/>
                </a:lnTo>
                <a:lnTo>
                  <a:pt x="752110" y="1893186"/>
                </a:lnTo>
                <a:lnTo>
                  <a:pt x="708193" y="1870742"/>
                </a:lnTo>
                <a:lnTo>
                  <a:pt x="665133" y="1846696"/>
                </a:lnTo>
                <a:lnTo>
                  <a:pt x="622984" y="1821080"/>
                </a:lnTo>
                <a:lnTo>
                  <a:pt x="581807" y="1793931"/>
                </a:lnTo>
                <a:lnTo>
                  <a:pt x="541659" y="1765285"/>
                </a:lnTo>
                <a:lnTo>
                  <a:pt x="502593" y="1735182"/>
                </a:lnTo>
                <a:lnTo>
                  <a:pt x="464660" y="1703659"/>
                </a:lnTo>
                <a:lnTo>
                  <a:pt x="427912" y="1670761"/>
                </a:lnTo>
                <a:lnTo>
                  <a:pt x="392402" y="1636535"/>
                </a:lnTo>
                <a:lnTo>
                  <a:pt x="358175" y="1601025"/>
                </a:lnTo>
                <a:lnTo>
                  <a:pt x="325278" y="1564277"/>
                </a:lnTo>
                <a:lnTo>
                  <a:pt x="293755" y="1526344"/>
                </a:lnTo>
                <a:lnTo>
                  <a:pt x="263651" y="1487277"/>
                </a:lnTo>
                <a:lnTo>
                  <a:pt x="235006" y="1447130"/>
                </a:lnTo>
                <a:lnTo>
                  <a:pt x="207856" y="1405953"/>
                </a:lnTo>
                <a:lnTo>
                  <a:pt x="182241" y="1363804"/>
                </a:lnTo>
                <a:lnTo>
                  <a:pt x="158195" y="1320744"/>
                </a:lnTo>
                <a:lnTo>
                  <a:pt x="135750" y="1276827"/>
                </a:lnTo>
                <a:lnTo>
                  <a:pt x="114936" y="1232112"/>
                </a:lnTo>
                <a:lnTo>
                  <a:pt x="95783" y="1186662"/>
                </a:lnTo>
                <a:lnTo>
                  <a:pt x="78316" y="1140539"/>
                </a:lnTo>
                <a:lnTo>
                  <a:pt x="62558" y="1093805"/>
                </a:lnTo>
                <a:lnTo>
                  <a:pt x="48530" y="1046519"/>
                </a:lnTo>
                <a:lnTo>
                  <a:pt x="36253" y="998750"/>
                </a:lnTo>
                <a:lnTo>
                  <a:pt x="25742" y="950564"/>
                </a:lnTo>
                <a:lnTo>
                  <a:pt x="17013" y="902023"/>
                </a:lnTo>
                <a:lnTo>
                  <a:pt x="10075" y="853192"/>
                </a:lnTo>
                <a:lnTo>
                  <a:pt x="4940" y="804138"/>
                </a:lnTo>
                <a:lnTo>
                  <a:pt x="1613" y="754930"/>
                </a:lnTo>
                <a:lnTo>
                  <a:pt x="100" y="705634"/>
                </a:lnTo>
                <a:lnTo>
                  <a:pt x="0" y="689192"/>
                </a:lnTo>
                <a:lnTo>
                  <a:pt x="100" y="672745"/>
                </a:lnTo>
                <a:lnTo>
                  <a:pt x="1613" y="623449"/>
                </a:lnTo>
                <a:lnTo>
                  <a:pt x="4940" y="574242"/>
                </a:lnTo>
                <a:lnTo>
                  <a:pt x="10075" y="525188"/>
                </a:lnTo>
                <a:lnTo>
                  <a:pt x="17013" y="476357"/>
                </a:lnTo>
                <a:lnTo>
                  <a:pt x="25742" y="427816"/>
                </a:lnTo>
                <a:lnTo>
                  <a:pt x="36253" y="379630"/>
                </a:lnTo>
                <a:lnTo>
                  <a:pt x="48530" y="331860"/>
                </a:lnTo>
                <a:lnTo>
                  <a:pt x="62558" y="284575"/>
                </a:lnTo>
                <a:lnTo>
                  <a:pt x="78316" y="237841"/>
                </a:lnTo>
                <a:lnTo>
                  <a:pt x="95783" y="191718"/>
                </a:lnTo>
                <a:lnTo>
                  <a:pt x="114936" y="146267"/>
                </a:lnTo>
                <a:lnTo>
                  <a:pt x="135750" y="101552"/>
                </a:lnTo>
                <a:lnTo>
                  <a:pt x="158195" y="57636"/>
                </a:lnTo>
                <a:lnTo>
                  <a:pt x="182241" y="14575"/>
                </a:lnTo>
                <a:lnTo>
                  <a:pt x="190607" y="421"/>
                </a:lnTo>
                <a:lnTo>
                  <a:pt x="190863" y="0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Знак ''минус'' 11">
            <a:extLst>
              <a:ext uri="{FF2B5EF4-FFF2-40B4-BE49-F238E27FC236}">
                <a16:creationId xmlns:a16="http://schemas.microsoft.com/office/drawing/2014/main" id="{155F8100-95B2-41A4-98AE-5EF169348050}"/>
              </a:ext>
            </a:extLst>
          </p:cNvPr>
          <p:cNvSpPr/>
          <p:nvPr/>
        </p:nvSpPr>
        <p:spPr>
          <a:xfrm>
            <a:off x="-3525776" y="8400312"/>
            <a:ext cx="25339550" cy="3767701"/>
          </a:xfrm>
          <a:prstGeom prst="mathMinus">
            <a:avLst/>
          </a:prstGeom>
          <a:solidFill>
            <a:srgbClr val="13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FEF73EFB-4617-40E7-BF6C-C2E0A92B6CEA}"/>
              </a:ext>
            </a:extLst>
          </p:cNvPr>
          <p:cNvSpPr/>
          <p:nvPr/>
        </p:nvSpPr>
        <p:spPr>
          <a:xfrm>
            <a:off x="181722" y="8121316"/>
            <a:ext cx="22793000" cy="2465156"/>
          </a:xfrm>
          <a:prstGeom prst="mathMinus">
            <a:avLst/>
          </a:prstGeom>
          <a:solidFill>
            <a:srgbClr val="134E4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4" name="Хорда 13">
            <a:extLst>
              <a:ext uri="{FF2B5EF4-FFF2-40B4-BE49-F238E27FC236}">
                <a16:creationId xmlns:a16="http://schemas.microsoft.com/office/drawing/2014/main" id="{F22E550E-C0E1-4FEB-94D5-B071C14BEAE1}"/>
              </a:ext>
            </a:extLst>
          </p:cNvPr>
          <p:cNvSpPr/>
          <p:nvPr/>
        </p:nvSpPr>
        <p:spPr>
          <a:xfrm rot="6761205">
            <a:off x="1105534" y="8775195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1B7861D-1E08-4ECE-814E-370981FDFBEC}"/>
              </a:ext>
            </a:extLst>
          </p:cNvPr>
          <p:cNvSpPr/>
          <p:nvPr/>
        </p:nvSpPr>
        <p:spPr>
          <a:xfrm rot="13471238">
            <a:off x="967767" y="8281984"/>
            <a:ext cx="2941264" cy="2877613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4928650-2C3D-4427-A8E1-0FF111E88970}"/>
              </a:ext>
            </a:extLst>
          </p:cNvPr>
          <p:cNvSpPr/>
          <p:nvPr/>
        </p:nvSpPr>
        <p:spPr>
          <a:xfrm>
            <a:off x="16681939" y="8386275"/>
            <a:ext cx="2910205" cy="2623367"/>
          </a:xfrm>
          <a:prstGeom prst="ellipse">
            <a:avLst/>
          </a:prstGeom>
          <a:solidFill>
            <a:srgbClr val="FBC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BCDF6"/>
                </a:solidFill>
              </a:ln>
            </a:endParaRPr>
          </a:p>
        </p:txBody>
      </p:sp>
      <p:sp>
        <p:nvSpPr>
          <p:cNvPr id="21" name="Блок-схема: узел 20">
            <a:extLst>
              <a:ext uri="{FF2B5EF4-FFF2-40B4-BE49-F238E27FC236}">
                <a16:creationId xmlns:a16="http://schemas.microsoft.com/office/drawing/2014/main" id="{3E10780E-C7D7-46D8-A515-1A179FD38F43}"/>
              </a:ext>
            </a:extLst>
          </p:cNvPr>
          <p:cNvSpPr/>
          <p:nvPr/>
        </p:nvSpPr>
        <p:spPr>
          <a:xfrm>
            <a:off x="9690737" y="2433394"/>
            <a:ext cx="5846682" cy="5507175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D2D973-A25A-4511-922E-990DDAA17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40" y="2042309"/>
            <a:ext cx="6216276" cy="6472481"/>
          </a:xfrm>
          <a:prstGeom prst="rect">
            <a:avLst/>
          </a:prstGeom>
        </p:spPr>
      </p:pic>
      <p:grpSp>
        <p:nvGrpSpPr>
          <p:cNvPr id="24" name="object 12">
            <a:extLst>
              <a:ext uri="{FF2B5EF4-FFF2-40B4-BE49-F238E27FC236}">
                <a16:creationId xmlns:a16="http://schemas.microsoft.com/office/drawing/2014/main" id="{502BE37D-9578-48F6-A89D-F0723D3E5ABB}"/>
              </a:ext>
            </a:extLst>
          </p:cNvPr>
          <p:cNvGrpSpPr/>
          <p:nvPr/>
        </p:nvGrpSpPr>
        <p:grpSpPr>
          <a:xfrm>
            <a:off x="13864654" y="1112277"/>
            <a:ext cx="1352550" cy="254000"/>
            <a:chOff x="16005664" y="1069752"/>
            <a:chExt cx="1352550" cy="254000"/>
          </a:xfrm>
        </p:grpSpPr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8132907C-4CEC-476D-9727-9F18DA52422A}"/>
                </a:ext>
              </a:extLst>
            </p:cNvPr>
            <p:cNvSpPr/>
            <p:nvPr/>
          </p:nvSpPr>
          <p:spPr>
            <a:xfrm>
              <a:off x="16005664" y="1069752"/>
              <a:ext cx="1352550" cy="254000"/>
            </a:xfrm>
            <a:custGeom>
              <a:avLst/>
              <a:gdLst/>
              <a:ahLst/>
              <a:cxnLst/>
              <a:rect l="l" t="t" r="r" b="b"/>
              <a:pathLst>
                <a:path w="1352550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1352550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  <a:path w="1352550" h="254000">
                  <a:moveTo>
                    <a:pt x="676275" y="253603"/>
                  </a:moveTo>
                  <a:lnTo>
                    <a:pt x="626905" y="243638"/>
                  </a:lnTo>
                  <a:lnTo>
                    <a:pt x="586588" y="216463"/>
                  </a:lnTo>
                  <a:lnTo>
                    <a:pt x="559406" y="176158"/>
                  </a:lnTo>
                  <a:lnTo>
                    <a:pt x="549439" y="126801"/>
                  </a:lnTo>
                  <a:lnTo>
                    <a:pt x="559406" y="77444"/>
                  </a:lnTo>
                  <a:lnTo>
                    <a:pt x="586588" y="37139"/>
                  </a:lnTo>
                  <a:lnTo>
                    <a:pt x="626905" y="9964"/>
                  </a:lnTo>
                  <a:lnTo>
                    <a:pt x="676275" y="0"/>
                  </a:lnTo>
                  <a:lnTo>
                    <a:pt x="725645" y="9964"/>
                  </a:lnTo>
                  <a:lnTo>
                    <a:pt x="765961" y="37139"/>
                  </a:lnTo>
                  <a:lnTo>
                    <a:pt x="793143" y="77444"/>
                  </a:lnTo>
                  <a:lnTo>
                    <a:pt x="803110" y="126801"/>
                  </a:lnTo>
                  <a:lnTo>
                    <a:pt x="793143" y="176158"/>
                  </a:lnTo>
                  <a:lnTo>
                    <a:pt x="765961" y="216463"/>
                  </a:lnTo>
                  <a:lnTo>
                    <a:pt x="725645" y="243638"/>
                  </a:lnTo>
                  <a:lnTo>
                    <a:pt x="676275" y="253603"/>
                  </a:lnTo>
                  <a:close/>
                </a:path>
                <a:path w="1352550" h="254000">
                  <a:moveTo>
                    <a:pt x="950995" y="253603"/>
                  </a:moveTo>
                  <a:lnTo>
                    <a:pt x="901624" y="243638"/>
                  </a:lnTo>
                  <a:lnTo>
                    <a:pt x="861308" y="216463"/>
                  </a:lnTo>
                  <a:lnTo>
                    <a:pt x="834126" y="176158"/>
                  </a:lnTo>
                  <a:lnTo>
                    <a:pt x="824159" y="126801"/>
                  </a:lnTo>
                  <a:lnTo>
                    <a:pt x="834126" y="77444"/>
                  </a:lnTo>
                  <a:lnTo>
                    <a:pt x="861308" y="37139"/>
                  </a:lnTo>
                  <a:lnTo>
                    <a:pt x="901624" y="9964"/>
                  </a:lnTo>
                  <a:lnTo>
                    <a:pt x="950995" y="0"/>
                  </a:lnTo>
                  <a:lnTo>
                    <a:pt x="1000365" y="9964"/>
                  </a:lnTo>
                  <a:lnTo>
                    <a:pt x="1040680" y="37139"/>
                  </a:lnTo>
                  <a:lnTo>
                    <a:pt x="1067862" y="77444"/>
                  </a:lnTo>
                  <a:lnTo>
                    <a:pt x="1077829" y="126801"/>
                  </a:lnTo>
                  <a:lnTo>
                    <a:pt x="1067862" y="176158"/>
                  </a:lnTo>
                  <a:lnTo>
                    <a:pt x="1040680" y="216463"/>
                  </a:lnTo>
                  <a:lnTo>
                    <a:pt x="1000365" y="243638"/>
                  </a:lnTo>
                  <a:lnTo>
                    <a:pt x="950995" y="253603"/>
                  </a:lnTo>
                  <a:close/>
                </a:path>
                <a:path w="1352550" h="254000">
                  <a:moveTo>
                    <a:pt x="1225714" y="253603"/>
                  </a:moveTo>
                  <a:lnTo>
                    <a:pt x="1176344" y="243638"/>
                  </a:lnTo>
                  <a:lnTo>
                    <a:pt x="1136028" y="216463"/>
                  </a:lnTo>
                  <a:lnTo>
                    <a:pt x="1108847" y="176158"/>
                  </a:lnTo>
                  <a:lnTo>
                    <a:pt x="1098879" y="126801"/>
                  </a:lnTo>
                  <a:lnTo>
                    <a:pt x="1108847" y="77444"/>
                  </a:lnTo>
                  <a:lnTo>
                    <a:pt x="1136028" y="37139"/>
                  </a:lnTo>
                  <a:lnTo>
                    <a:pt x="1176344" y="9964"/>
                  </a:lnTo>
                  <a:lnTo>
                    <a:pt x="1225714" y="0"/>
                  </a:lnTo>
                  <a:lnTo>
                    <a:pt x="1275084" y="9964"/>
                  </a:lnTo>
                  <a:lnTo>
                    <a:pt x="1315401" y="37139"/>
                  </a:lnTo>
                  <a:lnTo>
                    <a:pt x="1342582" y="77444"/>
                  </a:lnTo>
                  <a:lnTo>
                    <a:pt x="1352550" y="126801"/>
                  </a:lnTo>
                  <a:lnTo>
                    <a:pt x="1342582" y="176158"/>
                  </a:lnTo>
                  <a:lnTo>
                    <a:pt x="1315401" y="216463"/>
                  </a:lnTo>
                  <a:lnTo>
                    <a:pt x="1275084" y="243638"/>
                  </a:lnTo>
                  <a:lnTo>
                    <a:pt x="1225714" y="253603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DFA6A4FF-98B9-4370-9052-A7DC8D34C997}"/>
                </a:ext>
              </a:extLst>
            </p:cNvPr>
            <p:cNvSpPr/>
            <p:nvPr/>
          </p:nvSpPr>
          <p:spPr>
            <a:xfrm>
              <a:off x="16005664" y="1069752"/>
              <a:ext cx="528955" cy="254000"/>
            </a:xfrm>
            <a:custGeom>
              <a:avLst/>
              <a:gdLst/>
              <a:ahLst/>
              <a:cxnLst/>
              <a:rect l="l" t="t" r="r" b="b"/>
              <a:pathLst>
                <a:path w="528955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528955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</a:pathLst>
            </a:custGeom>
            <a:solidFill>
              <a:srgbClr val="FE8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Хорда 26">
            <a:extLst>
              <a:ext uri="{FF2B5EF4-FFF2-40B4-BE49-F238E27FC236}">
                <a16:creationId xmlns:a16="http://schemas.microsoft.com/office/drawing/2014/main" id="{66F766BE-BAC8-4CAF-8D83-4EA615B09C34}"/>
              </a:ext>
            </a:extLst>
          </p:cNvPr>
          <p:cNvSpPr/>
          <p:nvPr/>
        </p:nvSpPr>
        <p:spPr>
          <a:xfrm rot="17514235">
            <a:off x="2654414" y="-1500637"/>
            <a:ext cx="2479953" cy="2500199"/>
          </a:xfrm>
          <a:prstGeom prst="chord">
            <a:avLst/>
          </a:prstGeom>
          <a:solidFill>
            <a:srgbClr val="4FD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FE24D657-9658-4095-9E15-93E57FB281D5}"/>
              </a:ext>
            </a:extLst>
          </p:cNvPr>
          <p:cNvSpPr/>
          <p:nvPr/>
        </p:nvSpPr>
        <p:spPr>
          <a:xfrm>
            <a:off x="16166723" y="-204066"/>
            <a:ext cx="2305050" cy="2029460"/>
          </a:xfrm>
          <a:custGeom>
            <a:avLst/>
            <a:gdLst/>
            <a:ahLst/>
            <a:cxnLst/>
            <a:rect l="l" t="t" r="r" b="b"/>
            <a:pathLst>
              <a:path w="2305050" h="2029460">
                <a:moveTo>
                  <a:pt x="2304792" y="1618463"/>
                </a:moveTo>
                <a:lnTo>
                  <a:pt x="2275395" y="1648090"/>
                </a:lnTo>
                <a:lnTo>
                  <a:pt x="2239468" y="1681878"/>
                </a:lnTo>
                <a:lnTo>
                  <a:pt x="2202321" y="1714321"/>
                </a:lnTo>
                <a:lnTo>
                  <a:pt x="2164003" y="1745375"/>
                </a:lnTo>
                <a:lnTo>
                  <a:pt x="2124568" y="1774999"/>
                </a:lnTo>
                <a:lnTo>
                  <a:pt x="2084072" y="1803149"/>
                </a:lnTo>
                <a:lnTo>
                  <a:pt x="2042567" y="1829790"/>
                </a:lnTo>
                <a:lnTo>
                  <a:pt x="2000108" y="1854887"/>
                </a:lnTo>
                <a:lnTo>
                  <a:pt x="1956753" y="1878404"/>
                </a:lnTo>
                <a:lnTo>
                  <a:pt x="1912565" y="1900308"/>
                </a:lnTo>
                <a:lnTo>
                  <a:pt x="1867600" y="1920570"/>
                </a:lnTo>
                <a:lnTo>
                  <a:pt x="1821918" y="1939165"/>
                </a:lnTo>
                <a:lnTo>
                  <a:pt x="1775582" y="1956066"/>
                </a:lnTo>
                <a:lnTo>
                  <a:pt x="1728657" y="1971249"/>
                </a:lnTo>
                <a:lnTo>
                  <a:pt x="1681206" y="1984694"/>
                </a:lnTo>
                <a:lnTo>
                  <a:pt x="1633290" y="1996385"/>
                </a:lnTo>
                <a:lnTo>
                  <a:pt x="1584975" y="2006303"/>
                </a:lnTo>
                <a:lnTo>
                  <a:pt x="1536331" y="2014437"/>
                </a:lnTo>
                <a:lnTo>
                  <a:pt x="1487421" y="2020774"/>
                </a:lnTo>
                <a:lnTo>
                  <a:pt x="1438308" y="2025308"/>
                </a:lnTo>
                <a:lnTo>
                  <a:pt x="1389061" y="2028030"/>
                </a:lnTo>
                <a:lnTo>
                  <a:pt x="1339750" y="2028938"/>
                </a:lnTo>
                <a:lnTo>
                  <a:pt x="1323303" y="2028837"/>
                </a:lnTo>
                <a:lnTo>
                  <a:pt x="1274007" y="2027324"/>
                </a:lnTo>
                <a:lnTo>
                  <a:pt x="1224799" y="2023998"/>
                </a:lnTo>
                <a:lnTo>
                  <a:pt x="1175746" y="2018862"/>
                </a:lnTo>
                <a:lnTo>
                  <a:pt x="1126914" y="2011924"/>
                </a:lnTo>
                <a:lnTo>
                  <a:pt x="1078373" y="2003195"/>
                </a:lnTo>
                <a:lnTo>
                  <a:pt x="1030187" y="1992684"/>
                </a:lnTo>
                <a:lnTo>
                  <a:pt x="982417" y="1980407"/>
                </a:lnTo>
                <a:lnTo>
                  <a:pt x="935132" y="1966379"/>
                </a:lnTo>
                <a:lnTo>
                  <a:pt x="888398" y="1950621"/>
                </a:lnTo>
                <a:lnTo>
                  <a:pt x="842275" y="1933154"/>
                </a:lnTo>
                <a:lnTo>
                  <a:pt x="796824" y="1914000"/>
                </a:lnTo>
                <a:lnTo>
                  <a:pt x="752110" y="1893186"/>
                </a:lnTo>
                <a:lnTo>
                  <a:pt x="708193" y="1870742"/>
                </a:lnTo>
                <a:lnTo>
                  <a:pt x="665133" y="1846696"/>
                </a:lnTo>
                <a:lnTo>
                  <a:pt x="622984" y="1821080"/>
                </a:lnTo>
                <a:lnTo>
                  <a:pt x="581807" y="1793931"/>
                </a:lnTo>
                <a:lnTo>
                  <a:pt x="541659" y="1765285"/>
                </a:lnTo>
                <a:lnTo>
                  <a:pt x="502593" y="1735182"/>
                </a:lnTo>
                <a:lnTo>
                  <a:pt x="464660" y="1703659"/>
                </a:lnTo>
                <a:lnTo>
                  <a:pt x="427912" y="1670761"/>
                </a:lnTo>
                <a:lnTo>
                  <a:pt x="392402" y="1636535"/>
                </a:lnTo>
                <a:lnTo>
                  <a:pt x="358175" y="1601025"/>
                </a:lnTo>
                <a:lnTo>
                  <a:pt x="325278" y="1564277"/>
                </a:lnTo>
                <a:lnTo>
                  <a:pt x="293755" y="1526344"/>
                </a:lnTo>
                <a:lnTo>
                  <a:pt x="263651" y="1487277"/>
                </a:lnTo>
                <a:lnTo>
                  <a:pt x="235006" y="1447130"/>
                </a:lnTo>
                <a:lnTo>
                  <a:pt x="207856" y="1405953"/>
                </a:lnTo>
                <a:lnTo>
                  <a:pt x="182241" y="1363804"/>
                </a:lnTo>
                <a:lnTo>
                  <a:pt x="158195" y="1320744"/>
                </a:lnTo>
                <a:lnTo>
                  <a:pt x="135750" y="1276827"/>
                </a:lnTo>
                <a:lnTo>
                  <a:pt x="114936" y="1232112"/>
                </a:lnTo>
                <a:lnTo>
                  <a:pt x="95783" y="1186662"/>
                </a:lnTo>
                <a:lnTo>
                  <a:pt x="78316" y="1140539"/>
                </a:lnTo>
                <a:lnTo>
                  <a:pt x="62558" y="1093805"/>
                </a:lnTo>
                <a:lnTo>
                  <a:pt x="48530" y="1046519"/>
                </a:lnTo>
                <a:lnTo>
                  <a:pt x="36253" y="998750"/>
                </a:lnTo>
                <a:lnTo>
                  <a:pt x="25742" y="950564"/>
                </a:lnTo>
                <a:lnTo>
                  <a:pt x="17013" y="902023"/>
                </a:lnTo>
                <a:lnTo>
                  <a:pt x="10075" y="853192"/>
                </a:lnTo>
                <a:lnTo>
                  <a:pt x="4940" y="804138"/>
                </a:lnTo>
                <a:lnTo>
                  <a:pt x="1613" y="754930"/>
                </a:lnTo>
                <a:lnTo>
                  <a:pt x="100" y="705634"/>
                </a:lnTo>
                <a:lnTo>
                  <a:pt x="0" y="689192"/>
                </a:lnTo>
                <a:lnTo>
                  <a:pt x="100" y="672745"/>
                </a:lnTo>
                <a:lnTo>
                  <a:pt x="1613" y="623449"/>
                </a:lnTo>
                <a:lnTo>
                  <a:pt x="4940" y="574242"/>
                </a:lnTo>
                <a:lnTo>
                  <a:pt x="10075" y="525188"/>
                </a:lnTo>
                <a:lnTo>
                  <a:pt x="17013" y="476357"/>
                </a:lnTo>
                <a:lnTo>
                  <a:pt x="25742" y="427816"/>
                </a:lnTo>
                <a:lnTo>
                  <a:pt x="36253" y="379630"/>
                </a:lnTo>
                <a:lnTo>
                  <a:pt x="48530" y="331860"/>
                </a:lnTo>
                <a:lnTo>
                  <a:pt x="62558" y="284575"/>
                </a:lnTo>
                <a:lnTo>
                  <a:pt x="78316" y="237841"/>
                </a:lnTo>
                <a:lnTo>
                  <a:pt x="95783" y="191718"/>
                </a:lnTo>
                <a:lnTo>
                  <a:pt x="114936" y="146267"/>
                </a:lnTo>
                <a:lnTo>
                  <a:pt x="135750" y="101552"/>
                </a:lnTo>
                <a:lnTo>
                  <a:pt x="158195" y="57636"/>
                </a:lnTo>
                <a:lnTo>
                  <a:pt x="182241" y="14575"/>
                </a:lnTo>
                <a:lnTo>
                  <a:pt x="190607" y="421"/>
                </a:lnTo>
                <a:lnTo>
                  <a:pt x="190863" y="0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0A628F5-4881-4999-8021-7B4334DEC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17" b="91367" l="6404" r="96552">
                        <a14:foregroundMark x1="45074" y1="10791" x2="54433" y2="8393"/>
                        <a14:foregroundMark x1="87931" y1="33094" x2="89901" y2="58273"/>
                        <a14:foregroundMark x1="89901" y1="58273" x2="79064" y2="73141"/>
                        <a14:foregroundMark x1="79064" y1="73141" x2="46798" y2="84412"/>
                        <a14:foregroundMark x1="46798" y1="84412" x2="34729" y2="80336"/>
                        <a14:foregroundMark x1="34729" y1="80336" x2="34483" y2="79856"/>
                        <a14:foregroundMark x1="18227" y1="70743" x2="10837" y2="52518"/>
                        <a14:foregroundMark x1="11330" y1="51319" x2="12069" y2="25899"/>
                        <a14:foregroundMark x1="53202" y1="4796" x2="47537" y2="4796"/>
                        <a14:foregroundMark x1="91626" y1="51319" x2="96552" y2="48441"/>
                        <a14:foregroundMark x1="9606" y1="38609" x2="6404" y2="45803"/>
                        <a14:foregroundMark x1="49261" y1="91367" x2="54433" y2="90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62" y="-32184"/>
            <a:ext cx="1933575" cy="1985963"/>
          </a:xfrm>
          <a:prstGeom prst="rect">
            <a:avLst/>
          </a:prstGeom>
        </p:spPr>
      </p:pic>
      <p:sp>
        <p:nvSpPr>
          <p:cNvPr id="4" name="Половина рамки 3">
            <a:extLst>
              <a:ext uri="{FF2B5EF4-FFF2-40B4-BE49-F238E27FC236}">
                <a16:creationId xmlns:a16="http://schemas.microsoft.com/office/drawing/2014/main" id="{C4358054-B3D0-4855-AA78-248E4D314634}"/>
              </a:ext>
            </a:extLst>
          </p:cNvPr>
          <p:cNvSpPr/>
          <p:nvPr/>
        </p:nvSpPr>
        <p:spPr>
          <a:xfrm>
            <a:off x="1304146" y="1164660"/>
            <a:ext cx="1176514" cy="2381211"/>
          </a:xfrm>
          <a:prstGeom prst="halfFrame">
            <a:avLst/>
          </a:prstGeom>
          <a:solidFill>
            <a:srgbClr val="6FCC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оловина рамки 29">
            <a:extLst>
              <a:ext uri="{FF2B5EF4-FFF2-40B4-BE49-F238E27FC236}">
                <a16:creationId xmlns:a16="http://schemas.microsoft.com/office/drawing/2014/main" id="{EEF881CB-089C-4411-B0E0-A87CA855EF89}"/>
              </a:ext>
            </a:extLst>
          </p:cNvPr>
          <p:cNvSpPr/>
          <p:nvPr/>
        </p:nvSpPr>
        <p:spPr>
          <a:xfrm rot="10800000">
            <a:off x="5871319" y="6602184"/>
            <a:ext cx="1176514" cy="2381211"/>
          </a:xfrm>
          <a:prstGeom prst="halfFrame">
            <a:avLst/>
          </a:prstGeom>
          <a:solidFill>
            <a:srgbClr val="6FCC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1" name="object 2">
            <a:extLst>
              <a:ext uri="{FF2B5EF4-FFF2-40B4-BE49-F238E27FC236}">
                <a16:creationId xmlns:a16="http://schemas.microsoft.com/office/drawing/2014/main" id="{31CF9A54-0D68-4CD4-876B-96BEA3EFC4DA}"/>
              </a:ext>
            </a:extLst>
          </p:cNvPr>
          <p:cNvGrpSpPr/>
          <p:nvPr/>
        </p:nvGrpSpPr>
        <p:grpSpPr>
          <a:xfrm rot="16200000">
            <a:off x="-4680480" y="5069171"/>
            <a:ext cx="10224899" cy="1240439"/>
            <a:chOff x="5501432" y="10565103"/>
            <a:chExt cx="18288000" cy="1406531"/>
          </a:xfrm>
        </p:grpSpPr>
        <p:sp>
          <p:nvSpPr>
            <p:cNvPr id="32" name="object 3">
              <a:extLst>
                <a:ext uri="{FF2B5EF4-FFF2-40B4-BE49-F238E27FC236}">
                  <a16:creationId xmlns:a16="http://schemas.microsoft.com/office/drawing/2014/main" id="{DBE95637-9076-4487-9CCE-C5EDDF95DE6C}"/>
                </a:ext>
              </a:extLst>
            </p:cNvPr>
            <p:cNvSpPr/>
            <p:nvPr/>
          </p:nvSpPr>
          <p:spPr>
            <a:xfrm>
              <a:off x="5501432" y="10711372"/>
              <a:ext cx="18288000" cy="476885"/>
            </a:xfrm>
            <a:custGeom>
              <a:avLst/>
              <a:gdLst/>
              <a:ahLst/>
              <a:cxnLst/>
              <a:rect l="l" t="t" r="r" b="b"/>
              <a:pathLst>
                <a:path w="18288000" h="476884">
                  <a:moveTo>
                    <a:pt x="0" y="0"/>
                  </a:moveTo>
                  <a:lnTo>
                    <a:pt x="18287999" y="0"/>
                  </a:lnTo>
                  <a:lnTo>
                    <a:pt x="18287999" y="476440"/>
                  </a:lnTo>
                  <a:lnTo>
                    <a:pt x="0" y="476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EEC2ED8D-D7A0-4510-8806-5C7D459F32B2}"/>
                </a:ext>
              </a:extLst>
            </p:cNvPr>
            <p:cNvSpPr/>
            <p:nvPr/>
          </p:nvSpPr>
          <p:spPr>
            <a:xfrm rot="5400000">
              <a:off x="14169937" y="10250784"/>
              <a:ext cx="1241118" cy="2200582"/>
            </a:xfrm>
            <a:custGeom>
              <a:avLst/>
              <a:gdLst/>
              <a:ahLst/>
              <a:cxnLst/>
              <a:rect l="l" t="t" r="r" b="b"/>
              <a:pathLst>
                <a:path w="1957704" h="1395095">
                  <a:moveTo>
                    <a:pt x="1957158" y="1394752"/>
                  </a:moveTo>
                  <a:lnTo>
                    <a:pt x="1929930" y="1314488"/>
                  </a:lnTo>
                  <a:lnTo>
                    <a:pt x="1912442" y="1268615"/>
                  </a:lnTo>
                  <a:lnTo>
                    <a:pt x="1893760" y="1223175"/>
                  </a:lnTo>
                  <a:lnTo>
                    <a:pt x="1873897" y="1178204"/>
                  </a:lnTo>
                  <a:lnTo>
                    <a:pt x="1852866" y="1133779"/>
                  </a:lnTo>
                  <a:lnTo>
                    <a:pt x="1830692" y="1089888"/>
                  </a:lnTo>
                  <a:lnTo>
                    <a:pt x="1807349" y="1046530"/>
                  </a:lnTo>
                  <a:lnTo>
                    <a:pt x="1782889" y="1003769"/>
                  </a:lnTo>
                  <a:lnTo>
                    <a:pt x="1757324" y="961669"/>
                  </a:lnTo>
                  <a:lnTo>
                    <a:pt x="1730679" y="920203"/>
                  </a:lnTo>
                  <a:lnTo>
                    <a:pt x="1702930" y="879398"/>
                  </a:lnTo>
                  <a:lnTo>
                    <a:pt x="1674126" y="839292"/>
                  </a:lnTo>
                  <a:lnTo>
                    <a:pt x="1644294" y="799934"/>
                  </a:lnTo>
                  <a:lnTo>
                    <a:pt x="1613446" y="761339"/>
                  </a:lnTo>
                  <a:lnTo>
                    <a:pt x="1581581" y="723506"/>
                  </a:lnTo>
                  <a:lnTo>
                    <a:pt x="1548739" y="686460"/>
                  </a:lnTo>
                  <a:lnTo>
                    <a:pt x="1514944" y="650278"/>
                  </a:lnTo>
                  <a:lnTo>
                    <a:pt x="1480223" y="614946"/>
                  </a:lnTo>
                  <a:lnTo>
                    <a:pt x="1409090" y="545820"/>
                  </a:lnTo>
                  <a:lnTo>
                    <a:pt x="1372743" y="512076"/>
                  </a:lnTo>
                  <a:lnTo>
                    <a:pt x="1335519" y="479259"/>
                  </a:lnTo>
                  <a:lnTo>
                    <a:pt x="1297432" y="447357"/>
                  </a:lnTo>
                  <a:lnTo>
                    <a:pt x="1258506" y="416407"/>
                  </a:lnTo>
                  <a:lnTo>
                    <a:pt x="1218819" y="386448"/>
                  </a:lnTo>
                  <a:lnTo>
                    <a:pt x="1178369" y="357492"/>
                  </a:lnTo>
                  <a:lnTo>
                    <a:pt x="1137132" y="329539"/>
                  </a:lnTo>
                  <a:lnTo>
                    <a:pt x="1095184" y="302615"/>
                  </a:lnTo>
                  <a:lnTo>
                    <a:pt x="1052576" y="276771"/>
                  </a:lnTo>
                  <a:lnTo>
                    <a:pt x="1009294" y="251980"/>
                  </a:lnTo>
                  <a:lnTo>
                    <a:pt x="965365" y="228269"/>
                  </a:lnTo>
                  <a:lnTo>
                    <a:pt x="920813" y="205651"/>
                  </a:lnTo>
                  <a:lnTo>
                    <a:pt x="875728" y="184162"/>
                  </a:lnTo>
                  <a:lnTo>
                    <a:pt x="830084" y="163817"/>
                  </a:lnTo>
                  <a:lnTo>
                    <a:pt x="783894" y="144589"/>
                  </a:lnTo>
                  <a:lnTo>
                    <a:pt x="737222" y="126504"/>
                  </a:lnTo>
                  <a:lnTo>
                    <a:pt x="690118" y="109613"/>
                  </a:lnTo>
                  <a:lnTo>
                    <a:pt x="642594" y="93903"/>
                  </a:lnTo>
                  <a:lnTo>
                    <a:pt x="594639" y="79362"/>
                  </a:lnTo>
                  <a:lnTo>
                    <a:pt x="546315" y="66014"/>
                  </a:lnTo>
                  <a:lnTo>
                    <a:pt x="497687" y="53886"/>
                  </a:lnTo>
                  <a:lnTo>
                    <a:pt x="448767" y="42976"/>
                  </a:lnTo>
                  <a:lnTo>
                    <a:pt x="399529" y="33274"/>
                  </a:lnTo>
                  <a:lnTo>
                    <a:pt x="350062" y="24803"/>
                  </a:lnTo>
                  <a:lnTo>
                    <a:pt x="300431" y="17564"/>
                  </a:lnTo>
                  <a:lnTo>
                    <a:pt x="250621" y="11569"/>
                  </a:lnTo>
                  <a:lnTo>
                    <a:pt x="200634" y="6807"/>
                  </a:lnTo>
                  <a:lnTo>
                    <a:pt x="150533" y="3289"/>
                  </a:lnTo>
                  <a:lnTo>
                    <a:pt x="100406" y="1016"/>
                  </a:lnTo>
                  <a:lnTo>
                    <a:pt x="50215" y="0"/>
                  </a:lnTo>
                  <a:lnTo>
                    <a:pt x="0" y="228"/>
                  </a:lnTo>
                  <a:lnTo>
                    <a:pt x="2184" y="1394752"/>
                  </a:lnTo>
                  <a:lnTo>
                    <a:pt x="52412" y="1394752"/>
                  </a:lnTo>
                  <a:lnTo>
                    <a:pt x="102590" y="1394752"/>
                  </a:lnTo>
                  <a:lnTo>
                    <a:pt x="1946249" y="1394752"/>
                  </a:lnTo>
                  <a:lnTo>
                    <a:pt x="1957158" y="1394752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">
              <a:extLst>
                <a:ext uri="{FF2B5EF4-FFF2-40B4-BE49-F238E27FC236}">
                  <a16:creationId xmlns:a16="http://schemas.microsoft.com/office/drawing/2014/main" id="{35D72ECD-B6CD-43D8-ABBD-A61591C42CCB}"/>
                </a:ext>
              </a:extLst>
            </p:cNvPr>
            <p:cNvSpPr/>
            <p:nvPr/>
          </p:nvSpPr>
          <p:spPr>
            <a:xfrm rot="5400000">
              <a:off x="12742004" y="9607236"/>
              <a:ext cx="1342567" cy="3258301"/>
            </a:xfrm>
            <a:custGeom>
              <a:avLst/>
              <a:gdLst/>
              <a:ahLst/>
              <a:cxnLst/>
              <a:rect l="l" t="t" r="r" b="b"/>
              <a:pathLst>
                <a:path w="2117725" h="2065654">
                  <a:moveTo>
                    <a:pt x="2117191" y="2065528"/>
                  </a:moveTo>
                  <a:lnTo>
                    <a:pt x="2116632" y="2018804"/>
                  </a:lnTo>
                  <a:lnTo>
                    <a:pt x="2115058" y="1972830"/>
                  </a:lnTo>
                  <a:lnTo>
                    <a:pt x="2111984" y="1921268"/>
                  </a:lnTo>
                  <a:lnTo>
                    <a:pt x="2107590" y="1869782"/>
                  </a:lnTo>
                  <a:lnTo>
                    <a:pt x="2101888" y="1818424"/>
                  </a:lnTo>
                  <a:lnTo>
                    <a:pt x="2094890" y="1767255"/>
                  </a:lnTo>
                  <a:lnTo>
                    <a:pt x="2086597" y="1716278"/>
                  </a:lnTo>
                  <a:lnTo>
                    <a:pt x="2077008" y="1665503"/>
                  </a:lnTo>
                  <a:lnTo>
                    <a:pt x="2066124" y="1614995"/>
                  </a:lnTo>
                  <a:lnTo>
                    <a:pt x="2053971" y="1564805"/>
                  </a:lnTo>
                  <a:lnTo>
                    <a:pt x="2040534" y="1514944"/>
                  </a:lnTo>
                  <a:lnTo>
                    <a:pt x="2025840" y="1465414"/>
                  </a:lnTo>
                  <a:lnTo>
                    <a:pt x="2009889" y="1416278"/>
                  </a:lnTo>
                  <a:lnTo>
                    <a:pt x="1992706" y="1367599"/>
                  </a:lnTo>
                  <a:lnTo>
                    <a:pt x="1974291" y="1319377"/>
                  </a:lnTo>
                  <a:lnTo>
                    <a:pt x="1954631" y="1271600"/>
                  </a:lnTo>
                  <a:lnTo>
                    <a:pt x="1933778" y="1224356"/>
                  </a:lnTo>
                  <a:lnTo>
                    <a:pt x="1911743" y="1177683"/>
                  </a:lnTo>
                  <a:lnTo>
                    <a:pt x="1888528" y="1131595"/>
                  </a:lnTo>
                  <a:lnTo>
                    <a:pt x="1864131" y="1086078"/>
                  </a:lnTo>
                  <a:lnTo>
                    <a:pt x="1838579" y="1041209"/>
                  </a:lnTo>
                  <a:lnTo>
                    <a:pt x="1811921" y="997026"/>
                  </a:lnTo>
                  <a:lnTo>
                    <a:pt x="1784146" y="953554"/>
                  </a:lnTo>
                  <a:lnTo>
                    <a:pt x="1755254" y="910767"/>
                  </a:lnTo>
                  <a:lnTo>
                    <a:pt x="1725295" y="868743"/>
                  </a:lnTo>
                  <a:lnTo>
                    <a:pt x="1694281" y="827519"/>
                  </a:lnTo>
                  <a:lnTo>
                    <a:pt x="1662239" y="787107"/>
                  </a:lnTo>
                  <a:lnTo>
                    <a:pt x="1629156" y="747509"/>
                  </a:lnTo>
                  <a:lnTo>
                    <a:pt x="1595081" y="708761"/>
                  </a:lnTo>
                  <a:lnTo>
                    <a:pt x="1560055" y="670928"/>
                  </a:lnTo>
                  <a:lnTo>
                    <a:pt x="1524076" y="634009"/>
                  </a:lnTo>
                  <a:lnTo>
                    <a:pt x="1487157" y="597992"/>
                  </a:lnTo>
                  <a:lnTo>
                    <a:pt x="1450403" y="561784"/>
                  </a:lnTo>
                  <a:lnTo>
                    <a:pt x="1412773" y="526567"/>
                  </a:lnTo>
                  <a:lnTo>
                    <a:pt x="1374254" y="492315"/>
                  </a:lnTo>
                  <a:lnTo>
                    <a:pt x="1334858" y="459041"/>
                  </a:lnTo>
                  <a:lnTo>
                    <a:pt x="1294625" y="426783"/>
                  </a:lnTo>
                  <a:lnTo>
                    <a:pt x="1253617" y="395592"/>
                  </a:lnTo>
                  <a:lnTo>
                    <a:pt x="1211834" y="365455"/>
                  </a:lnTo>
                  <a:lnTo>
                    <a:pt x="1169263" y="336384"/>
                  </a:lnTo>
                  <a:lnTo>
                    <a:pt x="1125969" y="308406"/>
                  </a:lnTo>
                  <a:lnTo>
                    <a:pt x="1082001" y="281571"/>
                  </a:lnTo>
                  <a:lnTo>
                    <a:pt x="1037374" y="255866"/>
                  </a:lnTo>
                  <a:lnTo>
                    <a:pt x="992073" y="231305"/>
                  </a:lnTo>
                  <a:lnTo>
                    <a:pt x="946162" y="207899"/>
                  </a:lnTo>
                  <a:lnTo>
                    <a:pt x="899706" y="185699"/>
                  </a:lnTo>
                  <a:lnTo>
                    <a:pt x="852690" y="164693"/>
                  </a:lnTo>
                  <a:lnTo>
                    <a:pt x="805141" y="144881"/>
                  </a:lnTo>
                  <a:lnTo>
                    <a:pt x="757097" y="126301"/>
                  </a:lnTo>
                  <a:lnTo>
                    <a:pt x="708621" y="108966"/>
                  </a:lnTo>
                  <a:lnTo>
                    <a:pt x="659726" y="92875"/>
                  </a:lnTo>
                  <a:lnTo>
                    <a:pt x="610412" y="78028"/>
                  </a:lnTo>
                  <a:lnTo>
                    <a:pt x="560730" y="64452"/>
                  </a:lnTo>
                  <a:lnTo>
                    <a:pt x="510755" y="52158"/>
                  </a:lnTo>
                  <a:lnTo>
                    <a:pt x="460476" y="41160"/>
                  </a:lnTo>
                  <a:lnTo>
                    <a:pt x="409905" y="31445"/>
                  </a:lnTo>
                  <a:lnTo>
                    <a:pt x="359105" y="23012"/>
                  </a:lnTo>
                  <a:lnTo>
                    <a:pt x="308140" y="15900"/>
                  </a:lnTo>
                  <a:lnTo>
                    <a:pt x="257022" y="10096"/>
                  </a:lnTo>
                  <a:lnTo>
                    <a:pt x="205727" y="5600"/>
                  </a:lnTo>
                  <a:lnTo>
                    <a:pt x="154330" y="2413"/>
                  </a:lnTo>
                  <a:lnTo>
                    <a:pt x="102920" y="546"/>
                  </a:lnTo>
                  <a:lnTo>
                    <a:pt x="65163" y="139"/>
                  </a:lnTo>
                  <a:lnTo>
                    <a:pt x="64897" y="152"/>
                  </a:lnTo>
                  <a:lnTo>
                    <a:pt x="51460" y="0"/>
                  </a:lnTo>
                  <a:lnTo>
                    <a:pt x="0" y="762"/>
                  </a:lnTo>
                  <a:lnTo>
                    <a:pt x="0" y="914"/>
                  </a:lnTo>
                  <a:lnTo>
                    <a:pt x="24485" y="2065528"/>
                  </a:lnTo>
                  <a:lnTo>
                    <a:pt x="2117191" y="2065528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-128018" y="-32185"/>
            <a:ext cx="1094559" cy="1144461"/>
          </a:xfrm>
          <a:custGeom>
            <a:avLst/>
            <a:gdLst/>
            <a:ahLst/>
            <a:cxnLst/>
            <a:rect l="l" t="t" r="r" b="b"/>
            <a:pathLst>
              <a:path w="1033780" h="965200">
                <a:moveTo>
                  <a:pt x="1033640" y="11112"/>
                </a:moveTo>
                <a:lnTo>
                  <a:pt x="1033424" y="0"/>
                </a:lnTo>
                <a:lnTo>
                  <a:pt x="1029512" y="0"/>
                </a:lnTo>
                <a:lnTo>
                  <a:pt x="293636" y="0"/>
                </a:lnTo>
                <a:lnTo>
                  <a:pt x="0" y="4965"/>
                </a:lnTo>
                <a:lnTo>
                  <a:pt x="16243" y="963930"/>
                </a:lnTo>
                <a:lnTo>
                  <a:pt x="14503" y="963955"/>
                </a:lnTo>
                <a:lnTo>
                  <a:pt x="38188" y="964679"/>
                </a:lnTo>
                <a:lnTo>
                  <a:pt x="61899" y="964819"/>
                </a:lnTo>
                <a:lnTo>
                  <a:pt x="109321" y="964006"/>
                </a:lnTo>
                <a:lnTo>
                  <a:pt x="156667" y="961542"/>
                </a:lnTo>
                <a:lnTo>
                  <a:pt x="203847" y="956678"/>
                </a:lnTo>
                <a:lnTo>
                  <a:pt x="250685" y="949413"/>
                </a:lnTo>
                <a:lnTo>
                  <a:pt x="297129" y="939774"/>
                </a:lnTo>
                <a:lnTo>
                  <a:pt x="342976" y="927798"/>
                </a:lnTo>
                <a:lnTo>
                  <a:pt x="388188" y="913498"/>
                </a:lnTo>
                <a:lnTo>
                  <a:pt x="432587" y="896937"/>
                </a:lnTo>
                <a:lnTo>
                  <a:pt x="476097" y="878116"/>
                </a:lnTo>
                <a:lnTo>
                  <a:pt x="518566" y="857123"/>
                </a:lnTo>
                <a:lnTo>
                  <a:pt x="559930" y="833983"/>
                </a:lnTo>
                <a:lnTo>
                  <a:pt x="600036" y="808786"/>
                </a:lnTo>
                <a:lnTo>
                  <a:pt x="638822" y="781570"/>
                </a:lnTo>
                <a:lnTo>
                  <a:pt x="676135" y="752436"/>
                </a:lnTo>
                <a:lnTo>
                  <a:pt x="711936" y="721423"/>
                </a:lnTo>
                <a:lnTo>
                  <a:pt x="746086" y="688657"/>
                </a:lnTo>
                <a:lnTo>
                  <a:pt x="762533" y="671614"/>
                </a:lnTo>
                <a:lnTo>
                  <a:pt x="779056" y="654659"/>
                </a:lnTo>
                <a:lnTo>
                  <a:pt x="810768" y="619544"/>
                </a:lnTo>
                <a:lnTo>
                  <a:pt x="840663" y="582828"/>
                </a:lnTo>
                <a:lnTo>
                  <a:pt x="868616" y="544677"/>
                </a:lnTo>
                <a:lnTo>
                  <a:pt x="894588" y="505117"/>
                </a:lnTo>
                <a:lnTo>
                  <a:pt x="918502" y="464324"/>
                </a:lnTo>
                <a:lnTo>
                  <a:pt x="940308" y="422338"/>
                </a:lnTo>
                <a:lnTo>
                  <a:pt x="959916" y="379336"/>
                </a:lnTo>
                <a:lnTo>
                  <a:pt x="977315" y="335356"/>
                </a:lnTo>
                <a:lnTo>
                  <a:pt x="992428" y="290576"/>
                </a:lnTo>
                <a:lnTo>
                  <a:pt x="1005243" y="245059"/>
                </a:lnTo>
                <a:lnTo>
                  <a:pt x="1015695" y="198983"/>
                </a:lnTo>
                <a:lnTo>
                  <a:pt x="1023785" y="152400"/>
                </a:lnTo>
                <a:lnTo>
                  <a:pt x="1029487" y="105498"/>
                </a:lnTo>
                <a:lnTo>
                  <a:pt x="1030986" y="87287"/>
                </a:lnTo>
                <a:lnTo>
                  <a:pt x="1031430" y="81940"/>
                </a:lnTo>
                <a:lnTo>
                  <a:pt x="1032776" y="58343"/>
                </a:lnTo>
                <a:lnTo>
                  <a:pt x="1033513" y="34734"/>
                </a:lnTo>
                <a:lnTo>
                  <a:pt x="1033640" y="11112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6">
            <a:extLst>
              <a:ext uri="{FF2B5EF4-FFF2-40B4-BE49-F238E27FC236}">
                <a16:creationId xmlns:a16="http://schemas.microsoft.com/office/drawing/2014/main" id="{A62BB08E-6A97-472B-A010-EF9BA6857DA1}"/>
              </a:ext>
            </a:extLst>
          </p:cNvPr>
          <p:cNvSpPr/>
          <p:nvPr/>
        </p:nvSpPr>
        <p:spPr>
          <a:xfrm rot="5400000">
            <a:off x="17439434" y="7603854"/>
            <a:ext cx="1033780" cy="977900"/>
          </a:xfrm>
          <a:custGeom>
            <a:avLst/>
            <a:gdLst/>
            <a:ahLst/>
            <a:cxnLst/>
            <a:rect l="l" t="t" r="r" b="b"/>
            <a:pathLst>
              <a:path w="1033780" h="977900">
                <a:moveTo>
                  <a:pt x="1033627" y="23622"/>
                </a:moveTo>
                <a:lnTo>
                  <a:pt x="1033157" y="0"/>
                </a:lnTo>
                <a:lnTo>
                  <a:pt x="1029296" y="76"/>
                </a:lnTo>
                <a:lnTo>
                  <a:pt x="0" y="17487"/>
                </a:lnTo>
                <a:lnTo>
                  <a:pt x="16230" y="976439"/>
                </a:lnTo>
                <a:lnTo>
                  <a:pt x="14490" y="976477"/>
                </a:lnTo>
                <a:lnTo>
                  <a:pt x="38188" y="977201"/>
                </a:lnTo>
                <a:lnTo>
                  <a:pt x="61887" y="977341"/>
                </a:lnTo>
                <a:lnTo>
                  <a:pt x="109321" y="976528"/>
                </a:lnTo>
                <a:lnTo>
                  <a:pt x="156654" y="974064"/>
                </a:lnTo>
                <a:lnTo>
                  <a:pt x="203835" y="969200"/>
                </a:lnTo>
                <a:lnTo>
                  <a:pt x="250672" y="961936"/>
                </a:lnTo>
                <a:lnTo>
                  <a:pt x="297116" y="952296"/>
                </a:lnTo>
                <a:lnTo>
                  <a:pt x="342976" y="940320"/>
                </a:lnTo>
                <a:lnTo>
                  <a:pt x="388188" y="926020"/>
                </a:lnTo>
                <a:lnTo>
                  <a:pt x="432574" y="909459"/>
                </a:lnTo>
                <a:lnTo>
                  <a:pt x="476097" y="890638"/>
                </a:lnTo>
                <a:lnTo>
                  <a:pt x="518566" y="869645"/>
                </a:lnTo>
                <a:lnTo>
                  <a:pt x="559930" y="846505"/>
                </a:lnTo>
                <a:lnTo>
                  <a:pt x="600024" y="821309"/>
                </a:lnTo>
                <a:lnTo>
                  <a:pt x="638810" y="794092"/>
                </a:lnTo>
                <a:lnTo>
                  <a:pt x="676135" y="764959"/>
                </a:lnTo>
                <a:lnTo>
                  <a:pt x="711936" y="733945"/>
                </a:lnTo>
                <a:lnTo>
                  <a:pt x="746074" y="701179"/>
                </a:lnTo>
                <a:lnTo>
                  <a:pt x="762520" y="684136"/>
                </a:lnTo>
                <a:lnTo>
                  <a:pt x="779056" y="667181"/>
                </a:lnTo>
                <a:lnTo>
                  <a:pt x="810755" y="632066"/>
                </a:lnTo>
                <a:lnTo>
                  <a:pt x="840651" y="595350"/>
                </a:lnTo>
                <a:lnTo>
                  <a:pt x="868603" y="557199"/>
                </a:lnTo>
                <a:lnTo>
                  <a:pt x="894588" y="517639"/>
                </a:lnTo>
                <a:lnTo>
                  <a:pt x="918489" y="476846"/>
                </a:lnTo>
                <a:lnTo>
                  <a:pt x="940295" y="434860"/>
                </a:lnTo>
                <a:lnTo>
                  <a:pt x="959916" y="391858"/>
                </a:lnTo>
                <a:lnTo>
                  <a:pt x="977303" y="347878"/>
                </a:lnTo>
                <a:lnTo>
                  <a:pt x="992428" y="303098"/>
                </a:lnTo>
                <a:lnTo>
                  <a:pt x="1005230" y="257581"/>
                </a:lnTo>
                <a:lnTo>
                  <a:pt x="1015695" y="211505"/>
                </a:lnTo>
                <a:lnTo>
                  <a:pt x="1023785" y="164922"/>
                </a:lnTo>
                <a:lnTo>
                  <a:pt x="1029474" y="118021"/>
                </a:lnTo>
                <a:lnTo>
                  <a:pt x="1030986" y="99809"/>
                </a:lnTo>
                <a:lnTo>
                  <a:pt x="1031417" y="94462"/>
                </a:lnTo>
                <a:lnTo>
                  <a:pt x="1032764" y="70866"/>
                </a:lnTo>
                <a:lnTo>
                  <a:pt x="1033500" y="47244"/>
                </a:lnTo>
                <a:lnTo>
                  <a:pt x="1033627" y="23622"/>
                </a:lnTo>
                <a:close/>
              </a:path>
            </a:pathLst>
          </a:custGeom>
          <a:solidFill>
            <a:srgbClr val="3386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6315EE-DCF9-4B6F-8396-542F5AD084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15" y="1587399"/>
            <a:ext cx="4923450" cy="697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багетная рамка 3">
            <a:extLst>
              <a:ext uri="{FF2B5EF4-FFF2-40B4-BE49-F238E27FC236}">
                <a16:creationId xmlns:a16="http://schemas.microsoft.com/office/drawing/2014/main" id="{E3F5D0CC-4F93-419B-834D-B7697FC1B139}"/>
              </a:ext>
            </a:extLst>
          </p:cNvPr>
          <p:cNvSpPr/>
          <p:nvPr/>
        </p:nvSpPr>
        <p:spPr>
          <a:xfrm>
            <a:off x="1277095" y="1874636"/>
            <a:ext cx="4378060" cy="5949200"/>
          </a:xfrm>
          <a:prstGeom prst="beve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89127" y="387181"/>
            <a:ext cx="10865125" cy="1039387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 marR="5080">
              <a:lnSpc>
                <a:spcPct val="75200"/>
              </a:lnSpc>
              <a:spcBef>
                <a:spcPts val="2120"/>
              </a:spcBef>
            </a:pPr>
            <a:r>
              <a:rPr lang="ru-RU" sz="6650" spc="260" dirty="0">
                <a:solidFill>
                  <a:srgbClr val="338678"/>
                </a:solidFill>
              </a:rPr>
              <a:t>ГЕО       ГАЙД</a:t>
            </a:r>
            <a:endParaRPr sz="6650" dirty="0"/>
          </a:p>
        </p:txBody>
      </p:sp>
      <p:sp>
        <p:nvSpPr>
          <p:cNvPr id="12" name="Знак ''минус'' 11">
            <a:extLst>
              <a:ext uri="{FF2B5EF4-FFF2-40B4-BE49-F238E27FC236}">
                <a16:creationId xmlns:a16="http://schemas.microsoft.com/office/drawing/2014/main" id="{155F8100-95B2-41A4-98AE-5EF169348050}"/>
              </a:ext>
            </a:extLst>
          </p:cNvPr>
          <p:cNvSpPr/>
          <p:nvPr/>
        </p:nvSpPr>
        <p:spPr>
          <a:xfrm>
            <a:off x="-3525776" y="8400312"/>
            <a:ext cx="25339550" cy="3767701"/>
          </a:xfrm>
          <a:prstGeom prst="mathMinus">
            <a:avLst/>
          </a:prstGeom>
          <a:solidFill>
            <a:srgbClr val="13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FEF73EFB-4617-40E7-BF6C-C2E0A92B6CEA}"/>
              </a:ext>
            </a:extLst>
          </p:cNvPr>
          <p:cNvSpPr/>
          <p:nvPr/>
        </p:nvSpPr>
        <p:spPr>
          <a:xfrm>
            <a:off x="181722" y="8121316"/>
            <a:ext cx="22793000" cy="2465156"/>
          </a:xfrm>
          <a:prstGeom prst="mathMinus">
            <a:avLst/>
          </a:prstGeom>
          <a:solidFill>
            <a:srgbClr val="134E4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4" name="Хорда 13">
            <a:extLst>
              <a:ext uri="{FF2B5EF4-FFF2-40B4-BE49-F238E27FC236}">
                <a16:creationId xmlns:a16="http://schemas.microsoft.com/office/drawing/2014/main" id="{F22E550E-C0E1-4FEB-94D5-B071C14BEAE1}"/>
              </a:ext>
            </a:extLst>
          </p:cNvPr>
          <p:cNvSpPr/>
          <p:nvPr/>
        </p:nvSpPr>
        <p:spPr>
          <a:xfrm rot="6761205">
            <a:off x="1105534" y="8775195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1B7861D-1E08-4ECE-814E-370981FDFBEC}"/>
              </a:ext>
            </a:extLst>
          </p:cNvPr>
          <p:cNvSpPr/>
          <p:nvPr/>
        </p:nvSpPr>
        <p:spPr>
          <a:xfrm rot="13471238">
            <a:off x="967767" y="8281984"/>
            <a:ext cx="2941264" cy="2877613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4928650-2C3D-4427-A8E1-0FF111E88970}"/>
              </a:ext>
            </a:extLst>
          </p:cNvPr>
          <p:cNvSpPr/>
          <p:nvPr/>
        </p:nvSpPr>
        <p:spPr>
          <a:xfrm>
            <a:off x="16681939" y="8386275"/>
            <a:ext cx="2910205" cy="2623367"/>
          </a:xfrm>
          <a:prstGeom prst="ellipse">
            <a:avLst/>
          </a:prstGeom>
          <a:solidFill>
            <a:srgbClr val="FBC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BCDF6"/>
                </a:solidFill>
              </a:ln>
            </a:endParaRPr>
          </a:p>
        </p:txBody>
      </p:sp>
      <p:grpSp>
        <p:nvGrpSpPr>
          <p:cNvPr id="24" name="object 12">
            <a:extLst>
              <a:ext uri="{FF2B5EF4-FFF2-40B4-BE49-F238E27FC236}">
                <a16:creationId xmlns:a16="http://schemas.microsoft.com/office/drawing/2014/main" id="{502BE37D-9578-48F6-A89D-F0723D3E5ABB}"/>
              </a:ext>
            </a:extLst>
          </p:cNvPr>
          <p:cNvGrpSpPr/>
          <p:nvPr/>
        </p:nvGrpSpPr>
        <p:grpSpPr>
          <a:xfrm>
            <a:off x="13864654" y="1112277"/>
            <a:ext cx="1352550" cy="254000"/>
            <a:chOff x="16005664" y="1069752"/>
            <a:chExt cx="1352550" cy="254000"/>
          </a:xfrm>
        </p:grpSpPr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8132907C-4CEC-476D-9727-9F18DA52422A}"/>
                </a:ext>
              </a:extLst>
            </p:cNvPr>
            <p:cNvSpPr/>
            <p:nvPr/>
          </p:nvSpPr>
          <p:spPr>
            <a:xfrm>
              <a:off x="16005664" y="1069752"/>
              <a:ext cx="1352550" cy="254000"/>
            </a:xfrm>
            <a:custGeom>
              <a:avLst/>
              <a:gdLst/>
              <a:ahLst/>
              <a:cxnLst/>
              <a:rect l="l" t="t" r="r" b="b"/>
              <a:pathLst>
                <a:path w="1352550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1352550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  <a:path w="1352550" h="254000">
                  <a:moveTo>
                    <a:pt x="676275" y="253603"/>
                  </a:moveTo>
                  <a:lnTo>
                    <a:pt x="626905" y="243638"/>
                  </a:lnTo>
                  <a:lnTo>
                    <a:pt x="586588" y="216463"/>
                  </a:lnTo>
                  <a:lnTo>
                    <a:pt x="559406" y="176158"/>
                  </a:lnTo>
                  <a:lnTo>
                    <a:pt x="549439" y="126801"/>
                  </a:lnTo>
                  <a:lnTo>
                    <a:pt x="559406" y="77444"/>
                  </a:lnTo>
                  <a:lnTo>
                    <a:pt x="586588" y="37139"/>
                  </a:lnTo>
                  <a:lnTo>
                    <a:pt x="626905" y="9964"/>
                  </a:lnTo>
                  <a:lnTo>
                    <a:pt x="676275" y="0"/>
                  </a:lnTo>
                  <a:lnTo>
                    <a:pt x="725645" y="9964"/>
                  </a:lnTo>
                  <a:lnTo>
                    <a:pt x="765961" y="37139"/>
                  </a:lnTo>
                  <a:lnTo>
                    <a:pt x="793143" y="77444"/>
                  </a:lnTo>
                  <a:lnTo>
                    <a:pt x="803110" y="126801"/>
                  </a:lnTo>
                  <a:lnTo>
                    <a:pt x="793143" y="176158"/>
                  </a:lnTo>
                  <a:lnTo>
                    <a:pt x="765961" y="216463"/>
                  </a:lnTo>
                  <a:lnTo>
                    <a:pt x="725645" y="243638"/>
                  </a:lnTo>
                  <a:lnTo>
                    <a:pt x="676275" y="253603"/>
                  </a:lnTo>
                  <a:close/>
                </a:path>
                <a:path w="1352550" h="254000">
                  <a:moveTo>
                    <a:pt x="950995" y="253603"/>
                  </a:moveTo>
                  <a:lnTo>
                    <a:pt x="901624" y="243638"/>
                  </a:lnTo>
                  <a:lnTo>
                    <a:pt x="861308" y="216463"/>
                  </a:lnTo>
                  <a:lnTo>
                    <a:pt x="834126" y="176158"/>
                  </a:lnTo>
                  <a:lnTo>
                    <a:pt x="824159" y="126801"/>
                  </a:lnTo>
                  <a:lnTo>
                    <a:pt x="834126" y="77444"/>
                  </a:lnTo>
                  <a:lnTo>
                    <a:pt x="861308" y="37139"/>
                  </a:lnTo>
                  <a:lnTo>
                    <a:pt x="901624" y="9964"/>
                  </a:lnTo>
                  <a:lnTo>
                    <a:pt x="950995" y="0"/>
                  </a:lnTo>
                  <a:lnTo>
                    <a:pt x="1000365" y="9964"/>
                  </a:lnTo>
                  <a:lnTo>
                    <a:pt x="1040680" y="37139"/>
                  </a:lnTo>
                  <a:lnTo>
                    <a:pt x="1067862" y="77444"/>
                  </a:lnTo>
                  <a:lnTo>
                    <a:pt x="1077829" y="126801"/>
                  </a:lnTo>
                  <a:lnTo>
                    <a:pt x="1067862" y="176158"/>
                  </a:lnTo>
                  <a:lnTo>
                    <a:pt x="1040680" y="216463"/>
                  </a:lnTo>
                  <a:lnTo>
                    <a:pt x="1000365" y="243638"/>
                  </a:lnTo>
                  <a:lnTo>
                    <a:pt x="950995" y="253603"/>
                  </a:lnTo>
                  <a:close/>
                </a:path>
                <a:path w="1352550" h="254000">
                  <a:moveTo>
                    <a:pt x="1225714" y="253603"/>
                  </a:moveTo>
                  <a:lnTo>
                    <a:pt x="1176344" y="243638"/>
                  </a:lnTo>
                  <a:lnTo>
                    <a:pt x="1136028" y="216463"/>
                  </a:lnTo>
                  <a:lnTo>
                    <a:pt x="1108847" y="176158"/>
                  </a:lnTo>
                  <a:lnTo>
                    <a:pt x="1098879" y="126801"/>
                  </a:lnTo>
                  <a:lnTo>
                    <a:pt x="1108847" y="77444"/>
                  </a:lnTo>
                  <a:lnTo>
                    <a:pt x="1136028" y="37139"/>
                  </a:lnTo>
                  <a:lnTo>
                    <a:pt x="1176344" y="9964"/>
                  </a:lnTo>
                  <a:lnTo>
                    <a:pt x="1225714" y="0"/>
                  </a:lnTo>
                  <a:lnTo>
                    <a:pt x="1275084" y="9964"/>
                  </a:lnTo>
                  <a:lnTo>
                    <a:pt x="1315401" y="37139"/>
                  </a:lnTo>
                  <a:lnTo>
                    <a:pt x="1342582" y="77444"/>
                  </a:lnTo>
                  <a:lnTo>
                    <a:pt x="1352550" y="126801"/>
                  </a:lnTo>
                  <a:lnTo>
                    <a:pt x="1342582" y="176158"/>
                  </a:lnTo>
                  <a:lnTo>
                    <a:pt x="1315401" y="216463"/>
                  </a:lnTo>
                  <a:lnTo>
                    <a:pt x="1275084" y="243638"/>
                  </a:lnTo>
                  <a:lnTo>
                    <a:pt x="1225714" y="253603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DFA6A4FF-98B9-4370-9052-A7DC8D34C997}"/>
                </a:ext>
              </a:extLst>
            </p:cNvPr>
            <p:cNvSpPr/>
            <p:nvPr/>
          </p:nvSpPr>
          <p:spPr>
            <a:xfrm>
              <a:off x="16005664" y="1069752"/>
              <a:ext cx="528955" cy="254000"/>
            </a:xfrm>
            <a:custGeom>
              <a:avLst/>
              <a:gdLst/>
              <a:ahLst/>
              <a:cxnLst/>
              <a:rect l="l" t="t" r="r" b="b"/>
              <a:pathLst>
                <a:path w="528955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528955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</a:pathLst>
            </a:custGeom>
            <a:solidFill>
              <a:srgbClr val="FE8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Хорда 26">
            <a:extLst>
              <a:ext uri="{FF2B5EF4-FFF2-40B4-BE49-F238E27FC236}">
                <a16:creationId xmlns:a16="http://schemas.microsoft.com/office/drawing/2014/main" id="{66F766BE-BAC8-4CAF-8D83-4EA615B09C34}"/>
              </a:ext>
            </a:extLst>
          </p:cNvPr>
          <p:cNvSpPr/>
          <p:nvPr/>
        </p:nvSpPr>
        <p:spPr>
          <a:xfrm rot="17514235">
            <a:off x="2654414" y="-1500637"/>
            <a:ext cx="2479953" cy="2500199"/>
          </a:xfrm>
          <a:prstGeom prst="chord">
            <a:avLst/>
          </a:prstGeom>
          <a:solidFill>
            <a:srgbClr val="4FD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FE24D657-9658-4095-9E15-93E57FB281D5}"/>
              </a:ext>
            </a:extLst>
          </p:cNvPr>
          <p:cNvSpPr/>
          <p:nvPr/>
        </p:nvSpPr>
        <p:spPr>
          <a:xfrm>
            <a:off x="16166723" y="-204066"/>
            <a:ext cx="2305050" cy="2029460"/>
          </a:xfrm>
          <a:custGeom>
            <a:avLst/>
            <a:gdLst/>
            <a:ahLst/>
            <a:cxnLst/>
            <a:rect l="l" t="t" r="r" b="b"/>
            <a:pathLst>
              <a:path w="2305050" h="2029460">
                <a:moveTo>
                  <a:pt x="2304792" y="1618463"/>
                </a:moveTo>
                <a:lnTo>
                  <a:pt x="2275395" y="1648090"/>
                </a:lnTo>
                <a:lnTo>
                  <a:pt x="2239468" y="1681878"/>
                </a:lnTo>
                <a:lnTo>
                  <a:pt x="2202321" y="1714321"/>
                </a:lnTo>
                <a:lnTo>
                  <a:pt x="2164003" y="1745375"/>
                </a:lnTo>
                <a:lnTo>
                  <a:pt x="2124568" y="1774999"/>
                </a:lnTo>
                <a:lnTo>
                  <a:pt x="2084072" y="1803149"/>
                </a:lnTo>
                <a:lnTo>
                  <a:pt x="2042567" y="1829790"/>
                </a:lnTo>
                <a:lnTo>
                  <a:pt x="2000108" y="1854887"/>
                </a:lnTo>
                <a:lnTo>
                  <a:pt x="1956753" y="1878404"/>
                </a:lnTo>
                <a:lnTo>
                  <a:pt x="1912565" y="1900308"/>
                </a:lnTo>
                <a:lnTo>
                  <a:pt x="1867600" y="1920570"/>
                </a:lnTo>
                <a:lnTo>
                  <a:pt x="1821918" y="1939165"/>
                </a:lnTo>
                <a:lnTo>
                  <a:pt x="1775582" y="1956066"/>
                </a:lnTo>
                <a:lnTo>
                  <a:pt x="1728657" y="1971249"/>
                </a:lnTo>
                <a:lnTo>
                  <a:pt x="1681206" y="1984694"/>
                </a:lnTo>
                <a:lnTo>
                  <a:pt x="1633290" y="1996385"/>
                </a:lnTo>
                <a:lnTo>
                  <a:pt x="1584975" y="2006303"/>
                </a:lnTo>
                <a:lnTo>
                  <a:pt x="1536331" y="2014437"/>
                </a:lnTo>
                <a:lnTo>
                  <a:pt x="1487421" y="2020774"/>
                </a:lnTo>
                <a:lnTo>
                  <a:pt x="1438308" y="2025308"/>
                </a:lnTo>
                <a:lnTo>
                  <a:pt x="1389061" y="2028030"/>
                </a:lnTo>
                <a:lnTo>
                  <a:pt x="1339750" y="2028938"/>
                </a:lnTo>
                <a:lnTo>
                  <a:pt x="1323303" y="2028837"/>
                </a:lnTo>
                <a:lnTo>
                  <a:pt x="1274007" y="2027324"/>
                </a:lnTo>
                <a:lnTo>
                  <a:pt x="1224799" y="2023998"/>
                </a:lnTo>
                <a:lnTo>
                  <a:pt x="1175746" y="2018862"/>
                </a:lnTo>
                <a:lnTo>
                  <a:pt x="1126914" y="2011924"/>
                </a:lnTo>
                <a:lnTo>
                  <a:pt x="1078373" y="2003195"/>
                </a:lnTo>
                <a:lnTo>
                  <a:pt x="1030187" y="1992684"/>
                </a:lnTo>
                <a:lnTo>
                  <a:pt x="982417" y="1980407"/>
                </a:lnTo>
                <a:lnTo>
                  <a:pt x="935132" y="1966379"/>
                </a:lnTo>
                <a:lnTo>
                  <a:pt x="888398" y="1950621"/>
                </a:lnTo>
                <a:lnTo>
                  <a:pt x="842275" y="1933154"/>
                </a:lnTo>
                <a:lnTo>
                  <a:pt x="796824" y="1914000"/>
                </a:lnTo>
                <a:lnTo>
                  <a:pt x="752110" y="1893186"/>
                </a:lnTo>
                <a:lnTo>
                  <a:pt x="708193" y="1870742"/>
                </a:lnTo>
                <a:lnTo>
                  <a:pt x="665133" y="1846696"/>
                </a:lnTo>
                <a:lnTo>
                  <a:pt x="622984" y="1821080"/>
                </a:lnTo>
                <a:lnTo>
                  <a:pt x="581807" y="1793931"/>
                </a:lnTo>
                <a:lnTo>
                  <a:pt x="541659" y="1765285"/>
                </a:lnTo>
                <a:lnTo>
                  <a:pt x="502593" y="1735182"/>
                </a:lnTo>
                <a:lnTo>
                  <a:pt x="464660" y="1703659"/>
                </a:lnTo>
                <a:lnTo>
                  <a:pt x="427912" y="1670761"/>
                </a:lnTo>
                <a:lnTo>
                  <a:pt x="392402" y="1636535"/>
                </a:lnTo>
                <a:lnTo>
                  <a:pt x="358175" y="1601025"/>
                </a:lnTo>
                <a:lnTo>
                  <a:pt x="325278" y="1564277"/>
                </a:lnTo>
                <a:lnTo>
                  <a:pt x="293755" y="1526344"/>
                </a:lnTo>
                <a:lnTo>
                  <a:pt x="263651" y="1487277"/>
                </a:lnTo>
                <a:lnTo>
                  <a:pt x="235006" y="1447130"/>
                </a:lnTo>
                <a:lnTo>
                  <a:pt x="207856" y="1405953"/>
                </a:lnTo>
                <a:lnTo>
                  <a:pt x="182241" y="1363804"/>
                </a:lnTo>
                <a:lnTo>
                  <a:pt x="158195" y="1320744"/>
                </a:lnTo>
                <a:lnTo>
                  <a:pt x="135750" y="1276827"/>
                </a:lnTo>
                <a:lnTo>
                  <a:pt x="114936" y="1232112"/>
                </a:lnTo>
                <a:lnTo>
                  <a:pt x="95783" y="1186662"/>
                </a:lnTo>
                <a:lnTo>
                  <a:pt x="78316" y="1140539"/>
                </a:lnTo>
                <a:lnTo>
                  <a:pt x="62558" y="1093805"/>
                </a:lnTo>
                <a:lnTo>
                  <a:pt x="48530" y="1046519"/>
                </a:lnTo>
                <a:lnTo>
                  <a:pt x="36253" y="998750"/>
                </a:lnTo>
                <a:lnTo>
                  <a:pt x="25742" y="950564"/>
                </a:lnTo>
                <a:lnTo>
                  <a:pt x="17013" y="902023"/>
                </a:lnTo>
                <a:lnTo>
                  <a:pt x="10075" y="853192"/>
                </a:lnTo>
                <a:lnTo>
                  <a:pt x="4940" y="804138"/>
                </a:lnTo>
                <a:lnTo>
                  <a:pt x="1613" y="754930"/>
                </a:lnTo>
                <a:lnTo>
                  <a:pt x="100" y="705634"/>
                </a:lnTo>
                <a:lnTo>
                  <a:pt x="0" y="689192"/>
                </a:lnTo>
                <a:lnTo>
                  <a:pt x="100" y="672745"/>
                </a:lnTo>
                <a:lnTo>
                  <a:pt x="1613" y="623449"/>
                </a:lnTo>
                <a:lnTo>
                  <a:pt x="4940" y="574242"/>
                </a:lnTo>
                <a:lnTo>
                  <a:pt x="10075" y="525188"/>
                </a:lnTo>
                <a:lnTo>
                  <a:pt x="17013" y="476357"/>
                </a:lnTo>
                <a:lnTo>
                  <a:pt x="25742" y="427816"/>
                </a:lnTo>
                <a:lnTo>
                  <a:pt x="36253" y="379630"/>
                </a:lnTo>
                <a:lnTo>
                  <a:pt x="48530" y="331860"/>
                </a:lnTo>
                <a:lnTo>
                  <a:pt x="62558" y="284575"/>
                </a:lnTo>
                <a:lnTo>
                  <a:pt x="78316" y="237841"/>
                </a:lnTo>
                <a:lnTo>
                  <a:pt x="95783" y="191718"/>
                </a:lnTo>
                <a:lnTo>
                  <a:pt x="114936" y="146267"/>
                </a:lnTo>
                <a:lnTo>
                  <a:pt x="135750" y="101552"/>
                </a:lnTo>
                <a:lnTo>
                  <a:pt x="158195" y="57636"/>
                </a:lnTo>
                <a:lnTo>
                  <a:pt x="182241" y="14575"/>
                </a:lnTo>
                <a:lnTo>
                  <a:pt x="190607" y="421"/>
                </a:lnTo>
                <a:lnTo>
                  <a:pt x="190863" y="0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B4A65B-0143-4039-9EBB-C51DB56C8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94" y="-372829"/>
            <a:ext cx="2142611" cy="2230919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77C750A4-FA2F-4059-B1DD-ABC98CED50B9}"/>
              </a:ext>
            </a:extLst>
          </p:cNvPr>
          <p:cNvSpPr/>
          <p:nvPr/>
        </p:nvSpPr>
        <p:spPr>
          <a:xfrm>
            <a:off x="-157483" y="-24701"/>
            <a:ext cx="1981200" cy="2095500"/>
          </a:xfrm>
          <a:custGeom>
            <a:avLst/>
            <a:gdLst/>
            <a:ahLst/>
            <a:cxnLst/>
            <a:rect l="l" t="t" r="r" b="b"/>
            <a:pathLst>
              <a:path w="1489710" h="1485265">
                <a:moveTo>
                  <a:pt x="1481443" y="0"/>
                </a:moveTo>
                <a:lnTo>
                  <a:pt x="1485689" y="46371"/>
                </a:lnTo>
                <a:lnTo>
                  <a:pt x="1488411" y="95618"/>
                </a:lnTo>
                <a:lnTo>
                  <a:pt x="1489319" y="144929"/>
                </a:lnTo>
                <a:lnTo>
                  <a:pt x="1489218" y="161376"/>
                </a:lnTo>
                <a:lnTo>
                  <a:pt x="1487705" y="210672"/>
                </a:lnTo>
                <a:lnTo>
                  <a:pt x="1484379" y="259879"/>
                </a:lnTo>
                <a:lnTo>
                  <a:pt x="1479243" y="308933"/>
                </a:lnTo>
                <a:lnTo>
                  <a:pt x="1472306" y="357765"/>
                </a:lnTo>
                <a:lnTo>
                  <a:pt x="1463576" y="406305"/>
                </a:lnTo>
                <a:lnTo>
                  <a:pt x="1453065" y="454492"/>
                </a:lnTo>
                <a:lnTo>
                  <a:pt x="1440788" y="502261"/>
                </a:lnTo>
                <a:lnTo>
                  <a:pt x="1426760" y="549546"/>
                </a:lnTo>
                <a:lnTo>
                  <a:pt x="1411003" y="596280"/>
                </a:lnTo>
                <a:lnTo>
                  <a:pt x="1393535" y="642403"/>
                </a:lnTo>
                <a:lnTo>
                  <a:pt x="1374381" y="687854"/>
                </a:lnTo>
                <a:lnTo>
                  <a:pt x="1353568" y="732569"/>
                </a:lnTo>
                <a:lnTo>
                  <a:pt x="1331123" y="776485"/>
                </a:lnTo>
                <a:lnTo>
                  <a:pt x="1307077" y="819546"/>
                </a:lnTo>
                <a:lnTo>
                  <a:pt x="1281462" y="861694"/>
                </a:lnTo>
                <a:lnTo>
                  <a:pt x="1254312" y="902871"/>
                </a:lnTo>
                <a:lnTo>
                  <a:pt x="1225667" y="943019"/>
                </a:lnTo>
                <a:lnTo>
                  <a:pt x="1195563" y="982085"/>
                </a:lnTo>
                <a:lnTo>
                  <a:pt x="1164040" y="1020019"/>
                </a:lnTo>
                <a:lnTo>
                  <a:pt x="1131143" y="1056767"/>
                </a:lnTo>
                <a:lnTo>
                  <a:pt x="1096916" y="1092277"/>
                </a:lnTo>
                <a:lnTo>
                  <a:pt x="1061406" y="1126503"/>
                </a:lnTo>
                <a:lnTo>
                  <a:pt x="1024659" y="1159401"/>
                </a:lnTo>
                <a:lnTo>
                  <a:pt x="986725" y="1190924"/>
                </a:lnTo>
                <a:lnTo>
                  <a:pt x="947659" y="1221027"/>
                </a:lnTo>
                <a:lnTo>
                  <a:pt x="907511" y="1249672"/>
                </a:lnTo>
                <a:lnTo>
                  <a:pt x="866334" y="1276822"/>
                </a:lnTo>
                <a:lnTo>
                  <a:pt x="824185" y="1302438"/>
                </a:lnTo>
                <a:lnTo>
                  <a:pt x="781125" y="1326484"/>
                </a:lnTo>
                <a:lnTo>
                  <a:pt x="737209" y="1348928"/>
                </a:lnTo>
                <a:lnTo>
                  <a:pt x="692494" y="1369742"/>
                </a:lnTo>
                <a:lnTo>
                  <a:pt x="647043" y="1388896"/>
                </a:lnTo>
                <a:lnTo>
                  <a:pt x="600920" y="1406363"/>
                </a:lnTo>
                <a:lnTo>
                  <a:pt x="554186" y="1422121"/>
                </a:lnTo>
                <a:lnTo>
                  <a:pt x="506901" y="1436148"/>
                </a:lnTo>
                <a:lnTo>
                  <a:pt x="459131" y="1448426"/>
                </a:lnTo>
                <a:lnTo>
                  <a:pt x="410945" y="1458936"/>
                </a:lnTo>
                <a:lnTo>
                  <a:pt x="362404" y="1467666"/>
                </a:lnTo>
                <a:lnTo>
                  <a:pt x="313573" y="1474604"/>
                </a:lnTo>
                <a:lnTo>
                  <a:pt x="264519" y="1479739"/>
                </a:lnTo>
                <a:lnTo>
                  <a:pt x="215312" y="1483065"/>
                </a:lnTo>
                <a:lnTo>
                  <a:pt x="166016" y="1484578"/>
                </a:lnTo>
                <a:lnTo>
                  <a:pt x="149574" y="1484679"/>
                </a:lnTo>
                <a:lnTo>
                  <a:pt x="133127" y="1484578"/>
                </a:lnTo>
                <a:lnTo>
                  <a:pt x="83830" y="1483065"/>
                </a:lnTo>
                <a:lnTo>
                  <a:pt x="34623" y="1479739"/>
                </a:lnTo>
                <a:lnTo>
                  <a:pt x="1898" y="1476516"/>
                </a:lnTo>
                <a:lnTo>
                  <a:pt x="0" y="1476294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273C49-9D52-40A2-AE6E-0BEA3FA3B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34" y="2174866"/>
            <a:ext cx="3829982" cy="5416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Прямоугольник: багетная рамка 28">
            <a:extLst>
              <a:ext uri="{FF2B5EF4-FFF2-40B4-BE49-F238E27FC236}">
                <a16:creationId xmlns:a16="http://schemas.microsoft.com/office/drawing/2014/main" id="{836152FE-A026-4CDC-814B-8CC2CA53F9C7}"/>
              </a:ext>
            </a:extLst>
          </p:cNvPr>
          <p:cNvSpPr/>
          <p:nvPr/>
        </p:nvSpPr>
        <p:spPr>
          <a:xfrm>
            <a:off x="12632845" y="2667372"/>
            <a:ext cx="4378060" cy="5949200"/>
          </a:xfrm>
          <a:prstGeom prst="beve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багетная рамка 29">
            <a:extLst>
              <a:ext uri="{FF2B5EF4-FFF2-40B4-BE49-F238E27FC236}">
                <a16:creationId xmlns:a16="http://schemas.microsoft.com/office/drawing/2014/main" id="{FC482482-D2B7-444C-8408-3B375DFDAA4F}"/>
              </a:ext>
            </a:extLst>
          </p:cNvPr>
          <p:cNvSpPr/>
          <p:nvPr/>
        </p:nvSpPr>
        <p:spPr>
          <a:xfrm>
            <a:off x="6858000" y="2302372"/>
            <a:ext cx="4378060" cy="5949200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40BE43-6618-4B67-A450-B9E537434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727" y="2978674"/>
            <a:ext cx="3804139" cy="5387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AFB063-CB3F-4538-954B-E54484D11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33" y="2641304"/>
            <a:ext cx="3874559" cy="5480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460145E-CE6E-4D12-A3FB-A3967BAFB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17" b="91367" l="6404" r="96552">
                        <a14:foregroundMark x1="45074" y1="10791" x2="54433" y2="8393"/>
                        <a14:foregroundMark x1="87931" y1="33094" x2="89901" y2="58273"/>
                        <a14:foregroundMark x1="89901" y1="58273" x2="79064" y2="73141"/>
                        <a14:foregroundMark x1="79064" y1="73141" x2="46798" y2="84412"/>
                        <a14:foregroundMark x1="46798" y1="84412" x2="34729" y2="80336"/>
                        <a14:foregroundMark x1="34729" y1="80336" x2="34483" y2="79856"/>
                        <a14:foregroundMark x1="18227" y1="70743" x2="10837" y2="52518"/>
                        <a14:foregroundMark x1="11330" y1="51319" x2="12069" y2="25899"/>
                        <a14:foregroundMark x1="53202" y1="4796" x2="47537" y2="4796"/>
                        <a14:foregroundMark x1="91626" y1="51319" x2="96552" y2="48441"/>
                        <a14:foregroundMark x1="9606" y1="38609" x2="6404" y2="45803"/>
                        <a14:foregroundMark x1="49261" y1="91367" x2="54433" y2="90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62" y="-32184"/>
            <a:ext cx="1933575" cy="19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92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00034" y="816328"/>
            <a:ext cx="13951649" cy="1806905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 marR="5080" algn="ctr">
              <a:lnSpc>
                <a:spcPct val="75200"/>
              </a:lnSpc>
              <a:spcBef>
                <a:spcPts val="2120"/>
              </a:spcBef>
            </a:pPr>
            <a:br>
              <a:rPr lang="ru-RU" sz="6650" spc="260" dirty="0">
                <a:solidFill>
                  <a:srgbClr val="338678"/>
                </a:solidFill>
              </a:rPr>
            </a:br>
            <a:r>
              <a:rPr lang="ru-RU" sz="6650" spc="260" dirty="0">
                <a:solidFill>
                  <a:srgbClr val="F79646"/>
                </a:solidFill>
              </a:rPr>
              <a:t>Географическое положение</a:t>
            </a:r>
            <a:endParaRPr sz="6650" dirty="0">
              <a:solidFill>
                <a:srgbClr val="F79646"/>
              </a:solidFill>
            </a:endParaRPr>
          </a:p>
        </p:txBody>
      </p:sp>
      <p:sp>
        <p:nvSpPr>
          <p:cNvPr id="12" name="Знак ''минус'' 11">
            <a:extLst>
              <a:ext uri="{FF2B5EF4-FFF2-40B4-BE49-F238E27FC236}">
                <a16:creationId xmlns:a16="http://schemas.microsoft.com/office/drawing/2014/main" id="{155F8100-95B2-41A4-98AE-5EF169348050}"/>
              </a:ext>
            </a:extLst>
          </p:cNvPr>
          <p:cNvSpPr/>
          <p:nvPr/>
        </p:nvSpPr>
        <p:spPr>
          <a:xfrm>
            <a:off x="-3525776" y="8400312"/>
            <a:ext cx="25339550" cy="3767701"/>
          </a:xfrm>
          <a:prstGeom prst="mathMinus">
            <a:avLst/>
          </a:prstGeom>
          <a:solidFill>
            <a:srgbClr val="13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FEF73EFB-4617-40E7-BF6C-C2E0A92B6CEA}"/>
              </a:ext>
            </a:extLst>
          </p:cNvPr>
          <p:cNvSpPr/>
          <p:nvPr/>
        </p:nvSpPr>
        <p:spPr>
          <a:xfrm>
            <a:off x="181722" y="8121316"/>
            <a:ext cx="22793000" cy="2465156"/>
          </a:xfrm>
          <a:prstGeom prst="mathMinus">
            <a:avLst/>
          </a:prstGeom>
          <a:solidFill>
            <a:srgbClr val="134E4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4" name="Хорда 13">
            <a:extLst>
              <a:ext uri="{FF2B5EF4-FFF2-40B4-BE49-F238E27FC236}">
                <a16:creationId xmlns:a16="http://schemas.microsoft.com/office/drawing/2014/main" id="{F22E550E-C0E1-4FEB-94D5-B071C14BEAE1}"/>
              </a:ext>
            </a:extLst>
          </p:cNvPr>
          <p:cNvSpPr/>
          <p:nvPr/>
        </p:nvSpPr>
        <p:spPr>
          <a:xfrm rot="6761205">
            <a:off x="1105534" y="8775195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1B7861D-1E08-4ECE-814E-370981FDFBEC}"/>
              </a:ext>
            </a:extLst>
          </p:cNvPr>
          <p:cNvSpPr/>
          <p:nvPr/>
        </p:nvSpPr>
        <p:spPr>
          <a:xfrm rot="13471238">
            <a:off x="967767" y="8281984"/>
            <a:ext cx="2941264" cy="2877613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4928650-2C3D-4427-A8E1-0FF111E88970}"/>
              </a:ext>
            </a:extLst>
          </p:cNvPr>
          <p:cNvSpPr/>
          <p:nvPr/>
        </p:nvSpPr>
        <p:spPr>
          <a:xfrm>
            <a:off x="16681939" y="8386275"/>
            <a:ext cx="2910205" cy="2623367"/>
          </a:xfrm>
          <a:prstGeom prst="ellipse">
            <a:avLst/>
          </a:prstGeom>
          <a:solidFill>
            <a:srgbClr val="FBC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BCDF6"/>
                </a:solidFill>
              </a:ln>
            </a:endParaRPr>
          </a:p>
        </p:txBody>
      </p:sp>
      <p:sp>
        <p:nvSpPr>
          <p:cNvPr id="27" name="Хорда 26">
            <a:extLst>
              <a:ext uri="{FF2B5EF4-FFF2-40B4-BE49-F238E27FC236}">
                <a16:creationId xmlns:a16="http://schemas.microsoft.com/office/drawing/2014/main" id="{66F766BE-BAC8-4CAF-8D83-4EA615B09C34}"/>
              </a:ext>
            </a:extLst>
          </p:cNvPr>
          <p:cNvSpPr/>
          <p:nvPr/>
        </p:nvSpPr>
        <p:spPr>
          <a:xfrm rot="17514235">
            <a:off x="2654414" y="-1500637"/>
            <a:ext cx="2479953" cy="2500199"/>
          </a:xfrm>
          <a:prstGeom prst="chord">
            <a:avLst/>
          </a:prstGeom>
          <a:solidFill>
            <a:srgbClr val="4FD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FE24D657-9658-4095-9E15-93E57FB281D5}"/>
              </a:ext>
            </a:extLst>
          </p:cNvPr>
          <p:cNvSpPr/>
          <p:nvPr/>
        </p:nvSpPr>
        <p:spPr>
          <a:xfrm>
            <a:off x="16166723" y="-204066"/>
            <a:ext cx="2305050" cy="2029460"/>
          </a:xfrm>
          <a:custGeom>
            <a:avLst/>
            <a:gdLst/>
            <a:ahLst/>
            <a:cxnLst/>
            <a:rect l="l" t="t" r="r" b="b"/>
            <a:pathLst>
              <a:path w="2305050" h="2029460">
                <a:moveTo>
                  <a:pt x="2304792" y="1618463"/>
                </a:moveTo>
                <a:lnTo>
                  <a:pt x="2275395" y="1648090"/>
                </a:lnTo>
                <a:lnTo>
                  <a:pt x="2239468" y="1681878"/>
                </a:lnTo>
                <a:lnTo>
                  <a:pt x="2202321" y="1714321"/>
                </a:lnTo>
                <a:lnTo>
                  <a:pt x="2164003" y="1745375"/>
                </a:lnTo>
                <a:lnTo>
                  <a:pt x="2124568" y="1774999"/>
                </a:lnTo>
                <a:lnTo>
                  <a:pt x="2084072" y="1803149"/>
                </a:lnTo>
                <a:lnTo>
                  <a:pt x="2042567" y="1829790"/>
                </a:lnTo>
                <a:lnTo>
                  <a:pt x="2000108" y="1854887"/>
                </a:lnTo>
                <a:lnTo>
                  <a:pt x="1956753" y="1878404"/>
                </a:lnTo>
                <a:lnTo>
                  <a:pt x="1912565" y="1900308"/>
                </a:lnTo>
                <a:lnTo>
                  <a:pt x="1867600" y="1920570"/>
                </a:lnTo>
                <a:lnTo>
                  <a:pt x="1821918" y="1939165"/>
                </a:lnTo>
                <a:lnTo>
                  <a:pt x="1775582" y="1956066"/>
                </a:lnTo>
                <a:lnTo>
                  <a:pt x="1728657" y="1971249"/>
                </a:lnTo>
                <a:lnTo>
                  <a:pt x="1681206" y="1984694"/>
                </a:lnTo>
                <a:lnTo>
                  <a:pt x="1633290" y="1996385"/>
                </a:lnTo>
                <a:lnTo>
                  <a:pt x="1584975" y="2006303"/>
                </a:lnTo>
                <a:lnTo>
                  <a:pt x="1536331" y="2014437"/>
                </a:lnTo>
                <a:lnTo>
                  <a:pt x="1487421" y="2020774"/>
                </a:lnTo>
                <a:lnTo>
                  <a:pt x="1438308" y="2025308"/>
                </a:lnTo>
                <a:lnTo>
                  <a:pt x="1389061" y="2028030"/>
                </a:lnTo>
                <a:lnTo>
                  <a:pt x="1339750" y="2028938"/>
                </a:lnTo>
                <a:lnTo>
                  <a:pt x="1323303" y="2028837"/>
                </a:lnTo>
                <a:lnTo>
                  <a:pt x="1274007" y="2027324"/>
                </a:lnTo>
                <a:lnTo>
                  <a:pt x="1224799" y="2023998"/>
                </a:lnTo>
                <a:lnTo>
                  <a:pt x="1175746" y="2018862"/>
                </a:lnTo>
                <a:lnTo>
                  <a:pt x="1126914" y="2011924"/>
                </a:lnTo>
                <a:lnTo>
                  <a:pt x="1078373" y="2003195"/>
                </a:lnTo>
                <a:lnTo>
                  <a:pt x="1030187" y="1992684"/>
                </a:lnTo>
                <a:lnTo>
                  <a:pt x="982417" y="1980407"/>
                </a:lnTo>
                <a:lnTo>
                  <a:pt x="935132" y="1966379"/>
                </a:lnTo>
                <a:lnTo>
                  <a:pt x="888398" y="1950621"/>
                </a:lnTo>
                <a:lnTo>
                  <a:pt x="842275" y="1933154"/>
                </a:lnTo>
                <a:lnTo>
                  <a:pt x="796824" y="1914000"/>
                </a:lnTo>
                <a:lnTo>
                  <a:pt x="752110" y="1893186"/>
                </a:lnTo>
                <a:lnTo>
                  <a:pt x="708193" y="1870742"/>
                </a:lnTo>
                <a:lnTo>
                  <a:pt x="665133" y="1846696"/>
                </a:lnTo>
                <a:lnTo>
                  <a:pt x="622984" y="1821080"/>
                </a:lnTo>
                <a:lnTo>
                  <a:pt x="581807" y="1793931"/>
                </a:lnTo>
                <a:lnTo>
                  <a:pt x="541659" y="1765285"/>
                </a:lnTo>
                <a:lnTo>
                  <a:pt x="502593" y="1735182"/>
                </a:lnTo>
                <a:lnTo>
                  <a:pt x="464660" y="1703659"/>
                </a:lnTo>
                <a:lnTo>
                  <a:pt x="427912" y="1670761"/>
                </a:lnTo>
                <a:lnTo>
                  <a:pt x="392402" y="1636535"/>
                </a:lnTo>
                <a:lnTo>
                  <a:pt x="358175" y="1601025"/>
                </a:lnTo>
                <a:lnTo>
                  <a:pt x="325278" y="1564277"/>
                </a:lnTo>
                <a:lnTo>
                  <a:pt x="293755" y="1526344"/>
                </a:lnTo>
                <a:lnTo>
                  <a:pt x="263651" y="1487277"/>
                </a:lnTo>
                <a:lnTo>
                  <a:pt x="235006" y="1447130"/>
                </a:lnTo>
                <a:lnTo>
                  <a:pt x="207856" y="1405953"/>
                </a:lnTo>
                <a:lnTo>
                  <a:pt x="182241" y="1363804"/>
                </a:lnTo>
                <a:lnTo>
                  <a:pt x="158195" y="1320744"/>
                </a:lnTo>
                <a:lnTo>
                  <a:pt x="135750" y="1276827"/>
                </a:lnTo>
                <a:lnTo>
                  <a:pt x="114936" y="1232112"/>
                </a:lnTo>
                <a:lnTo>
                  <a:pt x="95783" y="1186662"/>
                </a:lnTo>
                <a:lnTo>
                  <a:pt x="78316" y="1140539"/>
                </a:lnTo>
                <a:lnTo>
                  <a:pt x="62558" y="1093805"/>
                </a:lnTo>
                <a:lnTo>
                  <a:pt x="48530" y="1046519"/>
                </a:lnTo>
                <a:lnTo>
                  <a:pt x="36253" y="998750"/>
                </a:lnTo>
                <a:lnTo>
                  <a:pt x="25742" y="950564"/>
                </a:lnTo>
                <a:lnTo>
                  <a:pt x="17013" y="902023"/>
                </a:lnTo>
                <a:lnTo>
                  <a:pt x="10075" y="853192"/>
                </a:lnTo>
                <a:lnTo>
                  <a:pt x="4940" y="804138"/>
                </a:lnTo>
                <a:lnTo>
                  <a:pt x="1613" y="754930"/>
                </a:lnTo>
                <a:lnTo>
                  <a:pt x="100" y="705634"/>
                </a:lnTo>
                <a:lnTo>
                  <a:pt x="0" y="689192"/>
                </a:lnTo>
                <a:lnTo>
                  <a:pt x="100" y="672745"/>
                </a:lnTo>
                <a:lnTo>
                  <a:pt x="1613" y="623449"/>
                </a:lnTo>
                <a:lnTo>
                  <a:pt x="4940" y="574242"/>
                </a:lnTo>
                <a:lnTo>
                  <a:pt x="10075" y="525188"/>
                </a:lnTo>
                <a:lnTo>
                  <a:pt x="17013" y="476357"/>
                </a:lnTo>
                <a:lnTo>
                  <a:pt x="25742" y="427816"/>
                </a:lnTo>
                <a:lnTo>
                  <a:pt x="36253" y="379630"/>
                </a:lnTo>
                <a:lnTo>
                  <a:pt x="48530" y="331860"/>
                </a:lnTo>
                <a:lnTo>
                  <a:pt x="62558" y="284575"/>
                </a:lnTo>
                <a:lnTo>
                  <a:pt x="78316" y="237841"/>
                </a:lnTo>
                <a:lnTo>
                  <a:pt x="95783" y="191718"/>
                </a:lnTo>
                <a:lnTo>
                  <a:pt x="114936" y="146267"/>
                </a:lnTo>
                <a:lnTo>
                  <a:pt x="135750" y="101552"/>
                </a:lnTo>
                <a:lnTo>
                  <a:pt x="158195" y="57636"/>
                </a:lnTo>
                <a:lnTo>
                  <a:pt x="182241" y="14575"/>
                </a:lnTo>
                <a:lnTo>
                  <a:pt x="190607" y="421"/>
                </a:lnTo>
                <a:lnTo>
                  <a:pt x="190863" y="0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B4A65B-0143-4039-9EBB-C51DB56C8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94" y="-372829"/>
            <a:ext cx="2142611" cy="2230919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77C750A4-FA2F-4059-B1DD-ABC98CED50B9}"/>
              </a:ext>
            </a:extLst>
          </p:cNvPr>
          <p:cNvSpPr/>
          <p:nvPr/>
        </p:nvSpPr>
        <p:spPr>
          <a:xfrm>
            <a:off x="-157483" y="-24701"/>
            <a:ext cx="1981200" cy="2095500"/>
          </a:xfrm>
          <a:custGeom>
            <a:avLst/>
            <a:gdLst/>
            <a:ahLst/>
            <a:cxnLst/>
            <a:rect l="l" t="t" r="r" b="b"/>
            <a:pathLst>
              <a:path w="1489710" h="1485265">
                <a:moveTo>
                  <a:pt x="1481443" y="0"/>
                </a:moveTo>
                <a:lnTo>
                  <a:pt x="1485689" y="46371"/>
                </a:lnTo>
                <a:lnTo>
                  <a:pt x="1488411" y="95618"/>
                </a:lnTo>
                <a:lnTo>
                  <a:pt x="1489319" y="144929"/>
                </a:lnTo>
                <a:lnTo>
                  <a:pt x="1489218" y="161376"/>
                </a:lnTo>
                <a:lnTo>
                  <a:pt x="1487705" y="210672"/>
                </a:lnTo>
                <a:lnTo>
                  <a:pt x="1484379" y="259879"/>
                </a:lnTo>
                <a:lnTo>
                  <a:pt x="1479243" y="308933"/>
                </a:lnTo>
                <a:lnTo>
                  <a:pt x="1472306" y="357765"/>
                </a:lnTo>
                <a:lnTo>
                  <a:pt x="1463576" y="406305"/>
                </a:lnTo>
                <a:lnTo>
                  <a:pt x="1453065" y="454492"/>
                </a:lnTo>
                <a:lnTo>
                  <a:pt x="1440788" y="502261"/>
                </a:lnTo>
                <a:lnTo>
                  <a:pt x="1426760" y="549546"/>
                </a:lnTo>
                <a:lnTo>
                  <a:pt x="1411003" y="596280"/>
                </a:lnTo>
                <a:lnTo>
                  <a:pt x="1393535" y="642403"/>
                </a:lnTo>
                <a:lnTo>
                  <a:pt x="1374381" y="687854"/>
                </a:lnTo>
                <a:lnTo>
                  <a:pt x="1353568" y="732569"/>
                </a:lnTo>
                <a:lnTo>
                  <a:pt x="1331123" y="776485"/>
                </a:lnTo>
                <a:lnTo>
                  <a:pt x="1307077" y="819546"/>
                </a:lnTo>
                <a:lnTo>
                  <a:pt x="1281462" y="861694"/>
                </a:lnTo>
                <a:lnTo>
                  <a:pt x="1254312" y="902871"/>
                </a:lnTo>
                <a:lnTo>
                  <a:pt x="1225667" y="943019"/>
                </a:lnTo>
                <a:lnTo>
                  <a:pt x="1195563" y="982085"/>
                </a:lnTo>
                <a:lnTo>
                  <a:pt x="1164040" y="1020019"/>
                </a:lnTo>
                <a:lnTo>
                  <a:pt x="1131143" y="1056767"/>
                </a:lnTo>
                <a:lnTo>
                  <a:pt x="1096916" y="1092277"/>
                </a:lnTo>
                <a:lnTo>
                  <a:pt x="1061406" y="1126503"/>
                </a:lnTo>
                <a:lnTo>
                  <a:pt x="1024659" y="1159401"/>
                </a:lnTo>
                <a:lnTo>
                  <a:pt x="986725" y="1190924"/>
                </a:lnTo>
                <a:lnTo>
                  <a:pt x="947659" y="1221027"/>
                </a:lnTo>
                <a:lnTo>
                  <a:pt x="907511" y="1249672"/>
                </a:lnTo>
                <a:lnTo>
                  <a:pt x="866334" y="1276822"/>
                </a:lnTo>
                <a:lnTo>
                  <a:pt x="824185" y="1302438"/>
                </a:lnTo>
                <a:lnTo>
                  <a:pt x="781125" y="1326484"/>
                </a:lnTo>
                <a:lnTo>
                  <a:pt x="737209" y="1348928"/>
                </a:lnTo>
                <a:lnTo>
                  <a:pt x="692494" y="1369742"/>
                </a:lnTo>
                <a:lnTo>
                  <a:pt x="647043" y="1388896"/>
                </a:lnTo>
                <a:lnTo>
                  <a:pt x="600920" y="1406363"/>
                </a:lnTo>
                <a:lnTo>
                  <a:pt x="554186" y="1422121"/>
                </a:lnTo>
                <a:lnTo>
                  <a:pt x="506901" y="1436148"/>
                </a:lnTo>
                <a:lnTo>
                  <a:pt x="459131" y="1448426"/>
                </a:lnTo>
                <a:lnTo>
                  <a:pt x="410945" y="1458936"/>
                </a:lnTo>
                <a:lnTo>
                  <a:pt x="362404" y="1467666"/>
                </a:lnTo>
                <a:lnTo>
                  <a:pt x="313573" y="1474604"/>
                </a:lnTo>
                <a:lnTo>
                  <a:pt x="264519" y="1479739"/>
                </a:lnTo>
                <a:lnTo>
                  <a:pt x="215312" y="1483065"/>
                </a:lnTo>
                <a:lnTo>
                  <a:pt x="166016" y="1484578"/>
                </a:lnTo>
                <a:lnTo>
                  <a:pt x="149574" y="1484679"/>
                </a:lnTo>
                <a:lnTo>
                  <a:pt x="133127" y="1484578"/>
                </a:lnTo>
                <a:lnTo>
                  <a:pt x="83830" y="1483065"/>
                </a:lnTo>
                <a:lnTo>
                  <a:pt x="34623" y="1479739"/>
                </a:lnTo>
                <a:lnTo>
                  <a:pt x="1898" y="1476516"/>
                </a:lnTo>
                <a:lnTo>
                  <a:pt x="0" y="1476294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DE8827B6-A6B0-4D34-AE78-B0BB3D9763AC}"/>
              </a:ext>
            </a:extLst>
          </p:cNvPr>
          <p:cNvSpPr txBox="1">
            <a:spLocks/>
          </p:cNvSpPr>
          <p:nvPr/>
        </p:nvSpPr>
        <p:spPr>
          <a:xfrm>
            <a:off x="5993138" y="333365"/>
            <a:ext cx="10865125" cy="1039387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>
            <a:lvl1pPr>
              <a:defRPr sz="595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>
              <a:lnSpc>
                <a:spcPct val="75200"/>
              </a:lnSpc>
              <a:spcBef>
                <a:spcPts val="2120"/>
              </a:spcBef>
            </a:pPr>
            <a:r>
              <a:rPr lang="ru-RU" sz="6650" spc="260" dirty="0">
                <a:solidFill>
                  <a:srgbClr val="338678"/>
                </a:solidFill>
              </a:rPr>
              <a:t>ГЕО       ГАЙД</a:t>
            </a:r>
            <a:endParaRPr lang="ru-RU" sz="665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C63B98-678D-47B0-B77F-65416C9A3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7" b="91367" l="6404" r="96552">
                        <a14:foregroundMark x1="45074" y1="10791" x2="54433" y2="8393"/>
                        <a14:foregroundMark x1="87931" y1="33094" x2="89901" y2="58273"/>
                        <a14:foregroundMark x1="89901" y1="58273" x2="79064" y2="73141"/>
                        <a14:foregroundMark x1="79064" y1="73141" x2="46798" y2="84412"/>
                        <a14:foregroundMark x1="46798" y1="84412" x2="34729" y2="80336"/>
                        <a14:foregroundMark x1="34729" y1="80336" x2="34483" y2="79856"/>
                        <a14:foregroundMark x1="18227" y1="70743" x2="10837" y2="52518"/>
                        <a14:foregroundMark x1="11330" y1="51319" x2="12069" y2="25899"/>
                        <a14:foregroundMark x1="53202" y1="4796" x2="47537" y2="4796"/>
                        <a14:foregroundMark x1="91626" y1="51319" x2="96552" y2="48441"/>
                        <a14:foregroundMark x1="9606" y1="38609" x2="6404" y2="45803"/>
                        <a14:foregroundMark x1="49261" y1="91367" x2="54433" y2="90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62" y="-32184"/>
            <a:ext cx="1933575" cy="1985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18CDE6-8C81-464D-966A-4DB7488E3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0" y="2902229"/>
            <a:ext cx="3852178" cy="54552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B38D28-5AF7-4D59-9909-AD6FC9CDF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66" y="2736209"/>
            <a:ext cx="4330131" cy="61243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F539776-128B-4C33-B580-C3F0263F74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564" y="2902229"/>
            <a:ext cx="3915168" cy="55374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" name="Фигура, имеющая форму буквы L 30">
            <a:extLst>
              <a:ext uri="{FF2B5EF4-FFF2-40B4-BE49-F238E27FC236}">
                <a16:creationId xmlns:a16="http://schemas.microsoft.com/office/drawing/2014/main" id="{C47BE1A1-670C-4492-9829-A4FC5BB9C3EA}"/>
              </a:ext>
            </a:extLst>
          </p:cNvPr>
          <p:cNvSpPr/>
          <p:nvPr/>
        </p:nvSpPr>
        <p:spPr>
          <a:xfrm>
            <a:off x="263101" y="8069662"/>
            <a:ext cx="533401" cy="615267"/>
          </a:xfrm>
          <a:prstGeom prst="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Фигура, имеющая форму буквы L 31">
            <a:extLst>
              <a:ext uri="{FF2B5EF4-FFF2-40B4-BE49-F238E27FC236}">
                <a16:creationId xmlns:a16="http://schemas.microsoft.com/office/drawing/2014/main" id="{58319F35-95F1-4FFA-9131-CFD5E19BE87D}"/>
              </a:ext>
            </a:extLst>
          </p:cNvPr>
          <p:cNvSpPr/>
          <p:nvPr/>
        </p:nvSpPr>
        <p:spPr>
          <a:xfrm rot="10800000">
            <a:off x="4268309" y="2555230"/>
            <a:ext cx="533401" cy="615267"/>
          </a:xfrm>
          <a:prstGeom prst="corne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Фигура, имеющая форму буквы L 32">
            <a:extLst>
              <a:ext uri="{FF2B5EF4-FFF2-40B4-BE49-F238E27FC236}">
                <a16:creationId xmlns:a16="http://schemas.microsoft.com/office/drawing/2014/main" id="{07A90F0A-E301-47AD-91AB-E4A91A2D8C26}"/>
              </a:ext>
            </a:extLst>
          </p:cNvPr>
          <p:cNvSpPr/>
          <p:nvPr/>
        </p:nvSpPr>
        <p:spPr>
          <a:xfrm rot="5400000">
            <a:off x="12473457" y="2455098"/>
            <a:ext cx="533401" cy="615267"/>
          </a:xfrm>
          <a:prstGeom prst="corne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Фигура, имеющая форму буквы L 33">
            <a:extLst>
              <a:ext uri="{FF2B5EF4-FFF2-40B4-BE49-F238E27FC236}">
                <a16:creationId xmlns:a16="http://schemas.microsoft.com/office/drawing/2014/main" id="{925DDF0D-964B-4F43-82FF-001EC0EA98C1}"/>
              </a:ext>
            </a:extLst>
          </p:cNvPr>
          <p:cNvSpPr/>
          <p:nvPr/>
        </p:nvSpPr>
        <p:spPr>
          <a:xfrm rot="16200000">
            <a:off x="16591562" y="8174897"/>
            <a:ext cx="533401" cy="615267"/>
          </a:xfrm>
          <a:prstGeom prst="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456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9F2C7B9-EF5F-439A-9B8B-02BD5E4E4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376" y="1572648"/>
            <a:ext cx="5127682" cy="7252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877E13-4838-4BB0-993E-A559CC4F6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76" y="1440605"/>
            <a:ext cx="5023471" cy="7104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89127" y="387181"/>
            <a:ext cx="10865125" cy="1039387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 marR="5080">
              <a:lnSpc>
                <a:spcPct val="75200"/>
              </a:lnSpc>
              <a:spcBef>
                <a:spcPts val="2120"/>
              </a:spcBef>
            </a:pPr>
            <a:r>
              <a:rPr lang="ru-RU" sz="6650" spc="260" dirty="0">
                <a:solidFill>
                  <a:srgbClr val="338678"/>
                </a:solidFill>
              </a:rPr>
              <a:t>ГЕО       ГАЙД</a:t>
            </a:r>
            <a:endParaRPr sz="6650" dirty="0"/>
          </a:p>
        </p:txBody>
      </p:sp>
      <p:sp>
        <p:nvSpPr>
          <p:cNvPr id="12" name="Знак ''минус'' 11">
            <a:extLst>
              <a:ext uri="{FF2B5EF4-FFF2-40B4-BE49-F238E27FC236}">
                <a16:creationId xmlns:a16="http://schemas.microsoft.com/office/drawing/2014/main" id="{155F8100-95B2-41A4-98AE-5EF169348050}"/>
              </a:ext>
            </a:extLst>
          </p:cNvPr>
          <p:cNvSpPr/>
          <p:nvPr/>
        </p:nvSpPr>
        <p:spPr>
          <a:xfrm>
            <a:off x="-3525776" y="8400312"/>
            <a:ext cx="25339550" cy="3767701"/>
          </a:xfrm>
          <a:prstGeom prst="mathMinus">
            <a:avLst/>
          </a:prstGeom>
          <a:solidFill>
            <a:srgbClr val="13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FEF73EFB-4617-40E7-BF6C-C2E0A92B6CEA}"/>
              </a:ext>
            </a:extLst>
          </p:cNvPr>
          <p:cNvSpPr/>
          <p:nvPr/>
        </p:nvSpPr>
        <p:spPr>
          <a:xfrm>
            <a:off x="181722" y="8121316"/>
            <a:ext cx="22793000" cy="2465156"/>
          </a:xfrm>
          <a:prstGeom prst="mathMinus">
            <a:avLst/>
          </a:prstGeom>
          <a:solidFill>
            <a:srgbClr val="134E4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4" name="Хорда 13">
            <a:extLst>
              <a:ext uri="{FF2B5EF4-FFF2-40B4-BE49-F238E27FC236}">
                <a16:creationId xmlns:a16="http://schemas.microsoft.com/office/drawing/2014/main" id="{F22E550E-C0E1-4FEB-94D5-B071C14BEAE1}"/>
              </a:ext>
            </a:extLst>
          </p:cNvPr>
          <p:cNvSpPr/>
          <p:nvPr/>
        </p:nvSpPr>
        <p:spPr>
          <a:xfrm rot="6761205">
            <a:off x="1105534" y="8775195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1B7861D-1E08-4ECE-814E-370981FDFBEC}"/>
              </a:ext>
            </a:extLst>
          </p:cNvPr>
          <p:cNvSpPr/>
          <p:nvPr/>
        </p:nvSpPr>
        <p:spPr>
          <a:xfrm rot="13471238">
            <a:off x="967767" y="8281984"/>
            <a:ext cx="2941264" cy="2877613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4928650-2C3D-4427-A8E1-0FF111E88970}"/>
              </a:ext>
            </a:extLst>
          </p:cNvPr>
          <p:cNvSpPr/>
          <p:nvPr/>
        </p:nvSpPr>
        <p:spPr>
          <a:xfrm>
            <a:off x="16681939" y="8386275"/>
            <a:ext cx="2910205" cy="2623367"/>
          </a:xfrm>
          <a:prstGeom prst="ellipse">
            <a:avLst/>
          </a:prstGeom>
          <a:solidFill>
            <a:srgbClr val="FBC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BCDF6"/>
                </a:solidFill>
              </a:ln>
            </a:endParaRPr>
          </a:p>
        </p:txBody>
      </p:sp>
      <p:grpSp>
        <p:nvGrpSpPr>
          <p:cNvPr id="24" name="object 12">
            <a:extLst>
              <a:ext uri="{FF2B5EF4-FFF2-40B4-BE49-F238E27FC236}">
                <a16:creationId xmlns:a16="http://schemas.microsoft.com/office/drawing/2014/main" id="{502BE37D-9578-48F6-A89D-F0723D3E5ABB}"/>
              </a:ext>
            </a:extLst>
          </p:cNvPr>
          <p:cNvGrpSpPr/>
          <p:nvPr/>
        </p:nvGrpSpPr>
        <p:grpSpPr>
          <a:xfrm>
            <a:off x="13864654" y="1112277"/>
            <a:ext cx="1352550" cy="254000"/>
            <a:chOff x="16005664" y="1069752"/>
            <a:chExt cx="1352550" cy="254000"/>
          </a:xfrm>
        </p:grpSpPr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8132907C-4CEC-476D-9727-9F18DA52422A}"/>
                </a:ext>
              </a:extLst>
            </p:cNvPr>
            <p:cNvSpPr/>
            <p:nvPr/>
          </p:nvSpPr>
          <p:spPr>
            <a:xfrm>
              <a:off x="16005664" y="1069752"/>
              <a:ext cx="1352550" cy="254000"/>
            </a:xfrm>
            <a:custGeom>
              <a:avLst/>
              <a:gdLst/>
              <a:ahLst/>
              <a:cxnLst/>
              <a:rect l="l" t="t" r="r" b="b"/>
              <a:pathLst>
                <a:path w="1352550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1352550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  <a:path w="1352550" h="254000">
                  <a:moveTo>
                    <a:pt x="676275" y="253603"/>
                  </a:moveTo>
                  <a:lnTo>
                    <a:pt x="626905" y="243638"/>
                  </a:lnTo>
                  <a:lnTo>
                    <a:pt x="586588" y="216463"/>
                  </a:lnTo>
                  <a:lnTo>
                    <a:pt x="559406" y="176158"/>
                  </a:lnTo>
                  <a:lnTo>
                    <a:pt x="549439" y="126801"/>
                  </a:lnTo>
                  <a:lnTo>
                    <a:pt x="559406" y="77444"/>
                  </a:lnTo>
                  <a:lnTo>
                    <a:pt x="586588" y="37139"/>
                  </a:lnTo>
                  <a:lnTo>
                    <a:pt x="626905" y="9964"/>
                  </a:lnTo>
                  <a:lnTo>
                    <a:pt x="676275" y="0"/>
                  </a:lnTo>
                  <a:lnTo>
                    <a:pt x="725645" y="9964"/>
                  </a:lnTo>
                  <a:lnTo>
                    <a:pt x="765961" y="37139"/>
                  </a:lnTo>
                  <a:lnTo>
                    <a:pt x="793143" y="77444"/>
                  </a:lnTo>
                  <a:lnTo>
                    <a:pt x="803110" y="126801"/>
                  </a:lnTo>
                  <a:lnTo>
                    <a:pt x="793143" y="176158"/>
                  </a:lnTo>
                  <a:lnTo>
                    <a:pt x="765961" y="216463"/>
                  </a:lnTo>
                  <a:lnTo>
                    <a:pt x="725645" y="243638"/>
                  </a:lnTo>
                  <a:lnTo>
                    <a:pt x="676275" y="253603"/>
                  </a:lnTo>
                  <a:close/>
                </a:path>
                <a:path w="1352550" h="254000">
                  <a:moveTo>
                    <a:pt x="950995" y="253603"/>
                  </a:moveTo>
                  <a:lnTo>
                    <a:pt x="901624" y="243638"/>
                  </a:lnTo>
                  <a:lnTo>
                    <a:pt x="861308" y="216463"/>
                  </a:lnTo>
                  <a:lnTo>
                    <a:pt x="834126" y="176158"/>
                  </a:lnTo>
                  <a:lnTo>
                    <a:pt x="824159" y="126801"/>
                  </a:lnTo>
                  <a:lnTo>
                    <a:pt x="834126" y="77444"/>
                  </a:lnTo>
                  <a:lnTo>
                    <a:pt x="861308" y="37139"/>
                  </a:lnTo>
                  <a:lnTo>
                    <a:pt x="901624" y="9964"/>
                  </a:lnTo>
                  <a:lnTo>
                    <a:pt x="950995" y="0"/>
                  </a:lnTo>
                  <a:lnTo>
                    <a:pt x="1000365" y="9964"/>
                  </a:lnTo>
                  <a:lnTo>
                    <a:pt x="1040680" y="37139"/>
                  </a:lnTo>
                  <a:lnTo>
                    <a:pt x="1067862" y="77444"/>
                  </a:lnTo>
                  <a:lnTo>
                    <a:pt x="1077829" y="126801"/>
                  </a:lnTo>
                  <a:lnTo>
                    <a:pt x="1067862" y="176158"/>
                  </a:lnTo>
                  <a:lnTo>
                    <a:pt x="1040680" y="216463"/>
                  </a:lnTo>
                  <a:lnTo>
                    <a:pt x="1000365" y="243638"/>
                  </a:lnTo>
                  <a:lnTo>
                    <a:pt x="950995" y="253603"/>
                  </a:lnTo>
                  <a:close/>
                </a:path>
                <a:path w="1352550" h="254000">
                  <a:moveTo>
                    <a:pt x="1225714" y="253603"/>
                  </a:moveTo>
                  <a:lnTo>
                    <a:pt x="1176344" y="243638"/>
                  </a:lnTo>
                  <a:lnTo>
                    <a:pt x="1136028" y="216463"/>
                  </a:lnTo>
                  <a:lnTo>
                    <a:pt x="1108847" y="176158"/>
                  </a:lnTo>
                  <a:lnTo>
                    <a:pt x="1098879" y="126801"/>
                  </a:lnTo>
                  <a:lnTo>
                    <a:pt x="1108847" y="77444"/>
                  </a:lnTo>
                  <a:lnTo>
                    <a:pt x="1136028" y="37139"/>
                  </a:lnTo>
                  <a:lnTo>
                    <a:pt x="1176344" y="9964"/>
                  </a:lnTo>
                  <a:lnTo>
                    <a:pt x="1225714" y="0"/>
                  </a:lnTo>
                  <a:lnTo>
                    <a:pt x="1275084" y="9964"/>
                  </a:lnTo>
                  <a:lnTo>
                    <a:pt x="1315401" y="37139"/>
                  </a:lnTo>
                  <a:lnTo>
                    <a:pt x="1342582" y="77444"/>
                  </a:lnTo>
                  <a:lnTo>
                    <a:pt x="1352550" y="126801"/>
                  </a:lnTo>
                  <a:lnTo>
                    <a:pt x="1342582" y="176158"/>
                  </a:lnTo>
                  <a:lnTo>
                    <a:pt x="1315401" y="216463"/>
                  </a:lnTo>
                  <a:lnTo>
                    <a:pt x="1275084" y="243638"/>
                  </a:lnTo>
                  <a:lnTo>
                    <a:pt x="1225714" y="253603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DFA6A4FF-98B9-4370-9052-A7DC8D34C997}"/>
                </a:ext>
              </a:extLst>
            </p:cNvPr>
            <p:cNvSpPr/>
            <p:nvPr/>
          </p:nvSpPr>
          <p:spPr>
            <a:xfrm>
              <a:off x="16005664" y="1069752"/>
              <a:ext cx="528955" cy="254000"/>
            </a:xfrm>
            <a:custGeom>
              <a:avLst/>
              <a:gdLst/>
              <a:ahLst/>
              <a:cxnLst/>
              <a:rect l="l" t="t" r="r" b="b"/>
              <a:pathLst>
                <a:path w="528955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528955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</a:pathLst>
            </a:custGeom>
            <a:solidFill>
              <a:srgbClr val="FE8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Хорда 26">
            <a:extLst>
              <a:ext uri="{FF2B5EF4-FFF2-40B4-BE49-F238E27FC236}">
                <a16:creationId xmlns:a16="http://schemas.microsoft.com/office/drawing/2014/main" id="{66F766BE-BAC8-4CAF-8D83-4EA615B09C34}"/>
              </a:ext>
            </a:extLst>
          </p:cNvPr>
          <p:cNvSpPr/>
          <p:nvPr/>
        </p:nvSpPr>
        <p:spPr>
          <a:xfrm rot="17514235">
            <a:off x="2654414" y="-1500637"/>
            <a:ext cx="2479953" cy="2500199"/>
          </a:xfrm>
          <a:prstGeom prst="chord">
            <a:avLst/>
          </a:prstGeom>
          <a:solidFill>
            <a:srgbClr val="4FD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FE24D657-9658-4095-9E15-93E57FB281D5}"/>
              </a:ext>
            </a:extLst>
          </p:cNvPr>
          <p:cNvSpPr/>
          <p:nvPr/>
        </p:nvSpPr>
        <p:spPr>
          <a:xfrm>
            <a:off x="16166723" y="-204066"/>
            <a:ext cx="2305050" cy="2029460"/>
          </a:xfrm>
          <a:custGeom>
            <a:avLst/>
            <a:gdLst/>
            <a:ahLst/>
            <a:cxnLst/>
            <a:rect l="l" t="t" r="r" b="b"/>
            <a:pathLst>
              <a:path w="2305050" h="2029460">
                <a:moveTo>
                  <a:pt x="2304792" y="1618463"/>
                </a:moveTo>
                <a:lnTo>
                  <a:pt x="2275395" y="1648090"/>
                </a:lnTo>
                <a:lnTo>
                  <a:pt x="2239468" y="1681878"/>
                </a:lnTo>
                <a:lnTo>
                  <a:pt x="2202321" y="1714321"/>
                </a:lnTo>
                <a:lnTo>
                  <a:pt x="2164003" y="1745375"/>
                </a:lnTo>
                <a:lnTo>
                  <a:pt x="2124568" y="1774999"/>
                </a:lnTo>
                <a:lnTo>
                  <a:pt x="2084072" y="1803149"/>
                </a:lnTo>
                <a:lnTo>
                  <a:pt x="2042567" y="1829790"/>
                </a:lnTo>
                <a:lnTo>
                  <a:pt x="2000108" y="1854887"/>
                </a:lnTo>
                <a:lnTo>
                  <a:pt x="1956753" y="1878404"/>
                </a:lnTo>
                <a:lnTo>
                  <a:pt x="1912565" y="1900308"/>
                </a:lnTo>
                <a:lnTo>
                  <a:pt x="1867600" y="1920570"/>
                </a:lnTo>
                <a:lnTo>
                  <a:pt x="1821918" y="1939165"/>
                </a:lnTo>
                <a:lnTo>
                  <a:pt x="1775582" y="1956066"/>
                </a:lnTo>
                <a:lnTo>
                  <a:pt x="1728657" y="1971249"/>
                </a:lnTo>
                <a:lnTo>
                  <a:pt x="1681206" y="1984694"/>
                </a:lnTo>
                <a:lnTo>
                  <a:pt x="1633290" y="1996385"/>
                </a:lnTo>
                <a:lnTo>
                  <a:pt x="1584975" y="2006303"/>
                </a:lnTo>
                <a:lnTo>
                  <a:pt x="1536331" y="2014437"/>
                </a:lnTo>
                <a:lnTo>
                  <a:pt x="1487421" y="2020774"/>
                </a:lnTo>
                <a:lnTo>
                  <a:pt x="1438308" y="2025308"/>
                </a:lnTo>
                <a:lnTo>
                  <a:pt x="1389061" y="2028030"/>
                </a:lnTo>
                <a:lnTo>
                  <a:pt x="1339750" y="2028938"/>
                </a:lnTo>
                <a:lnTo>
                  <a:pt x="1323303" y="2028837"/>
                </a:lnTo>
                <a:lnTo>
                  <a:pt x="1274007" y="2027324"/>
                </a:lnTo>
                <a:lnTo>
                  <a:pt x="1224799" y="2023998"/>
                </a:lnTo>
                <a:lnTo>
                  <a:pt x="1175746" y="2018862"/>
                </a:lnTo>
                <a:lnTo>
                  <a:pt x="1126914" y="2011924"/>
                </a:lnTo>
                <a:lnTo>
                  <a:pt x="1078373" y="2003195"/>
                </a:lnTo>
                <a:lnTo>
                  <a:pt x="1030187" y="1992684"/>
                </a:lnTo>
                <a:lnTo>
                  <a:pt x="982417" y="1980407"/>
                </a:lnTo>
                <a:lnTo>
                  <a:pt x="935132" y="1966379"/>
                </a:lnTo>
                <a:lnTo>
                  <a:pt x="888398" y="1950621"/>
                </a:lnTo>
                <a:lnTo>
                  <a:pt x="842275" y="1933154"/>
                </a:lnTo>
                <a:lnTo>
                  <a:pt x="796824" y="1914000"/>
                </a:lnTo>
                <a:lnTo>
                  <a:pt x="752110" y="1893186"/>
                </a:lnTo>
                <a:lnTo>
                  <a:pt x="708193" y="1870742"/>
                </a:lnTo>
                <a:lnTo>
                  <a:pt x="665133" y="1846696"/>
                </a:lnTo>
                <a:lnTo>
                  <a:pt x="622984" y="1821080"/>
                </a:lnTo>
                <a:lnTo>
                  <a:pt x="581807" y="1793931"/>
                </a:lnTo>
                <a:lnTo>
                  <a:pt x="541659" y="1765285"/>
                </a:lnTo>
                <a:lnTo>
                  <a:pt x="502593" y="1735182"/>
                </a:lnTo>
                <a:lnTo>
                  <a:pt x="464660" y="1703659"/>
                </a:lnTo>
                <a:lnTo>
                  <a:pt x="427912" y="1670761"/>
                </a:lnTo>
                <a:lnTo>
                  <a:pt x="392402" y="1636535"/>
                </a:lnTo>
                <a:lnTo>
                  <a:pt x="358175" y="1601025"/>
                </a:lnTo>
                <a:lnTo>
                  <a:pt x="325278" y="1564277"/>
                </a:lnTo>
                <a:lnTo>
                  <a:pt x="293755" y="1526344"/>
                </a:lnTo>
                <a:lnTo>
                  <a:pt x="263651" y="1487277"/>
                </a:lnTo>
                <a:lnTo>
                  <a:pt x="235006" y="1447130"/>
                </a:lnTo>
                <a:lnTo>
                  <a:pt x="207856" y="1405953"/>
                </a:lnTo>
                <a:lnTo>
                  <a:pt x="182241" y="1363804"/>
                </a:lnTo>
                <a:lnTo>
                  <a:pt x="158195" y="1320744"/>
                </a:lnTo>
                <a:lnTo>
                  <a:pt x="135750" y="1276827"/>
                </a:lnTo>
                <a:lnTo>
                  <a:pt x="114936" y="1232112"/>
                </a:lnTo>
                <a:lnTo>
                  <a:pt x="95783" y="1186662"/>
                </a:lnTo>
                <a:lnTo>
                  <a:pt x="78316" y="1140539"/>
                </a:lnTo>
                <a:lnTo>
                  <a:pt x="62558" y="1093805"/>
                </a:lnTo>
                <a:lnTo>
                  <a:pt x="48530" y="1046519"/>
                </a:lnTo>
                <a:lnTo>
                  <a:pt x="36253" y="998750"/>
                </a:lnTo>
                <a:lnTo>
                  <a:pt x="25742" y="950564"/>
                </a:lnTo>
                <a:lnTo>
                  <a:pt x="17013" y="902023"/>
                </a:lnTo>
                <a:lnTo>
                  <a:pt x="10075" y="853192"/>
                </a:lnTo>
                <a:lnTo>
                  <a:pt x="4940" y="804138"/>
                </a:lnTo>
                <a:lnTo>
                  <a:pt x="1613" y="754930"/>
                </a:lnTo>
                <a:lnTo>
                  <a:pt x="100" y="705634"/>
                </a:lnTo>
                <a:lnTo>
                  <a:pt x="0" y="689192"/>
                </a:lnTo>
                <a:lnTo>
                  <a:pt x="100" y="672745"/>
                </a:lnTo>
                <a:lnTo>
                  <a:pt x="1613" y="623449"/>
                </a:lnTo>
                <a:lnTo>
                  <a:pt x="4940" y="574242"/>
                </a:lnTo>
                <a:lnTo>
                  <a:pt x="10075" y="525188"/>
                </a:lnTo>
                <a:lnTo>
                  <a:pt x="17013" y="476357"/>
                </a:lnTo>
                <a:lnTo>
                  <a:pt x="25742" y="427816"/>
                </a:lnTo>
                <a:lnTo>
                  <a:pt x="36253" y="379630"/>
                </a:lnTo>
                <a:lnTo>
                  <a:pt x="48530" y="331860"/>
                </a:lnTo>
                <a:lnTo>
                  <a:pt x="62558" y="284575"/>
                </a:lnTo>
                <a:lnTo>
                  <a:pt x="78316" y="237841"/>
                </a:lnTo>
                <a:lnTo>
                  <a:pt x="95783" y="191718"/>
                </a:lnTo>
                <a:lnTo>
                  <a:pt x="114936" y="146267"/>
                </a:lnTo>
                <a:lnTo>
                  <a:pt x="135750" y="101552"/>
                </a:lnTo>
                <a:lnTo>
                  <a:pt x="158195" y="57636"/>
                </a:lnTo>
                <a:lnTo>
                  <a:pt x="182241" y="14575"/>
                </a:lnTo>
                <a:lnTo>
                  <a:pt x="190607" y="421"/>
                </a:lnTo>
                <a:lnTo>
                  <a:pt x="190863" y="0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B4A65B-0143-4039-9EBB-C51DB56C8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94" y="-372829"/>
            <a:ext cx="2142611" cy="2230919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77C750A4-FA2F-4059-B1DD-ABC98CED50B9}"/>
              </a:ext>
            </a:extLst>
          </p:cNvPr>
          <p:cNvSpPr/>
          <p:nvPr/>
        </p:nvSpPr>
        <p:spPr>
          <a:xfrm>
            <a:off x="-157483" y="-24701"/>
            <a:ext cx="1981200" cy="2095500"/>
          </a:xfrm>
          <a:custGeom>
            <a:avLst/>
            <a:gdLst/>
            <a:ahLst/>
            <a:cxnLst/>
            <a:rect l="l" t="t" r="r" b="b"/>
            <a:pathLst>
              <a:path w="1489710" h="1485265">
                <a:moveTo>
                  <a:pt x="1481443" y="0"/>
                </a:moveTo>
                <a:lnTo>
                  <a:pt x="1485689" y="46371"/>
                </a:lnTo>
                <a:lnTo>
                  <a:pt x="1488411" y="95618"/>
                </a:lnTo>
                <a:lnTo>
                  <a:pt x="1489319" y="144929"/>
                </a:lnTo>
                <a:lnTo>
                  <a:pt x="1489218" y="161376"/>
                </a:lnTo>
                <a:lnTo>
                  <a:pt x="1487705" y="210672"/>
                </a:lnTo>
                <a:lnTo>
                  <a:pt x="1484379" y="259879"/>
                </a:lnTo>
                <a:lnTo>
                  <a:pt x="1479243" y="308933"/>
                </a:lnTo>
                <a:lnTo>
                  <a:pt x="1472306" y="357765"/>
                </a:lnTo>
                <a:lnTo>
                  <a:pt x="1463576" y="406305"/>
                </a:lnTo>
                <a:lnTo>
                  <a:pt x="1453065" y="454492"/>
                </a:lnTo>
                <a:lnTo>
                  <a:pt x="1440788" y="502261"/>
                </a:lnTo>
                <a:lnTo>
                  <a:pt x="1426760" y="549546"/>
                </a:lnTo>
                <a:lnTo>
                  <a:pt x="1411003" y="596280"/>
                </a:lnTo>
                <a:lnTo>
                  <a:pt x="1393535" y="642403"/>
                </a:lnTo>
                <a:lnTo>
                  <a:pt x="1374381" y="687854"/>
                </a:lnTo>
                <a:lnTo>
                  <a:pt x="1353568" y="732569"/>
                </a:lnTo>
                <a:lnTo>
                  <a:pt x="1331123" y="776485"/>
                </a:lnTo>
                <a:lnTo>
                  <a:pt x="1307077" y="819546"/>
                </a:lnTo>
                <a:lnTo>
                  <a:pt x="1281462" y="861694"/>
                </a:lnTo>
                <a:lnTo>
                  <a:pt x="1254312" y="902871"/>
                </a:lnTo>
                <a:lnTo>
                  <a:pt x="1225667" y="943019"/>
                </a:lnTo>
                <a:lnTo>
                  <a:pt x="1195563" y="982085"/>
                </a:lnTo>
                <a:lnTo>
                  <a:pt x="1164040" y="1020019"/>
                </a:lnTo>
                <a:lnTo>
                  <a:pt x="1131143" y="1056767"/>
                </a:lnTo>
                <a:lnTo>
                  <a:pt x="1096916" y="1092277"/>
                </a:lnTo>
                <a:lnTo>
                  <a:pt x="1061406" y="1126503"/>
                </a:lnTo>
                <a:lnTo>
                  <a:pt x="1024659" y="1159401"/>
                </a:lnTo>
                <a:lnTo>
                  <a:pt x="986725" y="1190924"/>
                </a:lnTo>
                <a:lnTo>
                  <a:pt x="947659" y="1221027"/>
                </a:lnTo>
                <a:lnTo>
                  <a:pt x="907511" y="1249672"/>
                </a:lnTo>
                <a:lnTo>
                  <a:pt x="866334" y="1276822"/>
                </a:lnTo>
                <a:lnTo>
                  <a:pt x="824185" y="1302438"/>
                </a:lnTo>
                <a:lnTo>
                  <a:pt x="781125" y="1326484"/>
                </a:lnTo>
                <a:lnTo>
                  <a:pt x="737209" y="1348928"/>
                </a:lnTo>
                <a:lnTo>
                  <a:pt x="692494" y="1369742"/>
                </a:lnTo>
                <a:lnTo>
                  <a:pt x="647043" y="1388896"/>
                </a:lnTo>
                <a:lnTo>
                  <a:pt x="600920" y="1406363"/>
                </a:lnTo>
                <a:lnTo>
                  <a:pt x="554186" y="1422121"/>
                </a:lnTo>
                <a:lnTo>
                  <a:pt x="506901" y="1436148"/>
                </a:lnTo>
                <a:lnTo>
                  <a:pt x="459131" y="1448426"/>
                </a:lnTo>
                <a:lnTo>
                  <a:pt x="410945" y="1458936"/>
                </a:lnTo>
                <a:lnTo>
                  <a:pt x="362404" y="1467666"/>
                </a:lnTo>
                <a:lnTo>
                  <a:pt x="313573" y="1474604"/>
                </a:lnTo>
                <a:lnTo>
                  <a:pt x="264519" y="1479739"/>
                </a:lnTo>
                <a:lnTo>
                  <a:pt x="215312" y="1483065"/>
                </a:lnTo>
                <a:lnTo>
                  <a:pt x="166016" y="1484578"/>
                </a:lnTo>
                <a:lnTo>
                  <a:pt x="149574" y="1484679"/>
                </a:lnTo>
                <a:lnTo>
                  <a:pt x="133127" y="1484578"/>
                </a:lnTo>
                <a:lnTo>
                  <a:pt x="83830" y="1483065"/>
                </a:lnTo>
                <a:lnTo>
                  <a:pt x="34623" y="1479739"/>
                </a:lnTo>
                <a:lnTo>
                  <a:pt x="1898" y="1476516"/>
                </a:lnTo>
                <a:lnTo>
                  <a:pt x="0" y="1476294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460145E-CE6E-4D12-A3FB-A3967BAFB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17" b="91367" l="6404" r="96552">
                        <a14:foregroundMark x1="45074" y1="10791" x2="54433" y2="8393"/>
                        <a14:foregroundMark x1="87931" y1="33094" x2="89901" y2="58273"/>
                        <a14:foregroundMark x1="89901" y1="58273" x2="79064" y2="73141"/>
                        <a14:foregroundMark x1="79064" y1="73141" x2="46798" y2="84412"/>
                        <a14:foregroundMark x1="46798" y1="84412" x2="34729" y2="80336"/>
                        <a14:foregroundMark x1="34729" y1="80336" x2="34483" y2="79856"/>
                        <a14:foregroundMark x1="18227" y1="70743" x2="10837" y2="52518"/>
                        <a14:foregroundMark x1="11330" y1="51319" x2="12069" y2="25899"/>
                        <a14:foregroundMark x1="53202" y1="4796" x2="47537" y2="4796"/>
                        <a14:foregroundMark x1="91626" y1="51319" x2="96552" y2="48441"/>
                        <a14:foregroundMark x1="9606" y1="38609" x2="6404" y2="45803"/>
                        <a14:foregroundMark x1="49261" y1="91367" x2="54433" y2="90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62" y="-32184"/>
            <a:ext cx="1933575" cy="1985963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A27024BC-8026-43BF-9A27-F4E7274394E1}"/>
              </a:ext>
            </a:extLst>
          </p:cNvPr>
          <p:cNvSpPr txBox="1">
            <a:spLocks/>
          </p:cNvSpPr>
          <p:nvPr/>
        </p:nvSpPr>
        <p:spPr>
          <a:xfrm>
            <a:off x="1859812" y="882190"/>
            <a:ext cx="13951649" cy="1806905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>
            <a:lvl1pPr>
              <a:defRPr sz="595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 algn="ctr">
              <a:lnSpc>
                <a:spcPct val="75200"/>
              </a:lnSpc>
              <a:spcBef>
                <a:spcPts val="2120"/>
              </a:spcBef>
            </a:pPr>
            <a:br>
              <a:rPr lang="ru-RU" sz="6650" spc="260" dirty="0">
                <a:solidFill>
                  <a:srgbClr val="338678"/>
                </a:solidFill>
              </a:rPr>
            </a:br>
            <a:r>
              <a:rPr lang="ru-RU" sz="6650" spc="260" dirty="0">
                <a:solidFill>
                  <a:srgbClr val="F79646"/>
                </a:solidFill>
              </a:rPr>
              <a:t>Рельеф</a:t>
            </a:r>
            <a:endParaRPr lang="ru-RU" sz="6650" dirty="0">
              <a:solidFill>
                <a:srgbClr val="F79646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7F630B-E573-4692-8F12-18DD4F78A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984" y="2781849"/>
            <a:ext cx="4208456" cy="5959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469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B9997A-9690-4ADF-865C-0EA28FC70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280" y="3668479"/>
            <a:ext cx="6149338" cy="3929427"/>
          </a:xfrm>
          <a:prstGeom prst="rect">
            <a:avLst/>
          </a:prstGeom>
        </p:spPr>
      </p:pic>
      <p:sp>
        <p:nvSpPr>
          <p:cNvPr id="11" name="Рамка 10">
            <a:extLst>
              <a:ext uri="{FF2B5EF4-FFF2-40B4-BE49-F238E27FC236}">
                <a16:creationId xmlns:a16="http://schemas.microsoft.com/office/drawing/2014/main" id="{CB8B5330-9147-4019-BEB5-2C5F3C3969BE}"/>
              </a:ext>
            </a:extLst>
          </p:cNvPr>
          <p:cNvSpPr/>
          <p:nvPr/>
        </p:nvSpPr>
        <p:spPr>
          <a:xfrm>
            <a:off x="834363" y="2026734"/>
            <a:ext cx="4896129" cy="6129620"/>
          </a:xfrm>
          <a:prstGeom prst="frame">
            <a:avLst/>
          </a:prstGeom>
          <a:solidFill>
            <a:srgbClr val="0070C0"/>
          </a:solidFill>
          <a:ln w="76200">
            <a:solidFill>
              <a:srgbClr val="134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89127" y="387181"/>
            <a:ext cx="10865125" cy="1039387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 marR="5080">
              <a:lnSpc>
                <a:spcPct val="75200"/>
              </a:lnSpc>
              <a:spcBef>
                <a:spcPts val="2120"/>
              </a:spcBef>
            </a:pPr>
            <a:r>
              <a:rPr lang="ru-RU" sz="6650" spc="260" dirty="0">
                <a:solidFill>
                  <a:srgbClr val="338678"/>
                </a:solidFill>
              </a:rPr>
              <a:t>ГЕО       ГАЙД</a:t>
            </a:r>
            <a:endParaRPr sz="6650" dirty="0"/>
          </a:p>
        </p:txBody>
      </p:sp>
      <p:sp>
        <p:nvSpPr>
          <p:cNvPr id="12" name="Знак ''минус'' 11">
            <a:extLst>
              <a:ext uri="{FF2B5EF4-FFF2-40B4-BE49-F238E27FC236}">
                <a16:creationId xmlns:a16="http://schemas.microsoft.com/office/drawing/2014/main" id="{155F8100-95B2-41A4-98AE-5EF169348050}"/>
              </a:ext>
            </a:extLst>
          </p:cNvPr>
          <p:cNvSpPr/>
          <p:nvPr/>
        </p:nvSpPr>
        <p:spPr>
          <a:xfrm>
            <a:off x="-3525776" y="8400312"/>
            <a:ext cx="25339550" cy="3767701"/>
          </a:xfrm>
          <a:prstGeom prst="mathMinus">
            <a:avLst/>
          </a:prstGeom>
          <a:solidFill>
            <a:srgbClr val="13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FEF73EFB-4617-40E7-BF6C-C2E0A92B6CEA}"/>
              </a:ext>
            </a:extLst>
          </p:cNvPr>
          <p:cNvSpPr/>
          <p:nvPr/>
        </p:nvSpPr>
        <p:spPr>
          <a:xfrm>
            <a:off x="181722" y="8121316"/>
            <a:ext cx="22793000" cy="2465156"/>
          </a:xfrm>
          <a:prstGeom prst="mathMinus">
            <a:avLst/>
          </a:prstGeom>
          <a:solidFill>
            <a:srgbClr val="134E4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04D"/>
              </a:solidFill>
            </a:endParaRPr>
          </a:p>
        </p:txBody>
      </p:sp>
      <p:sp>
        <p:nvSpPr>
          <p:cNvPr id="14" name="Хорда 13">
            <a:extLst>
              <a:ext uri="{FF2B5EF4-FFF2-40B4-BE49-F238E27FC236}">
                <a16:creationId xmlns:a16="http://schemas.microsoft.com/office/drawing/2014/main" id="{F22E550E-C0E1-4FEB-94D5-B071C14BEAE1}"/>
              </a:ext>
            </a:extLst>
          </p:cNvPr>
          <p:cNvSpPr/>
          <p:nvPr/>
        </p:nvSpPr>
        <p:spPr>
          <a:xfrm rot="6761205">
            <a:off x="1105534" y="8775195"/>
            <a:ext cx="2608580" cy="265161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1B7861D-1E08-4ECE-814E-370981FDFBEC}"/>
              </a:ext>
            </a:extLst>
          </p:cNvPr>
          <p:cNvSpPr/>
          <p:nvPr/>
        </p:nvSpPr>
        <p:spPr>
          <a:xfrm rot="13471238">
            <a:off x="967767" y="8281984"/>
            <a:ext cx="2941264" cy="2877613"/>
          </a:xfrm>
          <a:custGeom>
            <a:avLst/>
            <a:gdLst/>
            <a:ahLst/>
            <a:cxnLst/>
            <a:rect l="l" t="t" r="r" b="b"/>
            <a:pathLst>
              <a:path w="1797050" h="1843405">
                <a:moveTo>
                  <a:pt x="1698321" y="0"/>
                </a:moveTo>
                <a:lnTo>
                  <a:pt x="1712550" y="36561"/>
                </a:lnTo>
                <a:lnTo>
                  <a:pt x="1728881" y="83101"/>
                </a:lnTo>
                <a:lnTo>
                  <a:pt x="1743487" y="130210"/>
                </a:lnTo>
                <a:lnTo>
                  <a:pt x="1756349" y="177823"/>
                </a:lnTo>
                <a:lnTo>
                  <a:pt x="1767450" y="225877"/>
                </a:lnTo>
                <a:lnTo>
                  <a:pt x="1776776" y="274309"/>
                </a:lnTo>
                <a:lnTo>
                  <a:pt x="1784312" y="323052"/>
                </a:lnTo>
                <a:lnTo>
                  <a:pt x="1790049" y="372037"/>
                </a:lnTo>
                <a:lnTo>
                  <a:pt x="1793979" y="421199"/>
                </a:lnTo>
                <a:lnTo>
                  <a:pt x="1796097" y="470476"/>
                </a:lnTo>
                <a:lnTo>
                  <a:pt x="1796500" y="503355"/>
                </a:lnTo>
                <a:lnTo>
                  <a:pt x="1796399" y="519802"/>
                </a:lnTo>
                <a:lnTo>
                  <a:pt x="1794886" y="569098"/>
                </a:lnTo>
                <a:lnTo>
                  <a:pt x="1791560" y="618305"/>
                </a:lnTo>
                <a:lnTo>
                  <a:pt x="1786425" y="667359"/>
                </a:lnTo>
                <a:lnTo>
                  <a:pt x="1779487" y="716190"/>
                </a:lnTo>
                <a:lnTo>
                  <a:pt x="1770757" y="764731"/>
                </a:lnTo>
                <a:lnTo>
                  <a:pt x="1760246" y="812917"/>
                </a:lnTo>
                <a:lnTo>
                  <a:pt x="1747969" y="860687"/>
                </a:lnTo>
                <a:lnTo>
                  <a:pt x="1733942" y="907972"/>
                </a:lnTo>
                <a:lnTo>
                  <a:pt x="1718184" y="954706"/>
                </a:lnTo>
                <a:lnTo>
                  <a:pt x="1700717" y="1000829"/>
                </a:lnTo>
                <a:lnTo>
                  <a:pt x="1681563" y="1046280"/>
                </a:lnTo>
                <a:lnTo>
                  <a:pt x="1660749" y="1090995"/>
                </a:lnTo>
                <a:lnTo>
                  <a:pt x="1638304" y="1134911"/>
                </a:lnTo>
                <a:lnTo>
                  <a:pt x="1614259" y="1177972"/>
                </a:lnTo>
                <a:lnTo>
                  <a:pt x="1588643" y="1220120"/>
                </a:lnTo>
                <a:lnTo>
                  <a:pt x="1561493" y="1261297"/>
                </a:lnTo>
                <a:lnTo>
                  <a:pt x="1532848" y="1301445"/>
                </a:lnTo>
                <a:lnTo>
                  <a:pt x="1502745" y="1340511"/>
                </a:lnTo>
                <a:lnTo>
                  <a:pt x="1471222" y="1378445"/>
                </a:lnTo>
                <a:lnTo>
                  <a:pt x="1438324" y="1415192"/>
                </a:lnTo>
                <a:lnTo>
                  <a:pt x="1404098" y="1450702"/>
                </a:lnTo>
                <a:lnTo>
                  <a:pt x="1368587" y="1484929"/>
                </a:lnTo>
                <a:lnTo>
                  <a:pt x="1331840" y="1517827"/>
                </a:lnTo>
                <a:lnTo>
                  <a:pt x="1293906" y="1549349"/>
                </a:lnTo>
                <a:lnTo>
                  <a:pt x="1254840" y="1579453"/>
                </a:lnTo>
                <a:lnTo>
                  <a:pt x="1214692" y="1608098"/>
                </a:lnTo>
                <a:lnTo>
                  <a:pt x="1173515" y="1635248"/>
                </a:lnTo>
                <a:lnTo>
                  <a:pt x="1131367" y="1660863"/>
                </a:lnTo>
                <a:lnTo>
                  <a:pt x="1088306" y="1684909"/>
                </a:lnTo>
                <a:lnTo>
                  <a:pt x="1044390" y="1707354"/>
                </a:lnTo>
                <a:lnTo>
                  <a:pt x="999675" y="1728168"/>
                </a:lnTo>
                <a:lnTo>
                  <a:pt x="954224" y="1747322"/>
                </a:lnTo>
                <a:lnTo>
                  <a:pt x="908101" y="1764789"/>
                </a:lnTo>
                <a:lnTo>
                  <a:pt x="861367" y="1780547"/>
                </a:lnTo>
                <a:lnTo>
                  <a:pt x="814082" y="1794574"/>
                </a:lnTo>
                <a:lnTo>
                  <a:pt x="766313" y="1806852"/>
                </a:lnTo>
                <a:lnTo>
                  <a:pt x="718126" y="1817362"/>
                </a:lnTo>
                <a:lnTo>
                  <a:pt x="669586" y="1826092"/>
                </a:lnTo>
                <a:lnTo>
                  <a:pt x="620754" y="1833029"/>
                </a:lnTo>
                <a:lnTo>
                  <a:pt x="571700" y="1838165"/>
                </a:lnTo>
                <a:lnTo>
                  <a:pt x="522493" y="1841491"/>
                </a:lnTo>
                <a:lnTo>
                  <a:pt x="473197" y="1843004"/>
                </a:lnTo>
                <a:lnTo>
                  <a:pt x="456755" y="1843105"/>
                </a:lnTo>
                <a:lnTo>
                  <a:pt x="440308" y="1843004"/>
                </a:lnTo>
                <a:lnTo>
                  <a:pt x="391012" y="1841491"/>
                </a:lnTo>
                <a:lnTo>
                  <a:pt x="341804" y="1838165"/>
                </a:lnTo>
                <a:lnTo>
                  <a:pt x="292751" y="1833029"/>
                </a:lnTo>
                <a:lnTo>
                  <a:pt x="243919" y="1826092"/>
                </a:lnTo>
                <a:lnTo>
                  <a:pt x="195378" y="1817362"/>
                </a:lnTo>
                <a:lnTo>
                  <a:pt x="147192" y="1806851"/>
                </a:lnTo>
                <a:lnTo>
                  <a:pt x="99422" y="1794574"/>
                </a:lnTo>
                <a:lnTo>
                  <a:pt x="52137" y="1780546"/>
                </a:lnTo>
                <a:lnTo>
                  <a:pt x="5403" y="1764789"/>
                </a:lnTo>
                <a:lnTo>
                  <a:pt x="0" y="1762818"/>
                </a:lnTo>
              </a:path>
            </a:pathLst>
          </a:custGeom>
          <a:ln w="87747">
            <a:solidFill>
              <a:srgbClr val="FFDE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4928650-2C3D-4427-A8E1-0FF111E88970}"/>
              </a:ext>
            </a:extLst>
          </p:cNvPr>
          <p:cNvSpPr/>
          <p:nvPr/>
        </p:nvSpPr>
        <p:spPr>
          <a:xfrm>
            <a:off x="16681939" y="8386275"/>
            <a:ext cx="2910205" cy="2623367"/>
          </a:xfrm>
          <a:prstGeom prst="ellipse">
            <a:avLst/>
          </a:prstGeom>
          <a:solidFill>
            <a:srgbClr val="FBC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BCDF6"/>
                </a:solidFill>
              </a:ln>
            </a:endParaRPr>
          </a:p>
        </p:txBody>
      </p:sp>
      <p:grpSp>
        <p:nvGrpSpPr>
          <p:cNvPr id="24" name="object 12">
            <a:extLst>
              <a:ext uri="{FF2B5EF4-FFF2-40B4-BE49-F238E27FC236}">
                <a16:creationId xmlns:a16="http://schemas.microsoft.com/office/drawing/2014/main" id="{502BE37D-9578-48F6-A89D-F0723D3E5ABB}"/>
              </a:ext>
            </a:extLst>
          </p:cNvPr>
          <p:cNvGrpSpPr/>
          <p:nvPr/>
        </p:nvGrpSpPr>
        <p:grpSpPr>
          <a:xfrm>
            <a:off x="13864654" y="1112277"/>
            <a:ext cx="1352550" cy="254000"/>
            <a:chOff x="16005664" y="1069752"/>
            <a:chExt cx="1352550" cy="254000"/>
          </a:xfrm>
        </p:grpSpPr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8132907C-4CEC-476D-9727-9F18DA52422A}"/>
                </a:ext>
              </a:extLst>
            </p:cNvPr>
            <p:cNvSpPr/>
            <p:nvPr/>
          </p:nvSpPr>
          <p:spPr>
            <a:xfrm>
              <a:off x="16005664" y="1069752"/>
              <a:ext cx="1352550" cy="254000"/>
            </a:xfrm>
            <a:custGeom>
              <a:avLst/>
              <a:gdLst/>
              <a:ahLst/>
              <a:cxnLst/>
              <a:rect l="l" t="t" r="r" b="b"/>
              <a:pathLst>
                <a:path w="1352550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1352550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  <a:path w="1352550" h="254000">
                  <a:moveTo>
                    <a:pt x="676275" y="253603"/>
                  </a:moveTo>
                  <a:lnTo>
                    <a:pt x="626905" y="243638"/>
                  </a:lnTo>
                  <a:lnTo>
                    <a:pt x="586588" y="216463"/>
                  </a:lnTo>
                  <a:lnTo>
                    <a:pt x="559406" y="176158"/>
                  </a:lnTo>
                  <a:lnTo>
                    <a:pt x="549439" y="126801"/>
                  </a:lnTo>
                  <a:lnTo>
                    <a:pt x="559406" y="77444"/>
                  </a:lnTo>
                  <a:lnTo>
                    <a:pt x="586588" y="37139"/>
                  </a:lnTo>
                  <a:lnTo>
                    <a:pt x="626905" y="9964"/>
                  </a:lnTo>
                  <a:lnTo>
                    <a:pt x="676275" y="0"/>
                  </a:lnTo>
                  <a:lnTo>
                    <a:pt x="725645" y="9964"/>
                  </a:lnTo>
                  <a:lnTo>
                    <a:pt x="765961" y="37139"/>
                  </a:lnTo>
                  <a:lnTo>
                    <a:pt x="793143" y="77444"/>
                  </a:lnTo>
                  <a:lnTo>
                    <a:pt x="803110" y="126801"/>
                  </a:lnTo>
                  <a:lnTo>
                    <a:pt x="793143" y="176158"/>
                  </a:lnTo>
                  <a:lnTo>
                    <a:pt x="765961" y="216463"/>
                  </a:lnTo>
                  <a:lnTo>
                    <a:pt x="725645" y="243638"/>
                  </a:lnTo>
                  <a:lnTo>
                    <a:pt x="676275" y="253603"/>
                  </a:lnTo>
                  <a:close/>
                </a:path>
                <a:path w="1352550" h="254000">
                  <a:moveTo>
                    <a:pt x="950995" y="253603"/>
                  </a:moveTo>
                  <a:lnTo>
                    <a:pt x="901624" y="243638"/>
                  </a:lnTo>
                  <a:lnTo>
                    <a:pt x="861308" y="216463"/>
                  </a:lnTo>
                  <a:lnTo>
                    <a:pt x="834126" y="176158"/>
                  </a:lnTo>
                  <a:lnTo>
                    <a:pt x="824159" y="126801"/>
                  </a:lnTo>
                  <a:lnTo>
                    <a:pt x="834126" y="77444"/>
                  </a:lnTo>
                  <a:lnTo>
                    <a:pt x="861308" y="37139"/>
                  </a:lnTo>
                  <a:lnTo>
                    <a:pt x="901624" y="9964"/>
                  </a:lnTo>
                  <a:lnTo>
                    <a:pt x="950995" y="0"/>
                  </a:lnTo>
                  <a:lnTo>
                    <a:pt x="1000365" y="9964"/>
                  </a:lnTo>
                  <a:lnTo>
                    <a:pt x="1040680" y="37139"/>
                  </a:lnTo>
                  <a:lnTo>
                    <a:pt x="1067862" y="77444"/>
                  </a:lnTo>
                  <a:lnTo>
                    <a:pt x="1077829" y="126801"/>
                  </a:lnTo>
                  <a:lnTo>
                    <a:pt x="1067862" y="176158"/>
                  </a:lnTo>
                  <a:lnTo>
                    <a:pt x="1040680" y="216463"/>
                  </a:lnTo>
                  <a:lnTo>
                    <a:pt x="1000365" y="243638"/>
                  </a:lnTo>
                  <a:lnTo>
                    <a:pt x="950995" y="253603"/>
                  </a:lnTo>
                  <a:close/>
                </a:path>
                <a:path w="1352550" h="254000">
                  <a:moveTo>
                    <a:pt x="1225714" y="253603"/>
                  </a:moveTo>
                  <a:lnTo>
                    <a:pt x="1176344" y="243638"/>
                  </a:lnTo>
                  <a:lnTo>
                    <a:pt x="1136028" y="216463"/>
                  </a:lnTo>
                  <a:lnTo>
                    <a:pt x="1108847" y="176158"/>
                  </a:lnTo>
                  <a:lnTo>
                    <a:pt x="1098879" y="126801"/>
                  </a:lnTo>
                  <a:lnTo>
                    <a:pt x="1108847" y="77444"/>
                  </a:lnTo>
                  <a:lnTo>
                    <a:pt x="1136028" y="37139"/>
                  </a:lnTo>
                  <a:lnTo>
                    <a:pt x="1176344" y="9964"/>
                  </a:lnTo>
                  <a:lnTo>
                    <a:pt x="1225714" y="0"/>
                  </a:lnTo>
                  <a:lnTo>
                    <a:pt x="1275084" y="9964"/>
                  </a:lnTo>
                  <a:lnTo>
                    <a:pt x="1315401" y="37139"/>
                  </a:lnTo>
                  <a:lnTo>
                    <a:pt x="1342582" y="77444"/>
                  </a:lnTo>
                  <a:lnTo>
                    <a:pt x="1352550" y="126801"/>
                  </a:lnTo>
                  <a:lnTo>
                    <a:pt x="1342582" y="176158"/>
                  </a:lnTo>
                  <a:lnTo>
                    <a:pt x="1315401" y="216463"/>
                  </a:lnTo>
                  <a:lnTo>
                    <a:pt x="1275084" y="243638"/>
                  </a:lnTo>
                  <a:lnTo>
                    <a:pt x="1225714" y="253603"/>
                  </a:lnTo>
                  <a:close/>
                </a:path>
              </a:pathLst>
            </a:custGeom>
            <a:solidFill>
              <a:srgbClr val="134E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DFA6A4FF-98B9-4370-9052-A7DC8D34C997}"/>
                </a:ext>
              </a:extLst>
            </p:cNvPr>
            <p:cNvSpPr/>
            <p:nvPr/>
          </p:nvSpPr>
          <p:spPr>
            <a:xfrm>
              <a:off x="16005664" y="1069752"/>
              <a:ext cx="528955" cy="254000"/>
            </a:xfrm>
            <a:custGeom>
              <a:avLst/>
              <a:gdLst/>
              <a:ahLst/>
              <a:cxnLst/>
              <a:rect l="l" t="t" r="r" b="b"/>
              <a:pathLst>
                <a:path w="528955" h="254000">
                  <a:moveTo>
                    <a:pt x="126835" y="253603"/>
                  </a:moveTo>
                  <a:lnTo>
                    <a:pt x="77465" y="243638"/>
                  </a:lnTo>
                  <a:lnTo>
                    <a:pt x="37149" y="216463"/>
                  </a:lnTo>
                  <a:lnTo>
                    <a:pt x="9967" y="176158"/>
                  </a:lnTo>
                  <a:lnTo>
                    <a:pt x="0" y="126801"/>
                  </a:lnTo>
                  <a:lnTo>
                    <a:pt x="9967" y="77444"/>
                  </a:lnTo>
                  <a:lnTo>
                    <a:pt x="37149" y="37139"/>
                  </a:lnTo>
                  <a:lnTo>
                    <a:pt x="77465" y="9964"/>
                  </a:lnTo>
                  <a:lnTo>
                    <a:pt x="126835" y="0"/>
                  </a:lnTo>
                  <a:lnTo>
                    <a:pt x="176205" y="9964"/>
                  </a:lnTo>
                  <a:lnTo>
                    <a:pt x="216521" y="37139"/>
                  </a:lnTo>
                  <a:lnTo>
                    <a:pt x="243702" y="77444"/>
                  </a:lnTo>
                  <a:lnTo>
                    <a:pt x="253670" y="126801"/>
                  </a:lnTo>
                  <a:lnTo>
                    <a:pt x="243702" y="176158"/>
                  </a:lnTo>
                  <a:lnTo>
                    <a:pt x="216521" y="216463"/>
                  </a:lnTo>
                  <a:lnTo>
                    <a:pt x="176205" y="243638"/>
                  </a:lnTo>
                  <a:lnTo>
                    <a:pt x="126835" y="253603"/>
                  </a:lnTo>
                  <a:close/>
                </a:path>
                <a:path w="528955" h="254000">
                  <a:moveTo>
                    <a:pt x="401554" y="253603"/>
                  </a:moveTo>
                  <a:lnTo>
                    <a:pt x="352185" y="243638"/>
                  </a:lnTo>
                  <a:lnTo>
                    <a:pt x="311869" y="216463"/>
                  </a:lnTo>
                  <a:lnTo>
                    <a:pt x="284687" y="176158"/>
                  </a:lnTo>
                  <a:lnTo>
                    <a:pt x="274720" y="126801"/>
                  </a:lnTo>
                  <a:lnTo>
                    <a:pt x="284687" y="77444"/>
                  </a:lnTo>
                  <a:lnTo>
                    <a:pt x="311869" y="37139"/>
                  </a:lnTo>
                  <a:lnTo>
                    <a:pt x="352185" y="9964"/>
                  </a:lnTo>
                  <a:lnTo>
                    <a:pt x="401554" y="0"/>
                  </a:lnTo>
                  <a:lnTo>
                    <a:pt x="450925" y="9964"/>
                  </a:lnTo>
                  <a:lnTo>
                    <a:pt x="491241" y="37139"/>
                  </a:lnTo>
                  <a:lnTo>
                    <a:pt x="518423" y="77444"/>
                  </a:lnTo>
                  <a:lnTo>
                    <a:pt x="528390" y="126801"/>
                  </a:lnTo>
                  <a:lnTo>
                    <a:pt x="518423" y="176158"/>
                  </a:lnTo>
                  <a:lnTo>
                    <a:pt x="491241" y="216463"/>
                  </a:lnTo>
                  <a:lnTo>
                    <a:pt x="450925" y="243638"/>
                  </a:lnTo>
                  <a:lnTo>
                    <a:pt x="401554" y="253603"/>
                  </a:lnTo>
                  <a:close/>
                </a:path>
              </a:pathLst>
            </a:custGeom>
            <a:solidFill>
              <a:srgbClr val="FE86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Хорда 26">
            <a:extLst>
              <a:ext uri="{FF2B5EF4-FFF2-40B4-BE49-F238E27FC236}">
                <a16:creationId xmlns:a16="http://schemas.microsoft.com/office/drawing/2014/main" id="{66F766BE-BAC8-4CAF-8D83-4EA615B09C34}"/>
              </a:ext>
            </a:extLst>
          </p:cNvPr>
          <p:cNvSpPr/>
          <p:nvPr/>
        </p:nvSpPr>
        <p:spPr>
          <a:xfrm rot="17514235">
            <a:off x="2654414" y="-1500637"/>
            <a:ext cx="2479953" cy="2500199"/>
          </a:xfrm>
          <a:prstGeom prst="chord">
            <a:avLst/>
          </a:prstGeom>
          <a:solidFill>
            <a:srgbClr val="4FD1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FE24D657-9658-4095-9E15-93E57FB281D5}"/>
              </a:ext>
            </a:extLst>
          </p:cNvPr>
          <p:cNvSpPr/>
          <p:nvPr/>
        </p:nvSpPr>
        <p:spPr>
          <a:xfrm>
            <a:off x="16166723" y="-204066"/>
            <a:ext cx="2305050" cy="2029460"/>
          </a:xfrm>
          <a:custGeom>
            <a:avLst/>
            <a:gdLst/>
            <a:ahLst/>
            <a:cxnLst/>
            <a:rect l="l" t="t" r="r" b="b"/>
            <a:pathLst>
              <a:path w="2305050" h="2029460">
                <a:moveTo>
                  <a:pt x="2304792" y="1618463"/>
                </a:moveTo>
                <a:lnTo>
                  <a:pt x="2275395" y="1648090"/>
                </a:lnTo>
                <a:lnTo>
                  <a:pt x="2239468" y="1681878"/>
                </a:lnTo>
                <a:lnTo>
                  <a:pt x="2202321" y="1714321"/>
                </a:lnTo>
                <a:lnTo>
                  <a:pt x="2164003" y="1745375"/>
                </a:lnTo>
                <a:lnTo>
                  <a:pt x="2124568" y="1774999"/>
                </a:lnTo>
                <a:lnTo>
                  <a:pt x="2084072" y="1803149"/>
                </a:lnTo>
                <a:lnTo>
                  <a:pt x="2042567" y="1829790"/>
                </a:lnTo>
                <a:lnTo>
                  <a:pt x="2000108" y="1854887"/>
                </a:lnTo>
                <a:lnTo>
                  <a:pt x="1956753" y="1878404"/>
                </a:lnTo>
                <a:lnTo>
                  <a:pt x="1912565" y="1900308"/>
                </a:lnTo>
                <a:lnTo>
                  <a:pt x="1867600" y="1920570"/>
                </a:lnTo>
                <a:lnTo>
                  <a:pt x="1821918" y="1939165"/>
                </a:lnTo>
                <a:lnTo>
                  <a:pt x="1775582" y="1956066"/>
                </a:lnTo>
                <a:lnTo>
                  <a:pt x="1728657" y="1971249"/>
                </a:lnTo>
                <a:lnTo>
                  <a:pt x="1681206" y="1984694"/>
                </a:lnTo>
                <a:lnTo>
                  <a:pt x="1633290" y="1996385"/>
                </a:lnTo>
                <a:lnTo>
                  <a:pt x="1584975" y="2006303"/>
                </a:lnTo>
                <a:lnTo>
                  <a:pt x="1536331" y="2014437"/>
                </a:lnTo>
                <a:lnTo>
                  <a:pt x="1487421" y="2020774"/>
                </a:lnTo>
                <a:lnTo>
                  <a:pt x="1438308" y="2025308"/>
                </a:lnTo>
                <a:lnTo>
                  <a:pt x="1389061" y="2028030"/>
                </a:lnTo>
                <a:lnTo>
                  <a:pt x="1339750" y="2028938"/>
                </a:lnTo>
                <a:lnTo>
                  <a:pt x="1323303" y="2028837"/>
                </a:lnTo>
                <a:lnTo>
                  <a:pt x="1274007" y="2027324"/>
                </a:lnTo>
                <a:lnTo>
                  <a:pt x="1224799" y="2023998"/>
                </a:lnTo>
                <a:lnTo>
                  <a:pt x="1175746" y="2018862"/>
                </a:lnTo>
                <a:lnTo>
                  <a:pt x="1126914" y="2011924"/>
                </a:lnTo>
                <a:lnTo>
                  <a:pt x="1078373" y="2003195"/>
                </a:lnTo>
                <a:lnTo>
                  <a:pt x="1030187" y="1992684"/>
                </a:lnTo>
                <a:lnTo>
                  <a:pt x="982417" y="1980407"/>
                </a:lnTo>
                <a:lnTo>
                  <a:pt x="935132" y="1966379"/>
                </a:lnTo>
                <a:lnTo>
                  <a:pt x="888398" y="1950621"/>
                </a:lnTo>
                <a:lnTo>
                  <a:pt x="842275" y="1933154"/>
                </a:lnTo>
                <a:lnTo>
                  <a:pt x="796824" y="1914000"/>
                </a:lnTo>
                <a:lnTo>
                  <a:pt x="752110" y="1893186"/>
                </a:lnTo>
                <a:lnTo>
                  <a:pt x="708193" y="1870742"/>
                </a:lnTo>
                <a:lnTo>
                  <a:pt x="665133" y="1846696"/>
                </a:lnTo>
                <a:lnTo>
                  <a:pt x="622984" y="1821080"/>
                </a:lnTo>
                <a:lnTo>
                  <a:pt x="581807" y="1793931"/>
                </a:lnTo>
                <a:lnTo>
                  <a:pt x="541659" y="1765285"/>
                </a:lnTo>
                <a:lnTo>
                  <a:pt x="502593" y="1735182"/>
                </a:lnTo>
                <a:lnTo>
                  <a:pt x="464660" y="1703659"/>
                </a:lnTo>
                <a:lnTo>
                  <a:pt x="427912" y="1670761"/>
                </a:lnTo>
                <a:lnTo>
                  <a:pt x="392402" y="1636535"/>
                </a:lnTo>
                <a:lnTo>
                  <a:pt x="358175" y="1601025"/>
                </a:lnTo>
                <a:lnTo>
                  <a:pt x="325278" y="1564277"/>
                </a:lnTo>
                <a:lnTo>
                  <a:pt x="293755" y="1526344"/>
                </a:lnTo>
                <a:lnTo>
                  <a:pt x="263651" y="1487277"/>
                </a:lnTo>
                <a:lnTo>
                  <a:pt x="235006" y="1447130"/>
                </a:lnTo>
                <a:lnTo>
                  <a:pt x="207856" y="1405953"/>
                </a:lnTo>
                <a:lnTo>
                  <a:pt x="182241" y="1363804"/>
                </a:lnTo>
                <a:lnTo>
                  <a:pt x="158195" y="1320744"/>
                </a:lnTo>
                <a:lnTo>
                  <a:pt x="135750" y="1276827"/>
                </a:lnTo>
                <a:lnTo>
                  <a:pt x="114936" y="1232112"/>
                </a:lnTo>
                <a:lnTo>
                  <a:pt x="95783" y="1186662"/>
                </a:lnTo>
                <a:lnTo>
                  <a:pt x="78316" y="1140539"/>
                </a:lnTo>
                <a:lnTo>
                  <a:pt x="62558" y="1093805"/>
                </a:lnTo>
                <a:lnTo>
                  <a:pt x="48530" y="1046519"/>
                </a:lnTo>
                <a:lnTo>
                  <a:pt x="36253" y="998750"/>
                </a:lnTo>
                <a:lnTo>
                  <a:pt x="25742" y="950564"/>
                </a:lnTo>
                <a:lnTo>
                  <a:pt x="17013" y="902023"/>
                </a:lnTo>
                <a:lnTo>
                  <a:pt x="10075" y="853192"/>
                </a:lnTo>
                <a:lnTo>
                  <a:pt x="4940" y="804138"/>
                </a:lnTo>
                <a:lnTo>
                  <a:pt x="1613" y="754930"/>
                </a:lnTo>
                <a:lnTo>
                  <a:pt x="100" y="705634"/>
                </a:lnTo>
                <a:lnTo>
                  <a:pt x="0" y="689192"/>
                </a:lnTo>
                <a:lnTo>
                  <a:pt x="100" y="672745"/>
                </a:lnTo>
                <a:lnTo>
                  <a:pt x="1613" y="623449"/>
                </a:lnTo>
                <a:lnTo>
                  <a:pt x="4940" y="574242"/>
                </a:lnTo>
                <a:lnTo>
                  <a:pt x="10075" y="525188"/>
                </a:lnTo>
                <a:lnTo>
                  <a:pt x="17013" y="476357"/>
                </a:lnTo>
                <a:lnTo>
                  <a:pt x="25742" y="427816"/>
                </a:lnTo>
                <a:lnTo>
                  <a:pt x="36253" y="379630"/>
                </a:lnTo>
                <a:lnTo>
                  <a:pt x="48530" y="331860"/>
                </a:lnTo>
                <a:lnTo>
                  <a:pt x="62558" y="284575"/>
                </a:lnTo>
                <a:lnTo>
                  <a:pt x="78316" y="237841"/>
                </a:lnTo>
                <a:lnTo>
                  <a:pt x="95783" y="191718"/>
                </a:lnTo>
                <a:lnTo>
                  <a:pt x="114936" y="146267"/>
                </a:lnTo>
                <a:lnTo>
                  <a:pt x="135750" y="101552"/>
                </a:lnTo>
                <a:lnTo>
                  <a:pt x="158195" y="57636"/>
                </a:lnTo>
                <a:lnTo>
                  <a:pt x="182241" y="14575"/>
                </a:lnTo>
                <a:lnTo>
                  <a:pt x="190607" y="421"/>
                </a:lnTo>
                <a:lnTo>
                  <a:pt x="190863" y="0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B4A65B-0143-4039-9EBB-C51DB56C8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94" y="-372829"/>
            <a:ext cx="2142611" cy="2230919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77C750A4-FA2F-4059-B1DD-ABC98CED50B9}"/>
              </a:ext>
            </a:extLst>
          </p:cNvPr>
          <p:cNvSpPr/>
          <p:nvPr/>
        </p:nvSpPr>
        <p:spPr>
          <a:xfrm>
            <a:off x="-157483" y="-24701"/>
            <a:ext cx="1981200" cy="2095500"/>
          </a:xfrm>
          <a:custGeom>
            <a:avLst/>
            <a:gdLst/>
            <a:ahLst/>
            <a:cxnLst/>
            <a:rect l="l" t="t" r="r" b="b"/>
            <a:pathLst>
              <a:path w="1489710" h="1485265">
                <a:moveTo>
                  <a:pt x="1481443" y="0"/>
                </a:moveTo>
                <a:lnTo>
                  <a:pt x="1485689" y="46371"/>
                </a:lnTo>
                <a:lnTo>
                  <a:pt x="1488411" y="95618"/>
                </a:lnTo>
                <a:lnTo>
                  <a:pt x="1489319" y="144929"/>
                </a:lnTo>
                <a:lnTo>
                  <a:pt x="1489218" y="161376"/>
                </a:lnTo>
                <a:lnTo>
                  <a:pt x="1487705" y="210672"/>
                </a:lnTo>
                <a:lnTo>
                  <a:pt x="1484379" y="259879"/>
                </a:lnTo>
                <a:lnTo>
                  <a:pt x="1479243" y="308933"/>
                </a:lnTo>
                <a:lnTo>
                  <a:pt x="1472306" y="357765"/>
                </a:lnTo>
                <a:lnTo>
                  <a:pt x="1463576" y="406305"/>
                </a:lnTo>
                <a:lnTo>
                  <a:pt x="1453065" y="454492"/>
                </a:lnTo>
                <a:lnTo>
                  <a:pt x="1440788" y="502261"/>
                </a:lnTo>
                <a:lnTo>
                  <a:pt x="1426760" y="549546"/>
                </a:lnTo>
                <a:lnTo>
                  <a:pt x="1411003" y="596280"/>
                </a:lnTo>
                <a:lnTo>
                  <a:pt x="1393535" y="642403"/>
                </a:lnTo>
                <a:lnTo>
                  <a:pt x="1374381" y="687854"/>
                </a:lnTo>
                <a:lnTo>
                  <a:pt x="1353568" y="732569"/>
                </a:lnTo>
                <a:lnTo>
                  <a:pt x="1331123" y="776485"/>
                </a:lnTo>
                <a:lnTo>
                  <a:pt x="1307077" y="819546"/>
                </a:lnTo>
                <a:lnTo>
                  <a:pt x="1281462" y="861694"/>
                </a:lnTo>
                <a:lnTo>
                  <a:pt x="1254312" y="902871"/>
                </a:lnTo>
                <a:lnTo>
                  <a:pt x="1225667" y="943019"/>
                </a:lnTo>
                <a:lnTo>
                  <a:pt x="1195563" y="982085"/>
                </a:lnTo>
                <a:lnTo>
                  <a:pt x="1164040" y="1020019"/>
                </a:lnTo>
                <a:lnTo>
                  <a:pt x="1131143" y="1056767"/>
                </a:lnTo>
                <a:lnTo>
                  <a:pt x="1096916" y="1092277"/>
                </a:lnTo>
                <a:lnTo>
                  <a:pt x="1061406" y="1126503"/>
                </a:lnTo>
                <a:lnTo>
                  <a:pt x="1024659" y="1159401"/>
                </a:lnTo>
                <a:lnTo>
                  <a:pt x="986725" y="1190924"/>
                </a:lnTo>
                <a:lnTo>
                  <a:pt x="947659" y="1221027"/>
                </a:lnTo>
                <a:lnTo>
                  <a:pt x="907511" y="1249672"/>
                </a:lnTo>
                <a:lnTo>
                  <a:pt x="866334" y="1276822"/>
                </a:lnTo>
                <a:lnTo>
                  <a:pt x="824185" y="1302438"/>
                </a:lnTo>
                <a:lnTo>
                  <a:pt x="781125" y="1326484"/>
                </a:lnTo>
                <a:lnTo>
                  <a:pt x="737209" y="1348928"/>
                </a:lnTo>
                <a:lnTo>
                  <a:pt x="692494" y="1369742"/>
                </a:lnTo>
                <a:lnTo>
                  <a:pt x="647043" y="1388896"/>
                </a:lnTo>
                <a:lnTo>
                  <a:pt x="600920" y="1406363"/>
                </a:lnTo>
                <a:lnTo>
                  <a:pt x="554186" y="1422121"/>
                </a:lnTo>
                <a:lnTo>
                  <a:pt x="506901" y="1436148"/>
                </a:lnTo>
                <a:lnTo>
                  <a:pt x="459131" y="1448426"/>
                </a:lnTo>
                <a:lnTo>
                  <a:pt x="410945" y="1458936"/>
                </a:lnTo>
                <a:lnTo>
                  <a:pt x="362404" y="1467666"/>
                </a:lnTo>
                <a:lnTo>
                  <a:pt x="313573" y="1474604"/>
                </a:lnTo>
                <a:lnTo>
                  <a:pt x="264519" y="1479739"/>
                </a:lnTo>
                <a:lnTo>
                  <a:pt x="215312" y="1483065"/>
                </a:lnTo>
                <a:lnTo>
                  <a:pt x="166016" y="1484578"/>
                </a:lnTo>
                <a:lnTo>
                  <a:pt x="149574" y="1484679"/>
                </a:lnTo>
                <a:lnTo>
                  <a:pt x="133127" y="1484578"/>
                </a:lnTo>
                <a:lnTo>
                  <a:pt x="83830" y="1483065"/>
                </a:lnTo>
                <a:lnTo>
                  <a:pt x="34623" y="1479739"/>
                </a:lnTo>
                <a:lnTo>
                  <a:pt x="1898" y="1476516"/>
                </a:lnTo>
                <a:lnTo>
                  <a:pt x="0" y="1476294"/>
                </a:lnTo>
              </a:path>
            </a:pathLst>
          </a:custGeom>
          <a:ln w="87747">
            <a:solidFill>
              <a:srgbClr val="FF9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460145E-CE6E-4D12-A3FB-A3967BAFB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17" b="91367" l="6404" r="96552">
                        <a14:foregroundMark x1="45074" y1="10791" x2="54433" y2="8393"/>
                        <a14:foregroundMark x1="87931" y1="33094" x2="89901" y2="58273"/>
                        <a14:foregroundMark x1="89901" y1="58273" x2="79064" y2="73141"/>
                        <a14:foregroundMark x1="79064" y1="73141" x2="46798" y2="84412"/>
                        <a14:foregroundMark x1="46798" y1="84412" x2="34729" y2="80336"/>
                        <a14:foregroundMark x1="34729" y1="80336" x2="34483" y2="79856"/>
                        <a14:foregroundMark x1="18227" y1="70743" x2="10837" y2="52518"/>
                        <a14:foregroundMark x1="11330" y1="51319" x2="12069" y2="25899"/>
                        <a14:foregroundMark x1="53202" y1="4796" x2="47537" y2="4796"/>
                        <a14:foregroundMark x1="91626" y1="51319" x2="96552" y2="48441"/>
                        <a14:foregroundMark x1="9606" y1="38609" x2="6404" y2="45803"/>
                        <a14:foregroundMark x1="49261" y1="91367" x2="54433" y2="90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62" y="-32184"/>
            <a:ext cx="1933575" cy="1985963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A27024BC-8026-43BF-9A27-F4E7274394E1}"/>
              </a:ext>
            </a:extLst>
          </p:cNvPr>
          <p:cNvSpPr txBox="1">
            <a:spLocks/>
          </p:cNvSpPr>
          <p:nvPr/>
        </p:nvSpPr>
        <p:spPr>
          <a:xfrm>
            <a:off x="1859812" y="882190"/>
            <a:ext cx="13951649" cy="1806905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>
            <a:lvl1pPr>
              <a:defRPr sz="595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 algn="ctr">
              <a:lnSpc>
                <a:spcPct val="75200"/>
              </a:lnSpc>
              <a:spcBef>
                <a:spcPts val="2120"/>
              </a:spcBef>
            </a:pPr>
            <a:br>
              <a:rPr lang="ru-RU" sz="6650" spc="260" dirty="0">
                <a:solidFill>
                  <a:srgbClr val="338678"/>
                </a:solidFill>
              </a:rPr>
            </a:br>
            <a:r>
              <a:rPr lang="ru-RU" sz="6650" spc="260" dirty="0">
                <a:solidFill>
                  <a:srgbClr val="F79646"/>
                </a:solidFill>
              </a:rPr>
              <a:t>Климат</a:t>
            </a:r>
            <a:endParaRPr lang="ru-RU" sz="6650" dirty="0">
              <a:solidFill>
                <a:srgbClr val="F79646"/>
              </a:solidFill>
            </a:endParaRPr>
          </a:p>
        </p:txBody>
      </p:sp>
      <p:sp>
        <p:nvSpPr>
          <p:cNvPr id="29" name="Рамка 28">
            <a:extLst>
              <a:ext uri="{FF2B5EF4-FFF2-40B4-BE49-F238E27FC236}">
                <a16:creationId xmlns:a16="http://schemas.microsoft.com/office/drawing/2014/main" id="{04BAEBAE-ECA5-4101-A960-63AAE742BBF1}"/>
              </a:ext>
            </a:extLst>
          </p:cNvPr>
          <p:cNvSpPr/>
          <p:nvPr/>
        </p:nvSpPr>
        <p:spPr>
          <a:xfrm>
            <a:off x="12153880" y="2041918"/>
            <a:ext cx="4896129" cy="6129620"/>
          </a:xfrm>
          <a:prstGeom prst="frame">
            <a:avLst/>
          </a:prstGeom>
          <a:solidFill>
            <a:srgbClr val="0070C0"/>
          </a:solidFill>
          <a:ln w="76200">
            <a:solidFill>
              <a:srgbClr val="134E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714BD9-C348-4DA1-9D29-2DB2E100E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608" y="2330530"/>
            <a:ext cx="3986446" cy="5638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851655-9AE1-4FA1-A593-C75A8C010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54" y="2274028"/>
            <a:ext cx="4114800" cy="563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31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</TotalTime>
  <Words>244</Words>
  <Application>Microsoft Office PowerPoint</Application>
  <PresentationFormat>Произвольный</PresentationFormat>
  <Paragraphs>66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Bahnschrift SemiBold Condensed</vt:lpstr>
      <vt:lpstr>Calibri</vt:lpstr>
      <vt:lpstr>Tahoma</vt:lpstr>
      <vt:lpstr>Office Theme</vt:lpstr>
      <vt:lpstr>Презентация PowerPoint</vt:lpstr>
      <vt:lpstr> Вызов  современного   образования </vt:lpstr>
      <vt:lpstr>Что такое ГАЙД?</vt:lpstr>
      <vt:lpstr>Географический гайд</vt:lpstr>
      <vt:lpstr>ГЕО       ГАЙД</vt:lpstr>
      <vt:lpstr>ГЕО       ГАЙД</vt:lpstr>
      <vt:lpstr> Географическое положение</vt:lpstr>
      <vt:lpstr>ГЕО       ГАЙД</vt:lpstr>
      <vt:lpstr>ГЕО       ГАЙД</vt:lpstr>
      <vt:lpstr>ГЕО       ГАЙД</vt:lpstr>
      <vt:lpstr>ГЕО       ГАЙД</vt:lpstr>
      <vt:lpstr>ГЕО       ГАЙД</vt:lpstr>
      <vt:lpstr>ГЕО       ГАЙД</vt:lpstr>
      <vt:lpstr>ГЕО       ГАЙД</vt:lpstr>
      <vt:lpstr>ГЕО       ГАЙД</vt:lpstr>
      <vt:lpstr>Результаты использования географических гайдов</vt:lpstr>
      <vt:lpstr>QR-код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Flyvi</dc:title>
  <dc:subject>Flyvi</dc:subject>
  <dc:creator>Flyvi</dc:creator>
  <cp:lastModifiedBy>Ульяна Зиновьева</cp:lastModifiedBy>
  <cp:revision>58</cp:revision>
  <dcterms:created xsi:type="dcterms:W3CDTF">2025-10-27T16:34:58Z</dcterms:created>
  <dcterms:modified xsi:type="dcterms:W3CDTF">2026-04-16T08:25:52Z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2025-10-27T00:00:00Z</vt:filetime>
  </property>
  <property fmtid="{D5CDD505-2E9C-101B-9397-08002B2CF9AE}" pid="3" name="Creator">
    <vt:lpwstr>pdf-lib (https://github.com/Hopding/pdf-lib)</vt:lpwstr>
  </property>
  <property fmtid="{D5CDD505-2E9C-101B-9397-08002B2CF9AE}" pid="4" name="LastSaved">
    <vt:filetime>2025-10-27T00:00:00Z</vt:filetime>
  </property>
  <property fmtid="{D5CDD505-2E9C-101B-9397-08002B2CF9AE}" pid="5" name="Producer">
    <vt:lpwstr>pdf-lib (https://github.com/Hopding/pdf-lib)</vt:lpwstr>
  </property>
</Properties>
</file>