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педагогических технологий и методических приемов в изучении темы «Графики сложных функций» (задание 22)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Гульжан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Зияшевна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математики ГБОУ СОШ № 2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-Кинельский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15.04.2026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Дробно - рациональная функция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24744"/>
            <a:ext cx="8753475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2656"/>
            <a:ext cx="865822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сложные функции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Систематическая отработка навыков.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систематически решать задачи на построение и исследование графиков функций, включая задания из открытого банка ФИПИ, школьных учебников и дополнительных материалов.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специализированных ресурсов.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индивидуальной работы можно применять «Конструкторы индивидуальных заданий», которые позволяют генерировать уникальные варианты задач по теме. (school-pro.ru)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информационных технологий.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вроде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для визуализации графиков, проверки решений и понимания сути заданий.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Акцент на исследовательских навыках.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побуждать учащихся к самостоятельному поиску решений, анализу различных случаев и формулировке выводов.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Психологическая комфортность.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создавать условия, которые снижают стресс и способствуют осознанному усвоению материала.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Также полезно проводить консультации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учащиеся могут отрабатывать навыки решения подобных заданий, обсуждать сложные моменты и получать обратную связь.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педагогических технологий с кратким описанием: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Проектная технология (метод проектов):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самостоятельно или в группах выполняют практическую работу (проект) — от постановки проблемы до презентации готового продукта.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Игровые технологии /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игровых механик (уровни, баллы, сюжет) в обучение для повышения мотивации, например, викторины, ролевые игры.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критического мышления (ТКМ):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(например, «Кластер»,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стимулирующие учащихся анализировать информацию, делать выводы и формировать собственное мнение.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Проблемное обучение: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педагогом проблемной ситуации, которую ученики должны решить через исследование и поиск, что развивает творческое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7973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3367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(ИКТ):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компьютеров, интерактивных досок, онлайн-курсов, виртуальных лабораторий и мультимедиа.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Организация учебного процесса, предупреждающая переутомление: физкультминутки, соблюдение гигиенических норм, смена видов деятельности.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модульного обучения: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учебного материала на законченные, самостоятельные модули (блоки), что позволяет учиться в индивидуальном темпе.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Коллективный способ обучения (КСО):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сменного состава, где каждый обучает каждого, что повышает коммуникативные навыки.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приёмы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Повторение базовых понятий и свойств функций. Необходимо закрепить знания о линейной, квадратичной функциях, гиперболе, модуле и их графиках. Например, гипербола — это график функции вида y=k/x, где k≠0.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преобразований графиков. Многие сложные функции можно построить с помощью параллельного переноса, симметрий и деформаций графиков базовых функций.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дробями и выделение целой части. Например, дробно-линейные функции можно преобразовать, выделив целую часть, что позволяет получить гиперболу.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модулем. При построении графиков с модулем важно использовать метод интервалов для раскрытия модулей на различных интервалах, а также учитывать геометрическую интерпретацию модуля как расстояния.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вспомогательных графиков. Иногда полезно сначала построить штриховой график внутренней функции, а затем использовать его ординаты для построения заданной функции.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взаимного расположения графиков. Задания часто требуют определить количество общих точек графиков двух функций или прямой с графиком функции.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изучения(от простого к сложному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Линейные преобразования (f(x)+c, f(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Растяжение/сжатие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(x), f(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Модульные преобразования (                   ).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Комбинированные сложные функции.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180019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Кусочно-линейная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при каких значениях m прямая y = m имеет с графиком две общие точки.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графика y = 4x-5 при x &lt; 1 возьмём значения x = 0 и x = 1;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построения графика y = -2,5x + 5 при 1≤ х≤4 возьмём значения x = 1 и x = 4;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для построения графика y = x-9 при x &gt; 4 возьмём значения x = 4 и x = 5.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67240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x = 1 функция имеет разрыв, точка (1;-1) — выколотая, точка (1;2,5) — закрашенная. Точка (4;-5) является точкой стыка функций y = -2,5x + 5 и y = x-9.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83529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Изобразим графики горизонтальных прямых y = m, при которых они будут иметь с графиком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построенной функции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две общие точки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-5;  -1; 2,5.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563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Выбор педагогических технологий и методических приемов в изучении темы «Графики сложных функций» (задание 22)</vt:lpstr>
      <vt:lpstr>Основные примеры педагогических технологий с кратким описанием:</vt:lpstr>
      <vt:lpstr>   6.  Информационно-коммуникационные технологии (ИКТ): Использование компьютеров, интерактивных досок, онлайн-курсов, виртуальных лабораторий и мультимедиа.   7.  Здоровьесберегающие технологии: Организация учебного процесса, предупреждающая переутомление: физкультминутки, соблюдение гигиенических норм, смена видов деятельности.    8. Технология модульного обучения: Разделение учебного материала на законченные, самостоятельные модули (блоки), что позволяет учиться в индивидуальном темпе.    9. Коллективный способ обучения (КСО): Работа в парах сменного состава, где каждый обучает каждого, что повышает коммуникативные навыки.  </vt:lpstr>
      <vt:lpstr>                             Методические приёмы     1. Повторение базовых понятий и свойств функций. Необходимо закрепить знания о линейной, квадратичной функциях, гиперболе, модуле и их графиках. Например, гипербола — это график функции вида y=k/x, где k≠0.      2. Использование преобразований графиков. Многие сложные функции можно построить с помощью параллельного переноса, симметрий и деформаций графиков базовых функций.      3. Работа с дробями и выделение целой части. Например, дробно-линейные функции можно преобразовать, выделив целую часть, что позволяет получить гиперболу.     </vt:lpstr>
      <vt:lpstr>    4. Работа с модулем. При построении графиков с модулем важно использовать метод интервалов для раскрытия модулей на различных интервалах, а также учитывать геометрическую интерпретацию модуля как расстояния.       5. Использование вспомогательных графиков. Иногда полезно сначала построить штриховой график внутренней функции, а затем использовать его ординаты для построения заданной функции.       6. Анализ взаимного расположения графиков. Задания часто требуют определить количество общих точек графиков двух функций или прямой с графиком функции.  </vt:lpstr>
      <vt:lpstr>Структура изучения(от простого к сложному):</vt:lpstr>
      <vt:lpstr>Кусочно-линейная функция.</vt:lpstr>
      <vt:lpstr>Презентация PowerPoint</vt:lpstr>
      <vt:lpstr>Изобразим графики горизонтальных прямых y = m, при которых они будут иметь с графиком построенной функции ровно две общие точки  </vt:lpstr>
      <vt:lpstr>Дробно - рациональная функция</vt:lpstr>
      <vt:lpstr>Презентация PowerPoint</vt:lpstr>
      <vt:lpstr>Модульные преобразования.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Комбинированные сложные функции</vt:lpstr>
      <vt:lpstr>Дополнительные рекомендации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педагогических технологий и методических приемов в изучении темы «Графики сложных функций» (задание 22)</dc:title>
  <dc:creator>ПК</dc:creator>
  <cp:lastModifiedBy>Вера</cp:lastModifiedBy>
  <cp:revision>20</cp:revision>
  <dcterms:created xsi:type="dcterms:W3CDTF">2026-04-14T19:36:57Z</dcterms:created>
  <dcterms:modified xsi:type="dcterms:W3CDTF">2026-04-15T12:08:57Z</dcterms:modified>
</cp:coreProperties>
</file>