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C24-AFCC-430A-9592-FBEB7CA3705B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3AED-60D7-49B4-844E-2636AE5DD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421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C24-AFCC-430A-9592-FBEB7CA3705B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3AED-60D7-49B4-844E-2636AE5DD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478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C24-AFCC-430A-9592-FBEB7CA3705B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3AED-60D7-49B4-844E-2636AE5DD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53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C24-AFCC-430A-9592-FBEB7CA3705B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3AED-60D7-49B4-844E-2636AE5DD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101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C24-AFCC-430A-9592-FBEB7CA3705B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3AED-60D7-49B4-844E-2636AE5DD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729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C24-AFCC-430A-9592-FBEB7CA3705B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3AED-60D7-49B4-844E-2636AE5DD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657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C24-AFCC-430A-9592-FBEB7CA3705B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3AED-60D7-49B4-844E-2636AE5DD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078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C24-AFCC-430A-9592-FBEB7CA3705B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3AED-60D7-49B4-844E-2636AE5DD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176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C24-AFCC-430A-9592-FBEB7CA3705B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3AED-60D7-49B4-844E-2636AE5DD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32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C24-AFCC-430A-9592-FBEB7CA3705B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3AED-60D7-49B4-844E-2636AE5DD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63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C24-AFCC-430A-9592-FBEB7CA3705B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3AED-60D7-49B4-844E-2636AE5DD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179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5AC24-AFCC-430A-9592-FBEB7CA3705B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D3AED-60D7-49B4-844E-2636AE5DDA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716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7603" y="404664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ЕГЭ: решение задач по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цитологии.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Причина мигрени - мутация участка Х-хромосомы iLive. . Я живу! . Здорово!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54" b="10491"/>
          <a:stretch/>
        </p:blipFill>
        <p:spPr bwMode="auto">
          <a:xfrm>
            <a:off x="4427984" y="3461120"/>
            <a:ext cx="4320480" cy="3123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hq-pix.ru/ob/25/pshenichnyy_kolos_makro_kolosa_pshenicy_1920x14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672408" cy="309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31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72816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Внимательно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  задачу,  определи  задание, выпишите   фазы, в которых нужно указать количество генетического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материала:</a:t>
            </a:r>
          </a:p>
          <a:p>
            <a:pPr lvl="0"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9825" y="116632"/>
            <a:ext cx="4644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  действия: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0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76872"/>
            <a:ext cx="84249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Сделай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к каждой  обозначенной фазе  мейоза и поясни  выполненное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9825" y="116632"/>
            <a:ext cx="4644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  действия: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0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1770584"/>
            <a:ext cx="3897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началом мейоза    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Рисунок 2" descr="http://www.uchportal.ru/_pu/48/290596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97" y="2348880"/>
            <a:ext cx="4459614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528" y="4813701"/>
            <a:ext cx="843848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ейозу  предшествует  интерфаза,  в интерфазе происходит удвоение ДНК, поэтому число хромосом 2п, число ДНК-4с.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9825" y="116632"/>
            <a:ext cx="4644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  действия: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0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0159" y="978495"/>
            <a:ext cx="3320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анафазе мейоза 1   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Рисунок 3" descr="http://www.uchportal.ru/_pu/48/174734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34688"/>
            <a:ext cx="2793082" cy="1811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0159" y="2636912"/>
            <a:ext cx="8694192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анафазе мейоза 1  к полюсам расходятся  хромосомы, т.е. из каждой  пары гомологичных хромосом в дочернюю клетку попадает только одна.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Хромосомный набор становится гаплоидным, однако  каждая хромосома состоит из двух хроматид. Поскольку  деления клетки еще не произошло и все хромосомы находятся  в одной клетке,  то  хромосомную формулу можно записать как: 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2n4c  (n2c+n2c)         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kumimoji="0" lang="ru-RU" alt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</a:t>
            </a: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56 ДНК (14хр 28 ДНК +14хр28ДНК)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9825" y="116632"/>
            <a:ext cx="4644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  действия: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0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9935" y="790788"/>
            <a:ext cx="33850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анафазе мейоза 2  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4" descr="http://www.uchportal.ru/_pu/48/426881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93020"/>
            <a:ext cx="2922837" cy="1854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564904"/>
            <a:ext cx="8964488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Анафаза мейоза 2 происходит после первого (редукционного) деления . Набор хромосом  в клетке п2с. В анафазу мейоза 2  </a:t>
            </a:r>
            <a:r>
              <a:rPr kumimoji="0" lang="ru-RU" alt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центромеры</a:t>
            </a: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соединяющие сестринские хроматиды, делятся и хроматиды , как и при митозе, становятся самостоятельными хромосомами. Число хромосом увеличивается и становится равным 2п2с.  И опять -поскольку  деления клетки еще не произошло и все хромосомы находятся  в одной клетке,  то  хромосомный набор можно  записать следующим образом: 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2n2c  (</a:t>
            </a:r>
            <a:r>
              <a:rPr kumimoji="0" lang="ru-RU" alt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nc+nc</a:t>
            </a: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        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kumimoji="0" lang="ru-RU" alt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</a:t>
            </a:r>
            <a:r>
              <a:rPr kumimoji="0" lang="ru-RU" alt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28 ДНК (14хр 14 ДНК +14хр14ДНК)</a:t>
            </a:r>
            <a:endParaRPr kumimoji="0" lang="ru-RU" alt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9825" y="116632"/>
            <a:ext cx="4644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  действия: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6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8884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Запиши ответ!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9825" y="116632"/>
            <a:ext cx="4644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  действия: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88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28343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1.Клетки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семязачатка содержат диплоидный набор хромосом – 28 (2n2c).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2.Перед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мейоза  - (2n4c) 28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56 ДНК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анафазе мейоза 1:  (2n4c = n2c+n2c) – 28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56 ДНК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мейоз 2 вступают 2 дочерние клетки с гаплоидным набором хромосом (n2c) - 14 хромосом, 28ДНК 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анафазе мейоза 2: (2n2с=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nc+nc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28 хромосом,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28ДНК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6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325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нуклеопротеидные структуры в ядре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эукариотической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клетки. 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сосредоточено около 99% всей ДНК клетки, остальная часть ДНК находится в других клеточных органоидах, определяя цитоплазматическую наследственность. ДНК в хромосомах эукариот находится в комплексе с основными белками – гистонами и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негистоновыми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белками, которые обеспечивают сложную упаковку ДНК в хромосомах и регуляцию её способности к синтезу рибонуклеиновых кислот (РНК) – транскрипции.</a:t>
            </a:r>
          </a:p>
        </p:txBody>
      </p:sp>
      <p:pic>
        <p:nvPicPr>
          <p:cNvPr id="4098" name="Picture 2" descr="Причина мигрени - мутация участка Х-хромосомы iLive. . Я живу! . Здорово!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54" b="10491"/>
          <a:stretch/>
        </p:blipFill>
        <p:spPr bwMode="auto">
          <a:xfrm>
            <a:off x="2987824" y="4365104"/>
            <a:ext cx="3096344" cy="2238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0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хромосом существенно меняется на разных стадиях клеточного цикла и как компактные образования с характерной морфологией хромосомы четко различимы в световом микроскопе лишь в период клеточного деления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стадии метафазы митоза и мейоза  хромосомы состоят из двух продольных копий, которые называются сестринскими хроматидами и которые образуются при репликации ДНК  в  S-период  интерфазы. У метафазных хромосом сестринские хроматиды соединены в районе первичной перетяжки, называемой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центромерой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за расхождение сестринских хроматид в дочерние клетки при делении</a:t>
            </a:r>
          </a:p>
        </p:txBody>
      </p:sp>
    </p:spTree>
    <p:extLst>
      <p:ext uri="{BB962C8B-B14F-4D97-AF65-F5344CB8AC3E}">
        <p14:creationId xmlns="" xmlns:p14="http://schemas.microsoft.com/office/powerpoint/2010/main" val="35943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набор хромосом в клетке, характерный для данного организма, называется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кариотипом.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клетке тела большинства животных и растений каждая хромосома представлена дважды: одна из них получена от отца, другая – от матери при слиянии ядер половых клеток в процессе оплодотворения. Такие хромосомы называются гомологичными, набор гомологичных хромосом – диплоидным.</a:t>
            </a:r>
          </a:p>
        </p:txBody>
      </p:sp>
    </p:spTree>
    <p:extLst>
      <p:ext uri="{BB962C8B-B14F-4D97-AF65-F5344CB8AC3E}">
        <p14:creationId xmlns="" xmlns:p14="http://schemas.microsoft.com/office/powerpoint/2010/main" val="12689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4345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клетки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событий интерфазы рассматриваем только синтетический период.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в   синтетический  (S) период 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удвоение генетического материала путем репликации ДНК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происходит полуконсервативным способом, когда двойная спираль молекулы ДНК расходится на две цепи и на каждой из них синтезируется комплементарная цепочка.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образуются две идентичные двойные спирали ДНК, каждая из которых состоит из одной новой и старой цепи ДНК.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наследственного материала удваивается, но количество хромосом остается прежним –  хромосома становится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двухроматидной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(2п4с).</a:t>
            </a:r>
          </a:p>
        </p:txBody>
      </p:sp>
    </p:spTree>
    <p:extLst>
      <p:ext uri="{BB962C8B-B14F-4D97-AF65-F5344CB8AC3E}">
        <p14:creationId xmlns="" xmlns:p14="http://schemas.microsoft.com/office/powerpoint/2010/main" val="39060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249"/>
            <a:ext cx="87849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 поведение хромосом во  время  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митоза: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профазе, метафазе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2п 4с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так как деления клетки не происходит;</a:t>
            </a:r>
          </a:p>
          <a:p>
            <a:pPr lvl="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анафазу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расхождения хроматид, число хромосом увеличивается в два раза (хроматиды становятся самостоятельными хромосомами, но пока они все в одной клетке)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4n 4с;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телофазе 2п2с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клетках остаются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однохроматидные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хромосомы).</a:t>
            </a:r>
          </a:p>
        </p:txBody>
      </p:sp>
      <p:pic>
        <p:nvPicPr>
          <p:cNvPr id="3" name="Picture 2" descr="Трифонов Е.В. Антропология: дух - душа - тело - среда человека, или Пневмапсихосоматология человека. . Рус.-англ.-рус. энциклоп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95573"/>
            <a:ext cx="6379468" cy="3390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98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  мейоз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профазе1, метафазе 1, анафазе 1 - 2п 4с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так как деления клетки не происходит;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телофазе1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остается п2с,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после расхождения гомологичных хромосом в клетках остается гаплоидный набор, но хромосомы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двухроматидные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профазе 2, метафазе 2 так же как и телофазе 1 - п2с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обратить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анафазу 2,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как после расхождения хроматид число хромосом увеличивается в 2 раза (хроматиды становятся самостоятельными хромосомами, но пока они все в одной клетке)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 2с;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телофазе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клетках остаются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однохроматидные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хромосомы. </a:t>
            </a:r>
          </a:p>
        </p:txBody>
      </p:sp>
    </p:spTree>
    <p:extLst>
      <p:ext uri="{BB962C8B-B14F-4D97-AF65-F5344CB8AC3E}">
        <p14:creationId xmlns="" xmlns:p14="http://schemas.microsoft.com/office/powerpoint/2010/main" val="29748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бщие закономерности биологии Подготовка к егэ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97" t="24726" r="5153" b="4323"/>
          <a:stretch/>
        </p:blipFill>
        <p:spPr bwMode="auto">
          <a:xfrm>
            <a:off x="467544" y="836712"/>
            <a:ext cx="8169636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66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Хромосомный набор соматических клеток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пшеницы равен 28 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хромосомный набор и число молекул ДНК в одной из клеток семязачатка перед началом мейоза, в анафазе мейоза 1 и в анафазе мейоза 2. Объясните, какие процессы происходят в эти периоды и как они влияют на изменение числа ДНК и хромосом.</a:t>
            </a:r>
          </a:p>
        </p:txBody>
      </p:sp>
      <p:pic>
        <p:nvPicPr>
          <p:cNvPr id="4" name="Рисунок 3" descr="http://hq-pix.ru/ob/25/pshenichnyy_kolos_makro_kolosa_pshenicy_1920x14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17032"/>
            <a:ext cx="51125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016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245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User</cp:lastModifiedBy>
  <cp:revision>9</cp:revision>
  <dcterms:created xsi:type="dcterms:W3CDTF">2015-04-05T14:01:48Z</dcterms:created>
  <dcterms:modified xsi:type="dcterms:W3CDTF">2018-10-29T20:26:31Z</dcterms:modified>
</cp:coreProperties>
</file>