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70" r:id="rId12"/>
    <p:sldId id="271" r:id="rId13"/>
    <p:sldId id="272" r:id="rId14"/>
    <p:sldId id="265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40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3EF60-5CAC-4663-9CA4-C31D9091FFAB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BD08-FE61-4529-B3BD-5331C97AD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79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5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9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603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0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2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55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1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49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C73897-3176-7120-804D-F281C4C71BC3}"/>
              </a:ext>
            </a:extLst>
          </p:cNvPr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23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204FD5-EBE6-30A6-4EAC-35D6A8A90E61}"/>
              </a:ext>
            </a:extLst>
          </p:cNvPr>
          <p:cNvSpPr/>
          <p:nvPr userDrawn="1"/>
        </p:nvSpPr>
        <p:spPr>
          <a:xfrm>
            <a:off x="435202" y="377370"/>
            <a:ext cx="11321596" cy="59946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HEADER"/>
          <p:cNvSpPr>
            <a:spLocks noGrp="1"/>
          </p:cNvSpPr>
          <p:nvPr>
            <p:ph type="title" hasCustomPrompt="1"/>
          </p:nvPr>
        </p:nvSpPr>
        <p:spPr>
          <a:xfrm>
            <a:off x="5896866" y="147316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{{I_HEADER}}</a:t>
            </a:r>
            <a:br>
              <a:rPr lang="en-US" dirty="0"/>
            </a:br>
            <a:endParaRPr lang="ru-RU" dirty="0"/>
          </a:p>
        </p:txBody>
      </p:sp>
      <p:sp>
        <p:nvSpPr>
          <p:cNvPr id="21" name="TEXT_1"/>
          <p:cNvSpPr>
            <a:spLocks noGrp="1"/>
          </p:cNvSpPr>
          <p:nvPr>
            <p:ph type="body" sz="quarter" idx="11" hasCustomPrompt="1"/>
          </p:nvPr>
        </p:nvSpPr>
        <p:spPr>
          <a:xfrm>
            <a:off x="5896866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  <p:sp>
        <p:nvSpPr>
          <p:cNvPr id="23" name="TEXT_2"/>
          <p:cNvSpPr>
            <a:spLocks noGrp="1"/>
          </p:cNvSpPr>
          <p:nvPr>
            <p:ph type="body" sz="quarter" idx="12" hasCustomPrompt="1"/>
          </p:nvPr>
        </p:nvSpPr>
        <p:spPr>
          <a:xfrm>
            <a:off x="8918964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29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7F9F48-04A9-0C57-B525-5D5A855051A9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апеция 9"/>
          <p:cNvSpPr/>
          <p:nvPr userDrawn="1"/>
        </p:nvSpPr>
        <p:spPr>
          <a:xfrm>
            <a:off x="2665048" y="2407064"/>
            <a:ext cx="1104234" cy="843215"/>
          </a:xfrm>
          <a:prstGeom prst="trapezoid">
            <a:avLst>
              <a:gd name="adj" fmla="val 7500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Трапеция 7"/>
          <p:cNvSpPr/>
          <p:nvPr userDrawn="1"/>
        </p:nvSpPr>
        <p:spPr>
          <a:xfrm>
            <a:off x="1801021" y="3353112"/>
            <a:ext cx="2832287" cy="1045739"/>
          </a:xfrm>
          <a:prstGeom prst="trapezoid">
            <a:avLst>
              <a:gd name="adj" fmla="val 7500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Трапеция 5"/>
          <p:cNvSpPr/>
          <p:nvPr userDrawn="1"/>
        </p:nvSpPr>
        <p:spPr>
          <a:xfrm>
            <a:off x="849471" y="4501684"/>
            <a:ext cx="4735389" cy="1205345"/>
          </a:xfrm>
          <a:prstGeom prst="trapezoid">
            <a:avLst>
              <a:gd name="adj" fmla="val 7500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4134951" y="2348854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{{HL1_TITLE_1}}</a:t>
            </a:r>
          </a:p>
          <a:p>
            <a:pPr lvl="0"/>
            <a:endParaRPr lang="ru-RU" dirty="0"/>
          </a:p>
        </p:txBody>
      </p:sp>
      <p:sp>
        <p:nvSpPr>
          <p:cNvPr id="13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4134952" y="2738629"/>
            <a:ext cx="7095023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{{HL1_TEXT_1}}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1281530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{{BL2_HEADER}}</a:t>
            </a:r>
            <a:br>
              <a:rPr lang="en-US" dirty="0"/>
            </a:br>
            <a:endParaRPr lang="ru-RU" dirty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4127331" y="3250279"/>
            <a:ext cx="7102644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5043810" y="3533069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{{HL1_TITLE_2}}</a:t>
            </a:r>
          </a:p>
          <a:p>
            <a:pPr lvl="0"/>
            <a:endParaRPr lang="ru-RU" dirty="0"/>
          </a:p>
        </p:txBody>
      </p:sp>
      <p:sp>
        <p:nvSpPr>
          <p:cNvPr id="22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5043812" y="3922844"/>
            <a:ext cx="6186164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{{HL1_TEXT_2}}</a:t>
            </a:r>
            <a:r>
              <a:rPr lang="ru-RU" dirty="0"/>
              <a:t> </a:t>
            </a:r>
            <a:endParaRPr lang="en-US" dirty="0"/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5036190" y="4429280"/>
            <a:ext cx="6192809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027482" y="4774498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{{HL1_TITLE_3}}</a:t>
            </a:r>
          </a:p>
          <a:p>
            <a:pPr lvl="0"/>
            <a:endParaRPr lang="ru-RU" dirty="0"/>
          </a:p>
        </p:txBody>
      </p:sp>
      <p:sp>
        <p:nvSpPr>
          <p:cNvPr id="26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027484" y="5164273"/>
            <a:ext cx="5201515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{{HL1_TEXT_3}}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3060711" y="275992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  <a:endParaRPr lang="ru-RU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3064429" y="385095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  <a:endParaRPr lang="ru-RU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3061308" y="507933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  <a:endParaRPr lang="ru-RU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9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50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E92940-9325-19E4-8B58-A9BB570EEB60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ICON_1"/>
          <p:cNvSpPr>
            <a:spLocks noGrp="1"/>
          </p:cNvSpPr>
          <p:nvPr>
            <p:ph type="pic" sz="quarter" idx="11"/>
          </p:nvPr>
        </p:nvSpPr>
        <p:spPr>
          <a:xfrm>
            <a:off x="5744466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5" name="HEADER"/>
          <p:cNvSpPr>
            <a:spLocks noGrp="1"/>
          </p:cNvSpPr>
          <p:nvPr>
            <p:ph type="title" hasCustomPrompt="1"/>
          </p:nvPr>
        </p:nvSpPr>
        <p:spPr>
          <a:xfrm>
            <a:off x="5744466" y="48742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{{BL1_HEADER}}</a:t>
            </a:r>
            <a:br>
              <a:rPr lang="en-US" dirty="0"/>
            </a:br>
            <a:endParaRPr lang="ru-RU" dirty="0"/>
          </a:p>
        </p:txBody>
      </p:sp>
      <p:sp>
        <p:nvSpPr>
          <p:cNvPr id="6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5744466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{{BL1_TITLE_1}}</a:t>
            </a:r>
          </a:p>
          <a:p>
            <a:pPr lvl="0"/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5744466" y="3003762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{{BL1_TEXT_1}}</a:t>
            </a:r>
          </a:p>
          <a:p>
            <a:pPr lvl="0"/>
            <a:endParaRPr lang="ru-RU" dirty="0"/>
          </a:p>
        </p:txBody>
      </p:sp>
      <p:sp>
        <p:nvSpPr>
          <p:cNvPr id="20" name="ICON_2"/>
          <p:cNvSpPr>
            <a:spLocks noGrp="1"/>
          </p:cNvSpPr>
          <p:nvPr>
            <p:ph type="pic" sz="quarter" idx="14"/>
          </p:nvPr>
        </p:nvSpPr>
        <p:spPr>
          <a:xfrm>
            <a:off x="8715262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1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8715262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{{BL1_TITLE_2}}</a:t>
            </a:r>
          </a:p>
          <a:p>
            <a:pPr lvl="0"/>
            <a:endParaRPr lang="ru-RU" dirty="0"/>
          </a:p>
        </p:txBody>
      </p:sp>
      <p:sp>
        <p:nvSpPr>
          <p:cNvPr id="23" name="ICON_3"/>
          <p:cNvSpPr>
            <a:spLocks noGrp="1"/>
          </p:cNvSpPr>
          <p:nvPr>
            <p:ph type="pic" sz="quarter" idx="17"/>
          </p:nvPr>
        </p:nvSpPr>
        <p:spPr>
          <a:xfrm>
            <a:off x="5744466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4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5744466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{{BL1_TITLE_3}}</a:t>
            </a:r>
          </a:p>
          <a:p>
            <a:pPr lvl="0"/>
            <a:endParaRPr lang="ru-RU" dirty="0"/>
          </a:p>
        </p:txBody>
      </p:sp>
      <p:sp>
        <p:nvSpPr>
          <p:cNvPr id="26" name="ICON_4"/>
          <p:cNvSpPr>
            <a:spLocks noGrp="1"/>
          </p:cNvSpPr>
          <p:nvPr>
            <p:ph type="pic" sz="quarter" idx="20" hasCustomPrompt="1"/>
          </p:nvPr>
        </p:nvSpPr>
        <p:spPr>
          <a:xfrm>
            <a:off x="8715262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GB" dirty="0"/>
              <a:t>BL1_TEXT_3</a:t>
            </a:r>
            <a:endParaRPr lang="ru-RU" dirty="0"/>
          </a:p>
        </p:txBody>
      </p:sp>
      <p:sp>
        <p:nvSpPr>
          <p:cNvPr id="27" name="TITLE_4"/>
          <p:cNvSpPr>
            <a:spLocks noGrp="1"/>
          </p:cNvSpPr>
          <p:nvPr>
            <p:ph type="body" sz="quarter" idx="21" hasCustomPrompt="1"/>
          </p:nvPr>
        </p:nvSpPr>
        <p:spPr>
          <a:xfrm>
            <a:off x="8715262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{{BL1_TITLE_4}}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22" hasCustomPrompt="1"/>
          </p:nvPr>
        </p:nvSpPr>
        <p:spPr>
          <a:xfrm>
            <a:off x="8715262" y="3037323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0" name="TEXT_4"/>
          <p:cNvSpPr>
            <a:spLocks noGrp="1"/>
          </p:cNvSpPr>
          <p:nvPr>
            <p:ph type="body" sz="quarter" idx="23" hasCustomPrompt="1"/>
          </p:nvPr>
        </p:nvSpPr>
        <p:spPr>
          <a:xfrm>
            <a:off x="8715262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4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1" name="TEXT_3"/>
          <p:cNvSpPr>
            <a:spLocks noGrp="1"/>
          </p:cNvSpPr>
          <p:nvPr>
            <p:ph type="body" sz="quarter" idx="24" hasCustomPrompt="1"/>
          </p:nvPr>
        </p:nvSpPr>
        <p:spPr>
          <a:xfrm>
            <a:off x="5744466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675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30A588-28B7-F19B-D61B-983E18E98F9A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967205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{{NL2_HEADER}}</a:t>
            </a:r>
            <a:br>
              <a:rPr lang="en-US" dirty="0"/>
            </a:br>
            <a:endParaRPr lang="ru-RU" dirty="0"/>
          </a:p>
        </p:txBody>
      </p:sp>
      <p:sp>
        <p:nvSpPr>
          <p:cNvPr id="5" name="TITLE_1"/>
          <p:cNvSpPr>
            <a:spLocks noGrp="1"/>
          </p:cNvSpPr>
          <p:nvPr>
            <p:ph type="body" sz="quarter" idx="14" hasCustomPrompt="1"/>
          </p:nvPr>
        </p:nvSpPr>
        <p:spPr>
          <a:xfrm>
            <a:off x="96280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5" hasCustomPrompt="1"/>
          </p:nvPr>
        </p:nvSpPr>
        <p:spPr>
          <a:xfrm>
            <a:off x="96280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{{NL2_TEXT_1}}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817228" y="206392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62626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</a:p>
        </p:txBody>
      </p:sp>
      <p:sp>
        <p:nvSpPr>
          <p:cNvPr id="8" name="TITLE_2"/>
          <p:cNvSpPr>
            <a:spLocks noGrp="1"/>
          </p:cNvSpPr>
          <p:nvPr>
            <p:ph type="body" sz="quarter" idx="16" hasCustomPrompt="1"/>
          </p:nvPr>
        </p:nvSpPr>
        <p:spPr>
          <a:xfrm>
            <a:off x="368304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9" name="TEXT_2"/>
          <p:cNvSpPr>
            <a:spLocks noGrp="1"/>
          </p:cNvSpPr>
          <p:nvPr>
            <p:ph type="body" sz="quarter" idx="17" hasCustomPrompt="1"/>
          </p:nvPr>
        </p:nvSpPr>
        <p:spPr>
          <a:xfrm>
            <a:off x="368304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537468" y="206392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62626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</a:p>
        </p:txBody>
      </p:sp>
      <p:sp>
        <p:nvSpPr>
          <p:cNvPr id="11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2322921" y="4681353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2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2322921" y="5087753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177348" y="401504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62626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095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2FE4DC-E002-2993-16DA-3063A0399BD5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13666" y="1703070"/>
            <a:ext cx="2819400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6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HEADER"/>
          <p:cNvSpPr>
            <a:spLocks noGrp="1"/>
          </p:cNvSpPr>
          <p:nvPr>
            <p:ph type="title" hasCustomPrompt="1"/>
          </p:nvPr>
        </p:nvSpPr>
        <p:spPr>
          <a:xfrm>
            <a:off x="613666" y="749269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{{S1_HEADER}}</a:t>
            </a:r>
            <a:br>
              <a:rPr lang="en-US" dirty="0"/>
            </a:br>
            <a:endParaRPr lang="ru-RU" dirty="0"/>
          </a:p>
        </p:txBody>
      </p:sp>
      <p:sp>
        <p:nvSpPr>
          <p:cNvPr id="8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90576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{{S1_TITLE_1}}</a:t>
            </a:r>
          </a:p>
          <a:p>
            <a:pPr lvl="0"/>
            <a:endParaRPr lang="ru-RU" dirty="0"/>
          </a:p>
        </p:txBody>
      </p:sp>
      <p:sp>
        <p:nvSpPr>
          <p:cNvPr id="9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90576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{{S1_TEXT_1}}</a:t>
            </a:r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3771536" y="1703070"/>
            <a:ext cx="2819400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_2"/>
          <p:cNvSpPr>
            <a:spLocks noGrp="1"/>
          </p:cNvSpPr>
          <p:nvPr>
            <p:ph type="body" sz="quarter" idx="13" hasCustomPrompt="1"/>
          </p:nvPr>
        </p:nvSpPr>
        <p:spPr>
          <a:xfrm>
            <a:off x="406363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{{S1_TITLE_2}}</a:t>
            </a:r>
          </a:p>
          <a:p>
            <a:pPr lvl="0"/>
            <a:endParaRPr lang="ru-RU" dirty="0"/>
          </a:p>
        </p:txBody>
      </p:sp>
      <p:sp>
        <p:nvSpPr>
          <p:cNvPr id="15" name="TEXT_2"/>
          <p:cNvSpPr>
            <a:spLocks noGrp="1"/>
          </p:cNvSpPr>
          <p:nvPr>
            <p:ph type="body" sz="quarter" idx="14" hasCustomPrompt="1"/>
          </p:nvPr>
        </p:nvSpPr>
        <p:spPr>
          <a:xfrm>
            <a:off x="406363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{{S1_TEXT_2}}</a:t>
            </a:r>
          </a:p>
          <a:p>
            <a:pPr lvl="0"/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4456398"/>
            <a:ext cx="5977270" cy="1672486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_3"/>
          <p:cNvSpPr>
            <a:spLocks noGrp="1"/>
          </p:cNvSpPr>
          <p:nvPr>
            <p:ph type="body" sz="quarter" idx="15" hasCustomPrompt="1"/>
          </p:nvPr>
        </p:nvSpPr>
        <p:spPr>
          <a:xfrm>
            <a:off x="905766" y="4763770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{{S1_TITLE_3}}</a:t>
            </a:r>
          </a:p>
          <a:p>
            <a:pPr lvl="0"/>
            <a:endParaRPr lang="ru-RU" dirty="0"/>
          </a:p>
        </p:txBody>
      </p:sp>
      <p:sp>
        <p:nvSpPr>
          <p:cNvPr id="18" name="TEXT_3"/>
          <p:cNvSpPr>
            <a:spLocks noGrp="1"/>
          </p:cNvSpPr>
          <p:nvPr>
            <p:ph type="body" sz="quarter" idx="16" hasCustomPrompt="1"/>
          </p:nvPr>
        </p:nvSpPr>
        <p:spPr>
          <a:xfrm>
            <a:off x="905766" y="5170170"/>
            <a:ext cx="5291243" cy="58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{{S1_TEXT_3}}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279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820943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{{S2_HEADER}}</a:t>
            </a:r>
            <a:br>
              <a:rPr lang="en-US" dirty="0"/>
            </a:b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3806190"/>
            <a:ext cx="3218501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17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847575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{{S2_TITLE_1}}</a:t>
            </a:r>
          </a:p>
          <a:p>
            <a:pPr lvl="0"/>
            <a:endParaRPr lang="ru-RU" dirty="0"/>
          </a:p>
        </p:txBody>
      </p:sp>
      <p:sp>
        <p:nvSpPr>
          <p:cNvPr id="18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847575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{{S2_TEXT_1}}</a:t>
            </a:r>
          </a:p>
          <a:p>
            <a:pPr lvl="0"/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338961" y="3806190"/>
            <a:ext cx="3218501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3" name="TITLE_3"/>
          <p:cNvSpPr>
            <a:spLocks noGrp="1"/>
          </p:cNvSpPr>
          <p:nvPr>
            <p:ph type="body" sz="quarter" idx="13" hasCustomPrompt="1"/>
          </p:nvPr>
        </p:nvSpPr>
        <p:spPr>
          <a:xfrm>
            <a:off x="8572870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{{S2_TITLE_3}}</a:t>
            </a:r>
          </a:p>
          <a:p>
            <a:pPr lvl="0"/>
            <a:endParaRPr lang="ru-RU" dirty="0"/>
          </a:p>
        </p:txBody>
      </p:sp>
      <p:sp>
        <p:nvSpPr>
          <p:cNvPr id="24" name="TEXT_3"/>
          <p:cNvSpPr>
            <a:spLocks noGrp="1"/>
          </p:cNvSpPr>
          <p:nvPr>
            <p:ph type="body" sz="quarter" idx="14" hasCustomPrompt="1"/>
          </p:nvPr>
        </p:nvSpPr>
        <p:spPr>
          <a:xfrm>
            <a:off x="8572870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{{S2_TEXT_3}}</a:t>
            </a:r>
          </a:p>
          <a:p>
            <a:pPr lvl="0"/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476313" y="3806190"/>
            <a:ext cx="3218501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6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4710222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{{S2_TITLE_2}}</a:t>
            </a:r>
          </a:p>
          <a:p>
            <a:pPr lvl="0"/>
            <a:endParaRPr lang="ru-RU" dirty="0"/>
          </a:p>
        </p:txBody>
      </p:sp>
      <p:sp>
        <p:nvSpPr>
          <p:cNvPr id="27" name="TEXT_2"/>
          <p:cNvSpPr>
            <a:spLocks noGrp="1"/>
          </p:cNvSpPr>
          <p:nvPr>
            <p:ph type="body" sz="quarter" idx="16" hasCustomPrompt="1"/>
          </p:nvPr>
        </p:nvSpPr>
        <p:spPr>
          <a:xfrm>
            <a:off x="4710222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{{S2_TEXT_2}}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139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C73897-3176-7120-804D-F281C4C71BC3}"/>
              </a:ext>
            </a:extLst>
          </p:cNvPr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540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09F895-CFDE-CD20-451F-E9142DE111B5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6605660" y="174936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6605660" y="215576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{{NL1_TEXT_1}}</a:t>
            </a:r>
          </a:p>
        </p:txBody>
      </p:sp>
      <p:sp>
        <p:nvSpPr>
          <p:cNvPr id="16" name="HEADER"/>
          <p:cNvSpPr>
            <a:spLocks noGrp="1"/>
          </p:cNvSpPr>
          <p:nvPr>
            <p:ph type="title" hasCustomPrompt="1"/>
          </p:nvPr>
        </p:nvSpPr>
        <p:spPr>
          <a:xfrm>
            <a:off x="5747641" y="873386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{{NL1_HEADER}}</a:t>
            </a:r>
            <a:br>
              <a:rPr lang="en-US" dirty="0"/>
            </a:br>
            <a:endParaRPr lang="ru-RU" dirty="0"/>
          </a:p>
        </p:txBody>
      </p:sp>
      <p:sp>
        <p:nvSpPr>
          <p:cNvPr id="17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5747641" y="1829072"/>
            <a:ext cx="656334" cy="653384"/>
            <a:chOff x="5700016" y="1895747"/>
            <a:chExt cx="656334" cy="653384"/>
          </a:xfrm>
        </p:grpSpPr>
        <p:sp>
          <p:nvSpPr>
            <p:cNvPr id="3" name="Овал 2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5871730" y="2037773"/>
              <a:ext cx="31290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1</a:t>
              </a:r>
              <a:endParaRPr lang="ru-RU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28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6605660" y="292152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{{NL1_TITLE_2}}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6605660" y="3327929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{{NL1_TEXT_2}}</a:t>
            </a: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5747641" y="3001237"/>
            <a:ext cx="656334" cy="653384"/>
            <a:chOff x="5700016" y="1895747"/>
            <a:chExt cx="656334" cy="653384"/>
          </a:xfrm>
        </p:grpSpPr>
        <p:sp>
          <p:nvSpPr>
            <p:cNvPr id="31" name="Овал 3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5871730" y="2037773"/>
              <a:ext cx="31290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2</a:t>
              </a:r>
              <a:endParaRPr lang="ru-RU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3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605660" y="404819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{{NL1_TITLE_3}}</a:t>
            </a:r>
          </a:p>
          <a:p>
            <a:pPr lvl="0"/>
            <a:endParaRPr lang="ru-RU" dirty="0"/>
          </a:p>
        </p:txBody>
      </p:sp>
      <p:sp>
        <p:nvSpPr>
          <p:cNvPr id="34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605660" y="445459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{{NL1_TEXT_3}}</a:t>
            </a:r>
          </a:p>
        </p:txBody>
      </p:sp>
      <p:grpSp>
        <p:nvGrpSpPr>
          <p:cNvPr id="35" name="Группа 34"/>
          <p:cNvGrpSpPr/>
          <p:nvPr userDrawn="1"/>
        </p:nvGrpSpPr>
        <p:grpSpPr>
          <a:xfrm>
            <a:off x="5747641" y="4127902"/>
            <a:ext cx="656334" cy="653384"/>
            <a:chOff x="5700016" y="1895747"/>
            <a:chExt cx="656334" cy="653384"/>
          </a:xfrm>
        </p:grpSpPr>
        <p:sp>
          <p:nvSpPr>
            <p:cNvPr id="36" name="Овал 35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5871730" y="2037773"/>
              <a:ext cx="31290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n>
                    <a:noFill/>
                  </a:ln>
                  <a:solidFill>
                    <a:schemeClr val="bg1"/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3</a:t>
              </a:r>
              <a:endParaRPr lang="ru-RU" b="1" dirty="0">
                <a:ln>
                  <a:noFill/>
                </a:ln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8" name="TITLE_4"/>
          <p:cNvSpPr>
            <a:spLocks noGrp="1"/>
          </p:cNvSpPr>
          <p:nvPr>
            <p:ph type="body" sz="quarter" idx="18" hasCustomPrompt="1"/>
          </p:nvPr>
        </p:nvSpPr>
        <p:spPr>
          <a:xfrm>
            <a:off x="6605660" y="519630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{{NL1_TITLE_4}}</a:t>
            </a:r>
          </a:p>
          <a:p>
            <a:pPr lvl="0"/>
            <a:endParaRPr lang="ru-RU" dirty="0"/>
          </a:p>
        </p:txBody>
      </p:sp>
      <p:sp>
        <p:nvSpPr>
          <p:cNvPr id="39" name="TEXT_4"/>
          <p:cNvSpPr>
            <a:spLocks noGrp="1"/>
          </p:cNvSpPr>
          <p:nvPr>
            <p:ph type="body" sz="quarter" idx="19" hasCustomPrompt="1"/>
          </p:nvPr>
        </p:nvSpPr>
        <p:spPr>
          <a:xfrm>
            <a:off x="6605660" y="5602705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{{NL1_TEXT_4}}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5747641" y="5276013"/>
            <a:ext cx="656334" cy="653384"/>
            <a:chOff x="5700016" y="1895747"/>
            <a:chExt cx="656334" cy="653384"/>
          </a:xfrm>
        </p:grpSpPr>
        <p:sp>
          <p:nvSpPr>
            <p:cNvPr id="41" name="Овал 4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871730" y="2037773"/>
              <a:ext cx="31290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4</a:t>
              </a:r>
              <a:endParaRPr lang="ru-RU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117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C73897-3176-7120-804D-F281C4C71BC3}"/>
              </a:ext>
            </a:extLst>
          </p:cNvPr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263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C73897-3176-7120-804D-F281C4C71BC3}"/>
              </a:ext>
            </a:extLst>
          </p:cNvPr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548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C73897-3176-7120-804D-F281C4C71BC3}"/>
              </a:ext>
            </a:extLst>
          </p:cNvPr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155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2FE4DC-E002-2993-16DA-3063A0399BD5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13666" y="1703070"/>
            <a:ext cx="2819400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6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HEADER"/>
          <p:cNvSpPr>
            <a:spLocks noGrp="1"/>
          </p:cNvSpPr>
          <p:nvPr>
            <p:ph type="title" hasCustomPrompt="1"/>
          </p:nvPr>
        </p:nvSpPr>
        <p:spPr>
          <a:xfrm>
            <a:off x="613666" y="749269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{{S1_HEADER}}</a:t>
            </a:r>
            <a:br>
              <a:rPr lang="en-US" dirty="0"/>
            </a:br>
            <a:endParaRPr lang="ru-RU" dirty="0"/>
          </a:p>
        </p:txBody>
      </p:sp>
      <p:sp>
        <p:nvSpPr>
          <p:cNvPr id="8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90576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{{S1_TITLE_1}}</a:t>
            </a:r>
          </a:p>
          <a:p>
            <a:pPr lvl="0"/>
            <a:endParaRPr lang="ru-RU" dirty="0"/>
          </a:p>
        </p:txBody>
      </p:sp>
      <p:sp>
        <p:nvSpPr>
          <p:cNvPr id="9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90576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{{S1_TEXT_1}}</a:t>
            </a:r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3771536" y="1703070"/>
            <a:ext cx="2819400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_2"/>
          <p:cNvSpPr>
            <a:spLocks noGrp="1"/>
          </p:cNvSpPr>
          <p:nvPr>
            <p:ph type="body" sz="quarter" idx="13" hasCustomPrompt="1"/>
          </p:nvPr>
        </p:nvSpPr>
        <p:spPr>
          <a:xfrm>
            <a:off x="406363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{{S1_TITLE_2}}</a:t>
            </a:r>
          </a:p>
          <a:p>
            <a:pPr lvl="0"/>
            <a:endParaRPr lang="ru-RU" dirty="0"/>
          </a:p>
        </p:txBody>
      </p:sp>
      <p:sp>
        <p:nvSpPr>
          <p:cNvPr id="15" name="TEXT_2"/>
          <p:cNvSpPr>
            <a:spLocks noGrp="1"/>
          </p:cNvSpPr>
          <p:nvPr>
            <p:ph type="body" sz="quarter" idx="14" hasCustomPrompt="1"/>
          </p:nvPr>
        </p:nvSpPr>
        <p:spPr>
          <a:xfrm>
            <a:off x="406363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{{S1_TEXT_2}}</a:t>
            </a:r>
          </a:p>
          <a:p>
            <a:pPr lvl="0"/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4456398"/>
            <a:ext cx="5977270" cy="1672486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_3"/>
          <p:cNvSpPr>
            <a:spLocks noGrp="1"/>
          </p:cNvSpPr>
          <p:nvPr>
            <p:ph type="body" sz="quarter" idx="15" hasCustomPrompt="1"/>
          </p:nvPr>
        </p:nvSpPr>
        <p:spPr>
          <a:xfrm>
            <a:off x="905766" y="4763770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{{S1_TITLE_3}}</a:t>
            </a:r>
          </a:p>
          <a:p>
            <a:pPr lvl="0"/>
            <a:endParaRPr lang="ru-RU" dirty="0"/>
          </a:p>
        </p:txBody>
      </p:sp>
      <p:sp>
        <p:nvSpPr>
          <p:cNvPr id="18" name="TEXT_3"/>
          <p:cNvSpPr>
            <a:spLocks noGrp="1"/>
          </p:cNvSpPr>
          <p:nvPr>
            <p:ph type="body" sz="quarter" idx="16" hasCustomPrompt="1"/>
          </p:nvPr>
        </p:nvSpPr>
        <p:spPr>
          <a:xfrm>
            <a:off x="905766" y="5170170"/>
            <a:ext cx="5291243" cy="58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{{S1_TEXT_3}}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78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95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C73897-3176-7120-804D-F281C4C71BC3}"/>
              </a:ext>
            </a:extLst>
          </p:cNvPr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399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628869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{{BL2_HEADER}}</a:t>
            </a:r>
            <a:br>
              <a:rPr lang="en-US" dirty="0"/>
            </a:br>
            <a:endParaRPr lang="ru-RU" dirty="0"/>
          </a:p>
        </p:txBody>
      </p:sp>
      <p:sp>
        <p:nvSpPr>
          <p:cNvPr id="5" name="Овал 4"/>
          <p:cNvSpPr/>
          <p:nvPr userDrawn="1"/>
        </p:nvSpPr>
        <p:spPr>
          <a:xfrm>
            <a:off x="613666" y="3534047"/>
            <a:ext cx="656334" cy="653384"/>
          </a:xfrm>
          <a:prstGeom prst="ellipse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ICON_1"/>
          <p:cNvSpPr>
            <a:spLocks noGrp="1"/>
          </p:cNvSpPr>
          <p:nvPr>
            <p:ph type="pic" sz="quarter" idx="11"/>
          </p:nvPr>
        </p:nvSpPr>
        <p:spPr>
          <a:xfrm>
            <a:off x="729626" y="3645377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7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1471685" y="345433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{{BL2_TITLE_1}}</a:t>
            </a:r>
          </a:p>
          <a:p>
            <a:pPr lvl="0"/>
            <a:endParaRPr lang="ru-RU" dirty="0"/>
          </a:p>
        </p:txBody>
      </p:sp>
      <p:sp>
        <p:nvSpPr>
          <p:cNvPr id="8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1471685" y="3860739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{{BL2_TEXT_1}}</a:t>
            </a:r>
          </a:p>
        </p:txBody>
      </p:sp>
      <p:sp>
        <p:nvSpPr>
          <p:cNvPr id="9" name="Овал 8"/>
          <p:cNvSpPr/>
          <p:nvPr userDrawn="1"/>
        </p:nvSpPr>
        <p:spPr>
          <a:xfrm>
            <a:off x="613666" y="4575371"/>
            <a:ext cx="656334" cy="653384"/>
          </a:xfrm>
          <a:prstGeom prst="ellipse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ICON_2"/>
          <p:cNvSpPr>
            <a:spLocks noGrp="1"/>
          </p:cNvSpPr>
          <p:nvPr>
            <p:ph type="pic" sz="quarter" idx="14"/>
          </p:nvPr>
        </p:nvSpPr>
        <p:spPr>
          <a:xfrm>
            <a:off x="729626" y="4686701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11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1471685" y="4495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{{BL2_TITLE_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2" name="TEXT_2"/>
          <p:cNvSpPr>
            <a:spLocks noGrp="1"/>
          </p:cNvSpPr>
          <p:nvPr>
            <p:ph type="body" sz="quarter" idx="16" hasCustomPrompt="1"/>
          </p:nvPr>
        </p:nvSpPr>
        <p:spPr>
          <a:xfrm>
            <a:off x="1471685" y="4902063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{{BL2_TEXT_</a:t>
            </a:r>
            <a:r>
              <a:rPr lang="ru-RU" dirty="0"/>
              <a:t>2</a:t>
            </a:r>
            <a:r>
              <a:rPr lang="en-US" dirty="0"/>
              <a:t>}}</a:t>
            </a:r>
          </a:p>
        </p:txBody>
      </p:sp>
      <p:sp>
        <p:nvSpPr>
          <p:cNvPr id="13" name="Овал 12"/>
          <p:cNvSpPr/>
          <p:nvPr userDrawn="1"/>
        </p:nvSpPr>
        <p:spPr>
          <a:xfrm>
            <a:off x="613666" y="5604103"/>
            <a:ext cx="656334" cy="653384"/>
          </a:xfrm>
          <a:prstGeom prst="ellipse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ICON_3"/>
          <p:cNvSpPr>
            <a:spLocks noGrp="1"/>
          </p:cNvSpPr>
          <p:nvPr>
            <p:ph type="pic" sz="quarter" idx="17"/>
          </p:nvPr>
        </p:nvSpPr>
        <p:spPr>
          <a:xfrm>
            <a:off x="729626" y="5715433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15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1471685" y="552439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{{BL2_TITLE_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6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1471685" y="5930795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{{BL2_TEXT_</a:t>
            </a:r>
            <a:r>
              <a:rPr lang="ru-RU" dirty="0"/>
              <a:t>3</a:t>
            </a:r>
            <a:r>
              <a:rPr lang="en-US" dirty="0"/>
              <a:t>}}</a:t>
            </a:r>
          </a:p>
        </p:txBody>
      </p:sp>
    </p:spTree>
    <p:extLst>
      <p:ext uri="{BB962C8B-B14F-4D97-AF65-F5344CB8AC3E}">
        <p14:creationId xmlns:p14="http://schemas.microsoft.com/office/powerpoint/2010/main" val="2588434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81C485-54BA-D887-70B1-46A7047FB545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hape 2"/>
          <p:cNvSpPr/>
          <p:nvPr userDrawn="1"/>
        </p:nvSpPr>
        <p:spPr>
          <a:xfrm>
            <a:off x="613666" y="2133679"/>
            <a:ext cx="2044898" cy="1229439"/>
          </a:xfrm>
          <a:prstGeom prst="roundRect">
            <a:avLst>
              <a:gd name="adj" fmla="val 2603"/>
            </a:avLst>
          </a:prstGeom>
          <a:solidFill>
            <a:srgbClr val="0D0D0D"/>
          </a:solidFill>
          <a:ln w="12700">
            <a:solidFill>
              <a:srgbClr val="262626"/>
            </a:solidFill>
          </a:ln>
        </p:spPr>
      </p:sp>
      <p:sp>
        <p:nvSpPr>
          <p:cNvPr id="4" name="Shape 7"/>
          <p:cNvSpPr/>
          <p:nvPr userDrawn="1"/>
        </p:nvSpPr>
        <p:spPr>
          <a:xfrm>
            <a:off x="613666" y="3469799"/>
            <a:ext cx="4089916" cy="1229439"/>
          </a:xfrm>
          <a:prstGeom prst="roundRect">
            <a:avLst>
              <a:gd name="adj" fmla="val 2603"/>
            </a:avLst>
          </a:prstGeom>
          <a:solidFill>
            <a:srgbClr val="0D0D0D"/>
          </a:solidFill>
          <a:ln w="12700">
            <a:solidFill>
              <a:srgbClr val="262626"/>
            </a:solidFill>
          </a:ln>
        </p:spPr>
      </p:sp>
      <p:sp>
        <p:nvSpPr>
          <p:cNvPr id="5" name="Shape 12"/>
          <p:cNvSpPr/>
          <p:nvPr userDrawn="1"/>
        </p:nvSpPr>
        <p:spPr>
          <a:xfrm>
            <a:off x="613666" y="4805919"/>
            <a:ext cx="6134933" cy="1213882"/>
          </a:xfrm>
          <a:prstGeom prst="roundRect">
            <a:avLst>
              <a:gd name="adj" fmla="val 2038"/>
            </a:avLst>
          </a:prstGeom>
          <a:solidFill>
            <a:srgbClr val="0D0D0D"/>
          </a:solidFill>
          <a:ln w="12700">
            <a:solidFill>
              <a:srgbClr val="262626"/>
            </a:solidFill>
          </a:ln>
        </p:spPr>
      </p:sp>
      <p:sp>
        <p:nvSpPr>
          <p:cNvPr id="6" name="HEADER"/>
          <p:cNvSpPr>
            <a:spLocks noGrp="1"/>
          </p:cNvSpPr>
          <p:nvPr>
            <p:ph type="title" hasCustomPrompt="1"/>
          </p:nvPr>
        </p:nvSpPr>
        <p:spPr>
          <a:xfrm>
            <a:off x="613666" y="967205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{{HL2_HEADER}}</a:t>
            </a:r>
            <a:br>
              <a:rPr lang="en-US" dirty="0"/>
            </a:br>
            <a:endParaRPr lang="ru-RU" dirty="0"/>
          </a:p>
        </p:txBody>
      </p:sp>
      <p:sp>
        <p:nvSpPr>
          <p:cNvPr id="7" name="TITLE_1"/>
          <p:cNvSpPr>
            <a:spLocks noGrp="1"/>
          </p:cNvSpPr>
          <p:nvPr>
            <p:ph type="body" sz="quarter" idx="14" hasCustomPrompt="1"/>
          </p:nvPr>
        </p:nvSpPr>
        <p:spPr>
          <a:xfrm>
            <a:off x="2902165" y="230628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{{HL2_TITLE_1}}</a:t>
            </a:r>
          </a:p>
          <a:p>
            <a:pPr lvl="0"/>
            <a:endParaRPr lang="ru-RU" dirty="0"/>
          </a:p>
        </p:txBody>
      </p:sp>
      <p:sp>
        <p:nvSpPr>
          <p:cNvPr id="8" name="TEXT_1"/>
          <p:cNvSpPr>
            <a:spLocks noGrp="1"/>
          </p:cNvSpPr>
          <p:nvPr>
            <p:ph type="body" sz="quarter" idx="15" hasCustomPrompt="1"/>
          </p:nvPr>
        </p:nvSpPr>
        <p:spPr>
          <a:xfrm>
            <a:off x="2902165" y="2712684"/>
            <a:ext cx="8257137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{{HL2_TEXT_1}}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2902165" y="3336777"/>
            <a:ext cx="8257137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_2"/>
          <p:cNvSpPr>
            <a:spLocks noGrp="1"/>
          </p:cNvSpPr>
          <p:nvPr>
            <p:ph type="body" sz="quarter" idx="16" hasCustomPrompt="1"/>
          </p:nvPr>
        </p:nvSpPr>
        <p:spPr>
          <a:xfrm>
            <a:off x="4966493" y="363216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{{HL2_TITLE_2}}</a:t>
            </a:r>
          </a:p>
          <a:p>
            <a:pPr lvl="0"/>
            <a:endParaRPr lang="ru-RU" dirty="0"/>
          </a:p>
        </p:txBody>
      </p:sp>
      <p:sp>
        <p:nvSpPr>
          <p:cNvPr id="12" name="TEXT_2"/>
          <p:cNvSpPr>
            <a:spLocks noGrp="1"/>
          </p:cNvSpPr>
          <p:nvPr>
            <p:ph type="body" sz="quarter" idx="17" hasCustomPrompt="1"/>
          </p:nvPr>
        </p:nvSpPr>
        <p:spPr>
          <a:xfrm>
            <a:off x="4966493" y="4038569"/>
            <a:ext cx="6192809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{{HL2_TEXT_2}}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4966493" y="4662662"/>
            <a:ext cx="6192809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6981407" y="4964790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{{HL2_TITLE_3}}</a:t>
            </a:r>
          </a:p>
          <a:p>
            <a:pPr lvl="0"/>
            <a:endParaRPr lang="ru-RU" dirty="0"/>
          </a:p>
        </p:txBody>
      </p:sp>
      <p:sp>
        <p:nvSpPr>
          <p:cNvPr id="16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6981408" y="5371191"/>
            <a:ext cx="4177894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{{HL2_TEXT_3}}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6981407" y="5995284"/>
            <a:ext cx="4177894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 userDrawn="1"/>
        </p:nvSpPr>
        <p:spPr>
          <a:xfrm>
            <a:off x="1479662" y="256373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  <a:endParaRPr lang="ru-RU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2502111" y="389985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  <a:endParaRPr lang="ru-RU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524679" y="52281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  <a:endParaRPr lang="ru-RU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2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9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3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9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2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8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1" r:id="rId30"/>
    <p:sldLayoutId id="2147483653" r:id="rId31"/>
    <p:sldLayoutId id="2147483656" r:id="rId3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Компетентностно-</a:t>
            </a:r>
            <a:r>
              <a:rPr dirty="0" err="1"/>
              <a:t>ориентированные</a:t>
            </a:r>
            <a:r>
              <a:rPr dirty="0"/>
              <a:t> </a:t>
            </a:r>
            <a:r>
              <a:rPr dirty="0" err="1"/>
              <a:t>задания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биологии</a:t>
            </a:r>
            <a:endParaRPr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341490" y="4461601"/>
            <a:ext cx="5033907" cy="1238406"/>
          </a:xfrm>
        </p:spPr>
        <p:txBody>
          <a:bodyPr/>
          <a:lstStyle/>
          <a:p>
            <a:pPr algn="ctr"/>
            <a:r>
              <a:rPr lang="ru-RU" dirty="0" smtClean="0"/>
              <a:t>Захарова Е.А.</a:t>
            </a:r>
          </a:p>
          <a:p>
            <a:pPr algn="ctr"/>
            <a:r>
              <a:rPr lang="ru-RU" dirty="0" smtClean="0"/>
              <a:t>Учитель биологии и географии</a:t>
            </a:r>
          </a:p>
          <a:p>
            <a:pPr algn="ctr"/>
            <a:r>
              <a:rPr lang="ru-RU" dirty="0" smtClean="0"/>
              <a:t>ГБОУ СОШ №5 Образовательный центр «Лидер»</a:t>
            </a:r>
          </a:p>
          <a:p>
            <a:pPr algn="ctr"/>
            <a:r>
              <a:rPr lang="ru-RU" dirty="0" err="1" smtClean="0"/>
              <a:t>г.о</a:t>
            </a:r>
            <a:r>
              <a:rPr lang="ru-RU" dirty="0" smtClean="0"/>
              <a:t>. </a:t>
            </a:r>
            <a:r>
              <a:rPr lang="ru-RU" dirty="0" err="1" smtClean="0"/>
              <a:t>Кинель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t>Планирование учебного процесса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t>Создайте четкое расписание для подготовки к экзаменам.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Подготовка к экзаменам с использованием таких заданий</a:t>
            </a:r>
          </a:p>
        </p:txBody>
      </p:sp>
      <p:pic>
        <p:nvPicPr>
          <p:cNvPr id="5" name="Picture Placeholder 4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t>Использование практических заданий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t>Регулярно выполняйте практические задачи для улучшения навыков.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t>Анализ ошибок и успехов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t>Проанализируйте выполненные задания для выявления ошибок.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t>Подготовка в группе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/>
          </a:bodyPr>
          <a:lstStyle/>
          <a:p>
            <a:r>
              <a:t>Учеба с друзьями помогает обмениваться знаниями и опытом.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01" y="438653"/>
            <a:ext cx="11241998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08763"/>
            <a:ext cx="12193057" cy="58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59" y="438653"/>
            <a:ext cx="11272481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3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Обратная связь и корректировка учебного процесса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t>Значение обратной связи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t>Обратная связь помогает улучшить качество обучения.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t>Инструменты корректировки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t>Используйте современные методы для адаптации учебных планов.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dirty="0" err="1"/>
              <a:t>Роль</a:t>
            </a:r>
            <a:r>
              <a:rPr dirty="0"/>
              <a:t> </a:t>
            </a:r>
            <a:r>
              <a:rPr lang="ru-RU" dirty="0" smtClean="0"/>
              <a:t>учащихся</a:t>
            </a:r>
            <a:r>
              <a:rPr dirty="0" smtClean="0"/>
              <a:t> </a:t>
            </a:r>
            <a:r>
              <a:rPr dirty="0"/>
              <a:t>в </a:t>
            </a:r>
            <a:r>
              <a:rPr dirty="0" err="1"/>
              <a:t>процессе</a:t>
            </a: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t>Активное участие студентов ускоряет процесс корректировки.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29884" y="2427775"/>
            <a:ext cx="5105400" cy="148045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2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Значение компетентностного подхода в образовании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t>Компетентностный подход акцентирует внимание на развитии умений и навыков, необходимых для успешной профессиональной и личной жизни.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t>Этот подход способствует интеграции знаний из разных областей, обеспечивая целостное восприятие и применение в реальных ситуациях.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t>Развитие критического мышления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t>Задания стимулируют анализ и оценку информации.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Цели и задачи компетентностно-ориентированных заданий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t>Формирование практических навыков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t>Задания помогают применять знания в реальных ситуациях.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t>Поддержка индивидуального подхода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t>Задания учитывают возможности и интересы учащихся.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62" r="762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Разработка заданий для повышения качества обучения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t>Анализ текущих методик обучения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dirty="0" err="1"/>
              <a:t>Определение</a:t>
            </a:r>
            <a:r>
              <a:rPr dirty="0"/>
              <a:t> </a:t>
            </a:r>
            <a:r>
              <a:rPr dirty="0" err="1"/>
              <a:t>слабых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 в </a:t>
            </a:r>
            <a:r>
              <a:rPr dirty="0" err="1"/>
              <a:t>обучении</a:t>
            </a:r>
            <a:r>
              <a:rPr dirty="0"/>
              <a:t> </a:t>
            </a:r>
            <a:r>
              <a:rPr lang="ru-RU" dirty="0" smtClean="0"/>
              <a:t>учащихся</a:t>
            </a:r>
            <a:endParaRPr dirty="0"/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762" r="76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r>
              <a:t>Разработка инновационных заданий</a:t>
            </a:r>
          </a:p>
        </p:txBody>
      </p:sp>
      <p:pic>
        <p:nvPicPr>
          <p:cNvPr id="9" name="Picture Placeholder 8" descr="image.png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762" r="762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r>
              <a:t>Оценка эффективности новых подходов</a:t>
            </a:r>
          </a:p>
        </p:txBody>
      </p:sp>
      <p:pic>
        <p:nvPicPr>
          <p:cNvPr id="11" name="Picture Placeholder 10" descr="image.png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l="762" r="762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85000" lnSpcReduction="10000"/>
          </a:bodyPr>
          <a:lstStyle/>
          <a:p>
            <a:r>
              <a:t>Корректировка учебного процесса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t>Создание заданий для улучшения понимания материала.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t>Адаптация программ на основе обратной связи.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t>Проверка результатов внедрения новых заданий.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Примеры компетентностно-ориентированных заданий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t>Задачи на анализ данных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Учащиеся</a:t>
            </a:r>
            <a:r>
              <a:rPr dirty="0" smtClean="0"/>
              <a:t> </a:t>
            </a:r>
            <a:r>
              <a:rPr dirty="0" err="1"/>
              <a:t>учатся</a:t>
            </a:r>
            <a:r>
              <a:rPr dirty="0"/>
              <a:t> </a:t>
            </a:r>
            <a:r>
              <a:rPr dirty="0" err="1"/>
              <a:t>обрабатывать</a:t>
            </a:r>
            <a:r>
              <a:rPr dirty="0"/>
              <a:t> и </a:t>
            </a:r>
            <a:r>
              <a:rPr dirty="0" err="1"/>
              <a:t>анализировать</a:t>
            </a:r>
            <a:r>
              <a:rPr dirty="0"/>
              <a:t> </a:t>
            </a:r>
            <a:r>
              <a:rPr dirty="0" err="1"/>
              <a:t>реальные</a:t>
            </a:r>
            <a:r>
              <a:rPr dirty="0"/>
              <a:t> </a:t>
            </a:r>
            <a:r>
              <a:rPr dirty="0" err="1"/>
              <a:t>данные</a:t>
            </a:r>
            <a:r>
              <a:rPr dirty="0"/>
              <a:t>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t>Проектная работа в группах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t>Стимулирует командное взаимодействие и развитие лидерских качеств.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t>Ситуационные задачи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/>
          </a:bodyPr>
          <a:lstStyle/>
          <a:p>
            <a:r>
              <a:t>Помогают развивать критическое мышление и принятие решений.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Методология внедрения заданий в учебный процесс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t>Планирование заданий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t>Разработка структуры и графика выполнения заданий.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t>Адаптация под аудиторию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dirty="0" err="1"/>
              <a:t>Подстройка</a:t>
            </a:r>
            <a:r>
              <a:rPr dirty="0"/>
              <a:t> </a:t>
            </a:r>
            <a:r>
              <a:rPr dirty="0" err="1"/>
              <a:t>заданий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знаний</a:t>
            </a:r>
            <a:r>
              <a:rPr dirty="0"/>
              <a:t> и </a:t>
            </a:r>
            <a:r>
              <a:rPr dirty="0" err="1"/>
              <a:t>интересы</a:t>
            </a:r>
            <a:r>
              <a:rPr dirty="0"/>
              <a:t> </a:t>
            </a:r>
            <a:r>
              <a:rPr lang="ru-RU" dirty="0" smtClean="0"/>
              <a:t>учащихся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t>Оценка и обратная связь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dirty="0" err="1"/>
              <a:t>Постоянный</a:t>
            </a:r>
            <a:r>
              <a:rPr dirty="0"/>
              <a:t> </a:t>
            </a:r>
            <a:r>
              <a:rPr dirty="0" err="1"/>
              <a:t>мониторинг</a:t>
            </a:r>
            <a:r>
              <a:rPr dirty="0"/>
              <a:t> </a:t>
            </a:r>
            <a:r>
              <a:rPr dirty="0" err="1"/>
              <a:t>выполнения</a:t>
            </a:r>
            <a:r>
              <a:rPr dirty="0"/>
              <a:t> и </a:t>
            </a:r>
            <a:r>
              <a:rPr dirty="0" err="1"/>
              <a:t>предоставление</a:t>
            </a:r>
            <a:r>
              <a:rPr dirty="0"/>
              <a:t> </a:t>
            </a:r>
            <a:r>
              <a:rPr dirty="0" err="1"/>
              <a:t>фидбэка</a:t>
            </a:r>
            <a:r>
              <a:rPr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Роль учителя в реализации компетентностного подхода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575" y="4122821"/>
            <a:ext cx="2740306" cy="304832"/>
          </a:xfrm>
        </p:spPr>
        <p:txBody>
          <a:bodyPr>
            <a:normAutofit fontScale="85000" lnSpcReduction="10000"/>
          </a:bodyPr>
          <a:lstStyle/>
          <a:p>
            <a:r>
              <a:rPr dirty="0" err="1"/>
              <a:t>Учитель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наставник</a:t>
            </a:r>
            <a:r>
              <a:rPr dirty="0"/>
              <a:t> и </a:t>
            </a:r>
            <a:r>
              <a:rPr dirty="0" err="1"/>
              <a:t>мотиватор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dirty="0" err="1"/>
              <a:t>Учитель</a:t>
            </a:r>
            <a:r>
              <a:rPr dirty="0"/>
              <a:t> </a:t>
            </a:r>
            <a:r>
              <a:rPr dirty="0" err="1"/>
              <a:t>вдохновляет</a:t>
            </a:r>
            <a:r>
              <a:rPr dirty="0"/>
              <a:t> и </a:t>
            </a:r>
            <a:r>
              <a:rPr dirty="0" err="1"/>
              <a:t>поддерживает</a:t>
            </a:r>
            <a:r>
              <a:rPr dirty="0"/>
              <a:t> </a:t>
            </a:r>
            <a:r>
              <a:rPr dirty="0" err="1"/>
              <a:t>обучающихся</a:t>
            </a:r>
            <a:r>
              <a:rPr dirty="0"/>
              <a:t> в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развитии</a:t>
            </a:r>
            <a:r>
              <a:rPr dirty="0"/>
              <a:t>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t>Оценка и развитие компетенций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t>Учитель оценивает и развивает ключевые компетенции учеников.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t>Адаптация методов обучения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t>Учитель выбирает методы, соответствующие индивидуальным нуждам учеников.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4"/>
          <a:stretch>
            <a:fillRect/>
          </a:stretch>
        </p:blipFill>
        <p:spPr/>
      </p:pic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62" r="762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Анализ эффективности заданий на уроках биологии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t>Увеличение успеваемости учащихся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t>Эффективные задания улучшают знания учеников.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762" r="76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t>Развитие аналитических навыков</a:t>
            </a:r>
          </a:p>
        </p:txBody>
      </p:sp>
      <p:pic>
        <p:nvPicPr>
          <p:cNvPr id="9" name="Picture Placeholder 8" descr="image.png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762" r="762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10000"/>
          </a:bodyPr>
          <a:lstStyle/>
          <a:p>
            <a:r>
              <a:t>Интерактивные методы обучения</a:t>
            </a:r>
          </a:p>
        </p:txBody>
      </p:sp>
      <p:pic>
        <p:nvPicPr>
          <p:cNvPr id="11" name="Picture Placeholder 10" descr="image.png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l="762" r="762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r>
              <a:t>Оценка прогресса и обратная связь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t>Практические задания способствуют критическому мышлению.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t>Регулярная оценка помогает выявить слабые места.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t>Использование технологий делает уроки интереснее.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62" y="438653"/>
            <a:ext cx="11107875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1327</TotalTime>
  <Words>403</Words>
  <Application>Microsoft Office PowerPoint</Application>
  <PresentationFormat>Широкоэкранный</PresentationFormat>
  <Paragraphs>71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Inter</vt:lpstr>
      <vt:lpstr>Trebuchet MS</vt:lpstr>
      <vt:lpstr>Wingdings 3</vt:lpstr>
      <vt:lpstr>Аспект</vt:lpstr>
      <vt:lpstr>Компетентностно-ориентированные задания по биологии</vt:lpstr>
      <vt:lpstr>Значение компетентностного подхода в образовании</vt:lpstr>
      <vt:lpstr>Цели и задачи компетентностно-ориентированных заданий</vt:lpstr>
      <vt:lpstr>Разработка заданий для повышения качества обучения</vt:lpstr>
      <vt:lpstr>Примеры компетентностно-ориентированных заданий</vt:lpstr>
      <vt:lpstr>Методология внедрения заданий в учебный процесс</vt:lpstr>
      <vt:lpstr>Роль учителя в реализации компетентностного подхода</vt:lpstr>
      <vt:lpstr>Анализ эффективности заданий на уроках биологии</vt:lpstr>
      <vt:lpstr>Презентация PowerPoint</vt:lpstr>
      <vt:lpstr>Подготовка к экзаменам с использованием таких заданий</vt:lpstr>
      <vt:lpstr>Презентация PowerPoint</vt:lpstr>
      <vt:lpstr>Презентация PowerPoint</vt:lpstr>
      <vt:lpstr>Презентация PowerPoint</vt:lpstr>
      <vt:lpstr>Обратная связь и корректировка учебного процесса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Госпожа Староста</dc:creator>
  <cp:lastModifiedBy>Захарова Е.А.</cp:lastModifiedBy>
  <cp:revision>37</cp:revision>
  <dcterms:created xsi:type="dcterms:W3CDTF">2025-04-10T12:39:56Z</dcterms:created>
  <dcterms:modified xsi:type="dcterms:W3CDTF">2026-01-26T05:04:12Z</dcterms:modified>
</cp:coreProperties>
</file>