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1" r:id="rId3"/>
    <p:sldId id="266" r:id="rId4"/>
    <p:sldId id="264" r:id="rId5"/>
  </p:sldIdLst>
  <p:sldSz cx="12192000" cy="6858000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63" autoAdjust="0"/>
    <p:restoredTop sz="94660"/>
  </p:normalViewPr>
  <p:slideViewPr>
    <p:cSldViewPr snapToGrid="0">
      <p:cViewPr varScale="1">
        <p:scale>
          <a:sx n="87" d="100"/>
          <a:sy n="87" d="100"/>
        </p:scale>
        <p:origin x="-414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06606E-041B-4BFB-A2C1-85AF50E29C49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84835"/>
            <a:ext cx="540893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EF4B70-B83F-419F-86E7-FE2BCC97DF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4374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64DC6-FFBF-432C-9FA1-3C2701C4252A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D0EE4-8041-4DA2-B09D-DD8EB565B5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805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64DC6-FFBF-432C-9FA1-3C2701C4252A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D0EE4-8041-4DA2-B09D-DD8EB565B5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6274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64DC6-FFBF-432C-9FA1-3C2701C4252A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D0EE4-8041-4DA2-B09D-DD8EB565B5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0650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64DC6-FFBF-432C-9FA1-3C2701C4252A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D0EE4-8041-4DA2-B09D-DD8EB565B5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9966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64DC6-FFBF-432C-9FA1-3C2701C4252A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D0EE4-8041-4DA2-B09D-DD8EB565B5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1865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64DC6-FFBF-432C-9FA1-3C2701C4252A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D0EE4-8041-4DA2-B09D-DD8EB565B5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2913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64DC6-FFBF-432C-9FA1-3C2701C4252A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D0EE4-8041-4DA2-B09D-DD8EB565B5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2153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64DC6-FFBF-432C-9FA1-3C2701C4252A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D0EE4-8041-4DA2-B09D-DD8EB565B5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1733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64DC6-FFBF-432C-9FA1-3C2701C4252A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D0EE4-8041-4DA2-B09D-DD8EB565B5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0909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64DC6-FFBF-432C-9FA1-3C2701C4252A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D0EE4-8041-4DA2-B09D-DD8EB565B5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8550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64DC6-FFBF-432C-9FA1-3C2701C4252A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D0EE4-8041-4DA2-B09D-DD8EB565B5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6523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64DC6-FFBF-432C-9FA1-3C2701C4252A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D0EE4-8041-4DA2-B09D-DD8EB565B5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7568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6008" y="310897"/>
            <a:ext cx="10634472" cy="1801368"/>
          </a:xfrm>
        </p:spPr>
        <p:txBody>
          <a:bodyPr>
            <a:normAutofit fontScale="90000"/>
          </a:bodyPr>
          <a:lstStyle/>
          <a:p>
            <a:r>
              <a:rPr lang="ru-RU" sz="3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Окружной </a:t>
            </a:r>
            <a:r>
              <a:rPr lang="ru-RU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семинар для учителей географии </a:t>
            </a:r>
            <a:r>
              <a:rPr lang="ru-RU" sz="3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тему: </a:t>
            </a:r>
            <a:r>
              <a:rPr lang="ru-RU" sz="3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«Результаты ЕГЭ и ОГЭ</a:t>
            </a:r>
            <a:r>
              <a:rPr lang="ru-RU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изменения в  </a:t>
            </a:r>
            <a:r>
              <a:rPr lang="ru-RU" sz="3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КИМ, </a:t>
            </a:r>
            <a:r>
              <a:rPr lang="ru-RU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преподавания </a:t>
            </a:r>
            <a:r>
              <a:rPr lang="ru-RU" sz="3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географии в </a:t>
            </a:r>
            <a:r>
              <a:rPr lang="ru-RU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2025-2026 учебном году</a:t>
            </a:r>
            <a:r>
              <a:rPr lang="ru-RU" sz="3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4000" dirty="0"/>
              <a:t/>
            </a:r>
            <a:br>
              <a:rPr lang="ru-RU" sz="4000" dirty="0"/>
            </a:b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8640" y="3519742"/>
            <a:ext cx="11353800" cy="2807906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Учитель географии ГБОУ СОШ №2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п.г.т. Усть-Кинельский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А.А. Пахомов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октября 2025 г.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008" y="1847088"/>
            <a:ext cx="4143962" cy="3593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9027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74904" y="219456"/>
            <a:ext cx="11503152" cy="731520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«Анализ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результатов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ЕГЭ по географии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2024-2025 учебном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году»</a:t>
            </a:r>
            <a:endParaRPr lang="ru-RU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728472" y="2011680"/>
            <a:ext cx="5571744" cy="3712464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 2024-2025 учебном году ЕГЭ по географии в Кинельском образовательном округе сдавали 4 выпускника.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Средний балл по округу: 64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Средний балл по РФ: 54,9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7936" y="2743200"/>
            <a:ext cx="3718560" cy="1901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472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74904" y="219456"/>
            <a:ext cx="11503152" cy="731520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«Анализ заданий ЕГЭ по географии в 2024-2025 учебном году»</a:t>
            </a:r>
            <a:endParaRPr lang="ru-RU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728472" y="2011680"/>
            <a:ext cx="6166104" cy="3712464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100% -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3,6,8,10,11,12,13,14,17,18,19,20</a:t>
            </a:r>
          </a:p>
          <a:p>
            <a:pPr algn="just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50% и менее – 2,4,9,16,21,22,23,27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192" y="1463040"/>
            <a:ext cx="3823672" cy="4754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3342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4684" y="1451556"/>
            <a:ext cx="7185660" cy="5013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21837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</TotalTime>
  <Words>64</Words>
  <Application>Microsoft Office PowerPoint</Application>
  <PresentationFormat>Произвольный</PresentationFormat>
  <Paragraphs>16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Окружной семинар для учителей географии на тему:  «Результаты ЕГЭ и ОГЭ, изменения в  КИМ,  особенности преподавания географии в 2025-2026 учебном году» </vt:lpstr>
      <vt:lpstr>«Анализ результатов ЕГЭ по географии в 2024-2025 учебном году»</vt:lpstr>
      <vt:lpstr>«Анализ заданий ЕГЭ по географии в 2024-2025 учебном году»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Организационно-установочный семинар ОМО учителей географии Кинельского образовательного округа</dc:title>
  <dc:creator>Пользователь Lenovo</dc:creator>
  <cp:lastModifiedBy>Артемова</cp:lastModifiedBy>
  <cp:revision>20</cp:revision>
  <cp:lastPrinted>2025-10-17T08:29:50Z</cp:lastPrinted>
  <dcterms:created xsi:type="dcterms:W3CDTF">2021-09-09T18:16:15Z</dcterms:created>
  <dcterms:modified xsi:type="dcterms:W3CDTF">2025-10-17T08:37:01Z</dcterms:modified>
</cp:coreProperties>
</file>