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2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notesSlides/notesSlide3.xml" ContentType="application/vnd.openxmlformats-officedocument.presentationml.notesSlide+xml"/>
  <Override PartName="/ppt/ink/ink5.xml" ContentType="application/inkml+xml"/>
  <Override PartName="/ppt/notesSlides/notesSlide4.xml" ContentType="application/vnd.openxmlformats-officedocument.presentationml.notesSlide+xml"/>
  <Override PartName="/ppt/ink/ink6.xml" ContentType="application/inkml+xml"/>
  <Override PartName="/ppt/ink/ink7.xml" ContentType="application/inkml+xml"/>
  <Override PartName="/ppt/notesSlides/notesSlide5.xml" ContentType="application/vnd.openxmlformats-officedocument.presentationml.notesSlide+xml"/>
  <Override PartName="/ppt/ink/ink8.xml" ContentType="application/inkml+xml"/>
  <Override PartName="/ppt/ink/ink9.xml" ContentType="application/inkml+xml"/>
  <Override PartName="/ppt/notesSlides/notesSlide6.xml" ContentType="application/vnd.openxmlformats-officedocument.presentationml.notesSlide+xml"/>
  <Override PartName="/ppt/ink/ink10.xml" ContentType="application/inkml+xml"/>
  <Override PartName="/ppt/ink/ink11.xml" ContentType="application/inkml+xml"/>
  <Override PartName="/ppt/notesSlides/notesSlide7.xml" ContentType="application/vnd.openxmlformats-officedocument.presentationml.notesSlide+xml"/>
  <Override PartName="/ppt/ink/ink12.xml" ContentType="application/inkml+xml"/>
  <Override PartName="/ppt/ink/ink13.xml" ContentType="application/inkml+xml"/>
  <Override PartName="/ppt/notesSlides/notesSlide8.xml" ContentType="application/vnd.openxmlformats-officedocument.presentationml.notesSlide+xml"/>
  <Override PartName="/ppt/ink/ink14.xml" ContentType="application/inkml+xml"/>
  <Override PartName="/ppt/ink/ink15.xml" ContentType="application/inkml+xml"/>
  <Override PartName="/ppt/notesSlides/notesSlide9.xml" ContentType="application/vnd.openxmlformats-officedocument.presentationml.notesSlide+xml"/>
  <Override PartName="/ppt/ink/ink16.xml" ContentType="application/inkml+xml"/>
  <Override PartName="/ppt/ink/ink17.xml" ContentType="application/inkml+xml"/>
  <Override PartName="/ppt/notesSlides/notesSlide10.xml" ContentType="application/vnd.openxmlformats-officedocument.presentationml.notesSlide+xml"/>
  <Override PartName="/ppt/ink/ink18.xml" ContentType="application/inkml+xml"/>
  <Override PartName="/ppt/ink/ink19.xml" ContentType="application/inkml+xml"/>
  <Override PartName="/ppt/notesSlides/notesSlide11.xml" ContentType="application/vnd.openxmlformats-officedocument.presentationml.notesSlide+xml"/>
  <Override PartName="/ppt/ink/ink20.xml" ContentType="application/inkml+xml"/>
  <Override PartName="/ppt/ink/ink21.xml" ContentType="application/inkml+xml"/>
  <Override PartName="/ppt/notesSlides/notesSlide12.xml" ContentType="application/vnd.openxmlformats-officedocument.presentationml.notesSlide+xml"/>
  <Override PartName="/ppt/ink/ink22.xml" ContentType="application/inkml+xml"/>
  <Override PartName="/ppt/ink/ink23.xml" ContentType="application/inkml+xml"/>
  <Override PartName="/ppt/notesSlides/notesSlide13.xml" ContentType="application/vnd.openxmlformats-officedocument.presentationml.notesSlide+xml"/>
  <Override PartName="/ppt/ink/ink24.xml" ContentType="application/inkml+xml"/>
  <Override PartName="/ppt/ink/ink2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638" r:id="rId3"/>
    <p:sldId id="2616" r:id="rId4"/>
    <p:sldId id="2619" r:id="rId5"/>
    <p:sldId id="2620" r:id="rId6"/>
    <p:sldId id="2622" r:id="rId7"/>
    <p:sldId id="2629" r:id="rId8"/>
    <p:sldId id="2631" r:id="rId9"/>
    <p:sldId id="2623" r:id="rId10"/>
    <p:sldId id="2624" r:id="rId11"/>
    <p:sldId id="2625" r:id="rId12"/>
    <p:sldId id="2626" r:id="rId13"/>
    <p:sldId id="2627" r:id="rId14"/>
    <p:sldId id="262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CAD6"/>
    <a:srgbClr val="C0E1ED"/>
    <a:srgbClr val="AAB1A6"/>
    <a:srgbClr val="B6CB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762" y="11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37.383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37.383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41.216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37.383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41.216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37.383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41.216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37.383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41.216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37.383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41.216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41.216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37.383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41.216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37.383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41.216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37.383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41.216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37.383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41.216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41.216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41.216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37.383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37.383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26T09:27:41.216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0,'0'0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26849D-454E-4848-924A-AB453BC28850}" type="datetimeFigureOut">
              <a:rPr lang="ru-RU" smtClean="0"/>
              <a:t>22.08.2025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6AC18-DBA0-49C0-9C36-B8C72CE009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762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5A3448-16FF-0973-D758-963724AE6E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50E4CC1C-9271-650D-6506-B2EF9BD314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0EB4ECA-281B-2550-B479-9E004C98DB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8266250-586B-EB53-30B3-401A9A627F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46AC18-DBA0-49C0-9C36-B8C72CE009D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7023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FDE65-5AA5-86DC-20CF-AF3F2A0C55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4B9D6826-2A1B-6E40-3119-3E161F8821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D92387DC-36C4-D953-43F9-095C8405BB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53ECCCD-F287-1874-63E4-21FB92E605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46AC18-DBA0-49C0-9C36-B8C72CE009D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7414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506691-98C2-A6AE-61A8-F07C8537D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3B37DB9F-D1BD-2E14-81BE-8D020E7013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DB080AC-4B0D-974D-BC7D-7DD923CFF3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04CF499-3733-AB34-C50B-C365EBD9D8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46AC18-DBA0-49C0-9C36-B8C72CE009D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3765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446936-8C28-F14D-00F6-D418DCAA49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15F605BD-2D9E-33CB-A838-99AACF4923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3B5874D-C5F0-FE6B-9B44-54BA054E25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143D46D-B495-106B-0BE6-4E17D8A354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46AC18-DBA0-49C0-9C36-B8C72CE009D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4888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E8F239-F9DA-3202-6B1F-170B70BA3A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EA11E008-E33F-1508-720E-4D002F706D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FF26D95E-6346-A913-0058-AB37287522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F99E8F2-4DD4-D3BD-C6DE-6581B3E5AE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46AC18-DBA0-49C0-9C36-B8C72CE009D8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282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B796E-D990-F2BF-320D-F526847839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CE493657-C1B7-0F58-0829-91475B47B3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247B3D46-568B-627D-9843-B7535B2820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207D8E6-1CD7-B142-DF73-38971BE413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46AC18-DBA0-49C0-9C36-B8C72CE009D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1047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7F3F95-E779-9957-7E3D-66ADCC96F3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C8A0424B-28FD-207D-767E-A11D8EEC9D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FB59AD67-C761-C5BD-040E-50CD8F20BB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3FD6768-DA5F-442E-0646-CA8E4D57A1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46AC18-DBA0-49C0-9C36-B8C72CE009D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735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842EE1-4A1A-79AB-AE49-07888EDAE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29CCC09E-25A6-6DBE-B374-61F51E0149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E7F87C9E-E68C-40E9-3A7E-C242C76175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FD61BC6-5DB8-740C-392E-CAB8F7550A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46AC18-DBA0-49C0-9C36-B8C72CE009D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0443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017B12-59FE-0ACD-4F13-949B9F6728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48DB8B88-5026-5AA3-76C0-B411B26701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AD65E70F-892D-29A5-7C22-8CAEC6397A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7F76035-31B5-6205-AFAA-019DA8F5B7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46AC18-DBA0-49C0-9C36-B8C72CE009D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4997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D7FA36-6C92-AFDE-E5B5-C2FD97F89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6BF21D4A-D213-CED9-F963-9C18647BDE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6A4F017-4F9F-376D-F646-155D892A15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9F16EBA-C0EE-9752-A799-D21D187B06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46AC18-DBA0-49C0-9C36-B8C72CE009D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5484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1D2656-2C03-10D8-9972-10ACB4EF0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50D3E8FD-C567-6C86-D61D-65C36C7F8B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D5C9190D-1573-EB8C-6264-C94D6CD54C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72AF38F-5AD3-2AD1-0AAF-FB5839405B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46AC18-DBA0-49C0-9C36-B8C72CE009D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6747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C1E704-9059-8F15-859D-44F25D0DB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6B737F0F-007B-5F57-4246-1386E36762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D815990-AAE3-5A46-B8BE-07552E63C9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E7AEE26-0F6D-4C93-E44A-CAD7BDDD19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46AC18-DBA0-49C0-9C36-B8C72CE009D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8801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1467A9-FDB4-AFC2-1A34-04F46B28B5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A3C49D87-B211-5A63-9262-7B96F0A025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6D04D9C-F5B8-26E3-BA9C-6046043124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BFB2191-FAAA-9E8B-E856-147DFD279B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46AC18-DBA0-49C0-9C36-B8C72CE009D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895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F63AEE-C083-8FD9-7690-12D0774864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07E755E-7309-B2C4-F391-3F2B41720D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30318B-F7F5-E41C-53F6-5AB04EC3E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A689-9673-427A-8C4A-4CA543804E4C}" type="datetimeFigureOut">
              <a:rPr lang="ru-RU" smtClean="0"/>
              <a:t>22.08.2025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B6C044-5DEB-1B17-5287-0977D2B25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889B9A-977B-F453-15E8-BD949FA3E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705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854461-DB4C-FE52-FBC9-A6A6F121A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4EC6B30-0D3B-C1E6-B925-9D73955DB1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D183A7-2B4C-856F-3C63-D1CB661AD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A689-9673-427A-8C4A-4CA543804E4C}" type="datetimeFigureOut">
              <a:rPr lang="ru-RU" smtClean="0"/>
              <a:t>22.08.2025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90A46F-AD86-AADC-6E5C-8032E09BF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05DAA9-D116-51B3-F51E-EB359B239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089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C836A17-5DF5-59E1-830D-2B58AE2151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842B1E3-4D0A-EA8B-0928-C7D31BBC70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85C7FE-5F0A-D7CD-FCAE-522923E0F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A689-9673-427A-8C4A-4CA543804E4C}" type="datetimeFigureOut">
              <a:rPr lang="ru-RU" smtClean="0"/>
              <a:t>22.08.2025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32EED1-1424-5CF7-01E4-B98EF4515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25AD80-B987-E0F0-CEB4-10469099C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701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AA13-0624-4B1E-BCD1-92F91C4CE5E3}" type="datetimeFigureOut">
              <a:rPr lang="ru-RU" smtClean="0"/>
              <a:t>22.08.2025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4681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AA13-0624-4B1E-BCD1-92F91C4CE5E3}" type="datetimeFigureOut">
              <a:rPr lang="ru-RU" smtClean="0"/>
              <a:t>22.08.2025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26650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AA13-0624-4B1E-BCD1-92F91C4CE5E3}" type="datetimeFigureOut">
              <a:rPr lang="ru-RU" smtClean="0"/>
              <a:t>22.08.2025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81869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AA13-0624-4B1E-BCD1-92F91C4CE5E3}" type="datetimeFigureOut">
              <a:rPr lang="ru-RU" smtClean="0"/>
              <a:t>22.08.2025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5719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AA13-0624-4B1E-BCD1-92F91C4CE5E3}" type="datetimeFigureOut">
              <a:rPr lang="ru-RU" smtClean="0"/>
              <a:t>22.08.2025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54039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AA13-0624-4B1E-BCD1-92F91C4CE5E3}" type="datetimeFigureOut">
              <a:rPr lang="ru-RU" smtClean="0"/>
              <a:t>22.08.2025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31416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AA13-0624-4B1E-BCD1-92F91C4CE5E3}" type="datetimeFigureOut">
              <a:rPr lang="ru-RU" smtClean="0"/>
              <a:t>22.08.2025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37867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AA13-0624-4B1E-BCD1-92F91C4CE5E3}" type="datetimeFigureOut">
              <a:rPr lang="ru-RU" smtClean="0"/>
              <a:t>22.08.2025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7575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21E352-F970-D4D1-B30B-F89C713D2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48304B-8817-8723-1135-1E69EA0F52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D9C7F9-F103-0F14-C791-92F75B86B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A689-9673-427A-8C4A-4CA543804E4C}" type="datetimeFigureOut">
              <a:rPr lang="ru-RU" smtClean="0"/>
              <a:t>22.08.2025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C5D549-B83B-C4BF-476D-B050AD373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7A70E2-DDCD-F96D-B19E-54E36702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74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AA13-0624-4B1E-BCD1-92F91C4CE5E3}" type="datetimeFigureOut">
              <a:rPr lang="ru-RU" smtClean="0"/>
              <a:t>22.08.2025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33176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AA13-0624-4B1E-BCD1-92F91C4CE5E3}" type="datetimeFigureOut">
              <a:rPr lang="ru-RU" smtClean="0"/>
              <a:t>22.08.2025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33139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AA13-0624-4B1E-BCD1-92F91C4CE5E3}" type="datetimeFigureOut">
              <a:rPr lang="ru-RU" smtClean="0"/>
              <a:t>22.08.2025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99526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Сгруппировать"/>
          <p:cNvGrpSpPr/>
          <p:nvPr/>
        </p:nvGrpSpPr>
        <p:grpSpPr>
          <a:xfrm>
            <a:off x="-1" y="0"/>
            <a:ext cx="12192001" cy="6918195"/>
            <a:chOff x="0" y="0"/>
            <a:chExt cx="24384000" cy="13836388"/>
          </a:xfrm>
        </p:grpSpPr>
        <p:pic>
          <p:nvPicPr>
            <p:cNvPr id="148" name="Picture 5" descr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9" name="Picture 5" descr="Picture 5"/>
            <p:cNvPicPr>
              <a:picLocks noChangeAspect="1"/>
            </p:cNvPicPr>
            <p:nvPr/>
          </p:nvPicPr>
          <p:blipFill>
            <a:blip r:embed="rId2"/>
            <a:srcRect t="67034" r="88329" b="15472"/>
            <a:stretch>
              <a:fillRect/>
            </a:stretch>
          </p:blipFill>
          <p:spPr>
            <a:xfrm rot="10800000" flipH="1">
              <a:off x="0" y="11437074"/>
              <a:ext cx="2845715" cy="23993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51" name="4.png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810" y="-2421"/>
            <a:ext cx="12307620" cy="69230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Picture 3" descr="Picture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13417" y="255337"/>
            <a:ext cx="1212332" cy="584636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506577" y="6387267"/>
            <a:ext cx="252629" cy="27559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88028978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81F7E8-9F12-12AC-3EE0-B12340B53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D9442EC-167F-A613-3151-C0D27C5B8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A60ABB0-8669-89C0-5A4E-02AE826BE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A689-9673-427A-8C4A-4CA543804E4C}" type="datetimeFigureOut">
              <a:rPr lang="ru-RU" smtClean="0"/>
              <a:t>22.08.2025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5CD2B2-C408-00AD-EF78-3B204A18D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A9C50E-9D96-A1C5-7E25-7D09ADAEE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920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17259A-0849-DDD1-F7ED-83735856C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AF1573-5B46-9710-DA6F-6D7E0FD8E1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2EC8460-919F-14D3-FA2B-B5DBD69039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05EB606-8AF3-6720-3494-416CCE854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A689-9673-427A-8C4A-4CA543804E4C}" type="datetimeFigureOut">
              <a:rPr lang="ru-RU" smtClean="0"/>
              <a:t>22.08.2025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D3B0A02-2B81-4B35-B09A-B0ABFACFD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E6EF86B-8952-8BF1-BC14-F2FABBFEA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706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F6572-4210-31CC-7734-355406D72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F34CAAB-F118-FD79-602F-AA29947FA5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5E64FD9-3289-837F-D484-337A5AC644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146BCED-A6E6-B2C7-B8FF-74F88982CD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19F3D54-9C4A-8412-E909-E9E32B3CD3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AAACAB4-699C-3093-0F76-AA5225BE2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A689-9673-427A-8C4A-4CA543804E4C}" type="datetimeFigureOut">
              <a:rPr lang="ru-RU" smtClean="0"/>
              <a:t>22.08.2025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37982F8-0673-ABFD-F563-DFB954188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2F50B0A-5740-08DD-5C96-9CE3E97C6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804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F82071-A543-97BD-9462-D59F979CF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8F00740-AB72-64F2-5795-6FF623CDB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A689-9673-427A-8C4A-4CA543804E4C}" type="datetimeFigureOut">
              <a:rPr lang="ru-RU" smtClean="0"/>
              <a:t>22.08.2025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01751F6-9A11-89C1-9417-E7A563667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FFD17B9-33F9-4658-1EE6-1DCB8D37B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264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8B6BB0B-6BF5-BCFA-32EE-8F6FF3FCB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A689-9673-427A-8C4A-4CA543804E4C}" type="datetimeFigureOut">
              <a:rPr lang="ru-RU" smtClean="0"/>
              <a:t>22.08.2025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201CD00-C44D-D343-E4DB-D75A46E99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262A072-30FF-B007-3D38-7E84C71FE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84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D0043B-DFA7-E72A-0C07-2B3AD2EDA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4B43C6-BC2B-32A3-3AB1-973BD3D1A2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7CF3C9D-15AE-0BED-C09D-BB69E2CAA7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6685AC3-9EEE-58B3-7865-E42755733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A689-9673-427A-8C4A-4CA543804E4C}" type="datetimeFigureOut">
              <a:rPr lang="ru-RU" smtClean="0"/>
              <a:t>22.08.2025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4657183-66A3-D318-C54E-49A6D1C6B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60D23E6-A1AE-AF91-D525-4E478D536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556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BED314-30C7-B244-530F-F5E9ED2DE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579A3F2-3675-37AA-87BE-E495D19CFE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4F347B6-A36C-556F-BE6A-1880188E57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719A826-0551-5EB0-CBE1-451B20F3E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A689-9673-427A-8C4A-4CA543804E4C}" type="datetimeFigureOut">
              <a:rPr lang="ru-RU" smtClean="0"/>
              <a:t>22.08.2025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8380D93-B07A-22EA-BC53-FCB202170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6414C0D-A991-B7D7-AF9E-1BD0CD2D4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022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F52184-98EC-6AA8-E1D8-A642B4941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F484287-6441-C0BE-2DB9-2A7C82B8D2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CAEA5D-5ACD-F829-143F-BA7ECA0DC2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BA689-9673-427A-8C4A-4CA543804E4C}" type="datetimeFigureOut">
              <a:rPr lang="ru-RU" smtClean="0"/>
              <a:t>22.08.2025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910F53F-D0B1-9949-F393-2CD3EEF61D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85010F-9B9D-6B60-D99B-8D4F579EC1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CC577-2F00-4D79-8722-255F593F1F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736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CAA13-0624-4B1E-BCD1-92F91C4CE5E3}" type="datetimeFigureOut">
              <a:rPr lang="ru-RU" smtClean="0"/>
              <a:t>22.08.2025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9BCAC-8967-4E05-99CB-00CDC65BA7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992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customXml" Target="../ink/ink2.xml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customXml" Target="../ink/ink1.xml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customXml" Target="../ink/ink19.xml"/><Relationship Id="rId5" Type="http://schemas.openxmlformats.org/officeDocument/2006/relationships/image" Target="../media/image50.png"/><Relationship Id="rId4" Type="http://schemas.openxmlformats.org/officeDocument/2006/relationships/customXml" Target="../ink/ink1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customXml" Target="../ink/ink21.xml"/><Relationship Id="rId5" Type="http://schemas.openxmlformats.org/officeDocument/2006/relationships/image" Target="../media/image50.png"/><Relationship Id="rId4" Type="http://schemas.openxmlformats.org/officeDocument/2006/relationships/customXml" Target="../ink/ink2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customXml" Target="../ink/ink22.xm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0.png"/><Relationship Id="rId5" Type="http://schemas.openxmlformats.org/officeDocument/2006/relationships/customXml" Target="../ink/ink23.xml"/><Relationship Id="rId4" Type="http://schemas.openxmlformats.org/officeDocument/2006/relationships/image" Target="../media/image50.png"/><Relationship Id="rId9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4.png"/><Relationship Id="rId7" Type="http://schemas.openxmlformats.org/officeDocument/2006/relationships/customXml" Target="../ink/ink2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0.png"/><Relationship Id="rId5" Type="http://schemas.openxmlformats.org/officeDocument/2006/relationships/customXml" Target="../ink/ink24.xml"/><Relationship Id="rId4" Type="http://schemas.openxmlformats.org/officeDocument/2006/relationships/image" Target="../media/image24.png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customXml" Target="../ink/ink4.xml"/><Relationship Id="rId5" Type="http://schemas.openxmlformats.org/officeDocument/2006/relationships/image" Target="../media/image12.png"/><Relationship Id="rId4" Type="http://schemas.openxmlformats.org/officeDocument/2006/relationships/customXml" Target="../ink/ink3.xml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image" Target="../media/image60.png"/><Relationship Id="rId10" Type="http://schemas.openxmlformats.org/officeDocument/2006/relationships/image" Target="../media/image18.png"/><Relationship Id="rId4" Type="http://schemas.openxmlformats.org/officeDocument/2006/relationships/customXml" Target="../ink/ink5.xml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7.xml"/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0.png"/><Relationship Id="rId5" Type="http://schemas.openxmlformats.org/officeDocument/2006/relationships/customXml" Target="../ink/ink6.xml"/><Relationship Id="rId10" Type="http://schemas.openxmlformats.org/officeDocument/2006/relationships/image" Target="../media/image20.png"/><Relationship Id="rId4" Type="http://schemas.openxmlformats.org/officeDocument/2006/relationships/image" Target="../media/image18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customXml" Target="../ink/ink9.xml"/><Relationship Id="rId5" Type="http://schemas.openxmlformats.org/officeDocument/2006/relationships/image" Target="../media/image50.png"/><Relationship Id="rId4" Type="http://schemas.openxmlformats.org/officeDocument/2006/relationships/customXml" Target="../ink/ink8.xml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customXml" Target="../ink/ink11.xml"/><Relationship Id="rId5" Type="http://schemas.openxmlformats.org/officeDocument/2006/relationships/image" Target="../media/image50.png"/><Relationship Id="rId4" Type="http://schemas.openxmlformats.org/officeDocument/2006/relationships/customXml" Target="../ink/ink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customXml" Target="../ink/ink13.xml"/><Relationship Id="rId5" Type="http://schemas.openxmlformats.org/officeDocument/2006/relationships/image" Target="../media/image50.png"/><Relationship Id="rId4" Type="http://schemas.openxmlformats.org/officeDocument/2006/relationships/customXml" Target="../ink/ink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customXml" Target="../ink/ink15.xml"/><Relationship Id="rId5" Type="http://schemas.openxmlformats.org/officeDocument/2006/relationships/image" Target="../media/image50.png"/><Relationship Id="rId4" Type="http://schemas.openxmlformats.org/officeDocument/2006/relationships/customXml" Target="../ink/ink14.xml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customXml" Target="../ink/ink17.xml"/><Relationship Id="rId5" Type="http://schemas.openxmlformats.org/officeDocument/2006/relationships/image" Target="../media/image50.png"/><Relationship Id="rId4" Type="http://schemas.openxmlformats.org/officeDocument/2006/relationships/customXml" Target="../ink/ink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FC798C-828E-3D14-EC12-E4DF2AB785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9AB617B-47A4-E6C0-E6AB-66BF56BC74FD}"/>
              </a:ext>
            </a:extLst>
          </p:cNvPr>
          <p:cNvSpPr/>
          <p:nvPr/>
        </p:nvSpPr>
        <p:spPr>
          <a:xfrm>
            <a:off x="3217545" y="531494"/>
            <a:ext cx="5763895" cy="2097405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3609A7F-900B-52AA-68B6-5CE1EA788F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AD76028F-3481-5557-84A5-2459AF4DAF2F}"/>
              </a:ext>
            </a:extLst>
          </p:cNvPr>
          <p:cNvSpPr/>
          <p:nvPr/>
        </p:nvSpPr>
        <p:spPr>
          <a:xfrm>
            <a:off x="-1427481" y="3310563"/>
            <a:ext cx="10241771" cy="1733878"/>
          </a:xfrm>
          <a:prstGeom prst="roundRect">
            <a:avLst>
              <a:gd name="adj" fmla="val 50000"/>
            </a:avLst>
          </a:prstGeom>
          <a:solidFill>
            <a:srgbClr val="ED169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70" name="Рукописный ввод 69">
                <a:extLst>
                  <a:ext uri="{FF2B5EF4-FFF2-40B4-BE49-F238E27FC236}">
                    <a16:creationId xmlns:a16="http://schemas.microsoft.com/office/drawing/2014/main" id="{CE8928DA-07FA-AED6-5114-F45CBC0C6666}"/>
                  </a:ext>
                </a:extLst>
              </p14:cNvPr>
              <p14:cNvContentPartPr/>
              <p14:nvPr/>
            </p14:nvContentPartPr>
            <p14:xfrm>
              <a:off x="11536080" y="2103120"/>
              <a:ext cx="360" cy="360"/>
            </p14:xfrm>
          </p:contentPart>
        </mc:Choice>
        <mc:Fallback xmlns="">
          <p:pic>
            <p:nvPicPr>
              <p:cNvPr id="70" name="Рукописный ввод 69">
                <a:extLst>
                  <a:ext uri="{FF2B5EF4-FFF2-40B4-BE49-F238E27FC236}">
                    <a16:creationId xmlns:a16="http://schemas.microsoft.com/office/drawing/2014/main" id="{CE8928DA-07FA-AED6-5114-F45CBC0C666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518080" y="1995120"/>
                <a:ext cx="36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72" name="Рукописный ввод 71">
                <a:extLst>
                  <a:ext uri="{FF2B5EF4-FFF2-40B4-BE49-F238E27FC236}">
                    <a16:creationId xmlns:a16="http://schemas.microsoft.com/office/drawing/2014/main" id="{B844CC81-FCBB-901D-3BF4-950471ECCAA2}"/>
                  </a:ext>
                </a:extLst>
              </p14:cNvPr>
              <p14:cNvContentPartPr/>
              <p14:nvPr/>
            </p14:nvContentPartPr>
            <p14:xfrm>
              <a:off x="7695600" y="-777600"/>
              <a:ext cx="360" cy="360"/>
            </p14:xfrm>
          </p:contentPart>
        </mc:Choice>
        <mc:Fallback xmlns="">
          <p:pic>
            <p:nvPicPr>
              <p:cNvPr id="72" name="Рукописный ввод 71">
                <a:extLst>
                  <a:ext uri="{FF2B5EF4-FFF2-40B4-BE49-F238E27FC236}">
                    <a16:creationId xmlns:a16="http://schemas.microsoft.com/office/drawing/2014/main" id="{B844CC81-FCBB-901D-3BF4-950471ECCAA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677600" y="-885600"/>
                <a:ext cx="36000" cy="216000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D78DA34-EE12-7CA5-4E42-89C63FDBB46B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418" y="871727"/>
            <a:ext cx="3933764" cy="1878964"/>
          </a:xfrm>
          <a:prstGeom prst="rect">
            <a:avLst/>
          </a:prstGeom>
          <a:noFill/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E5B2F23-D04D-9478-DF4A-9EB07E47DDFE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093" y="835895"/>
            <a:ext cx="1556966" cy="1944362"/>
          </a:xfrm>
          <a:prstGeom prst="rect">
            <a:avLst/>
          </a:prstGeom>
          <a:noFill/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3CC13F6-90AB-0C72-3B2C-5A3134C341FB}"/>
              </a:ext>
            </a:extLst>
          </p:cNvPr>
          <p:cNvSpPr txBox="1"/>
          <p:nvPr/>
        </p:nvSpPr>
        <p:spPr>
          <a:xfrm>
            <a:off x="219333" y="3461921"/>
            <a:ext cx="7878445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ВНЕДРЕНИЕ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УЧЕБНОГО МОДУЛЯ «ФУТБОЛ»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В РАБОЧУЮ ПРОГРАММУ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263D572-817E-10FC-06F6-30373587636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837" y="206282"/>
            <a:ext cx="3124487" cy="651127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7D0166-6BFB-795A-46F2-C9452C946AE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18699">
            <a:off x="-825921" y="-659383"/>
            <a:ext cx="2090504" cy="215410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AABD8B-8E96-B011-4CAD-895E5DD3094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11827">
            <a:off x="873953" y="4621774"/>
            <a:ext cx="1060616" cy="325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6748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D25464-9742-34B7-D502-AEF1A5043C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8EE7B7B-C8DB-85B1-17FD-0496E99BF3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3952035C-37FA-5C37-7F60-F3CE5D02D444}"/>
              </a:ext>
            </a:extLst>
          </p:cNvPr>
          <p:cNvSpPr/>
          <p:nvPr/>
        </p:nvSpPr>
        <p:spPr>
          <a:xfrm>
            <a:off x="922968" y="861684"/>
            <a:ext cx="10346064" cy="1733878"/>
          </a:xfrm>
          <a:prstGeom prst="roundRect">
            <a:avLst>
              <a:gd name="adj" fmla="val 50000"/>
            </a:avLst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70" name="Рукописный ввод 69">
                <a:extLst>
                  <a:ext uri="{FF2B5EF4-FFF2-40B4-BE49-F238E27FC236}">
                    <a16:creationId xmlns:a16="http://schemas.microsoft.com/office/drawing/2014/main" id="{F2E3C309-FA6E-C712-AE41-C5C5E89B3A0D}"/>
                  </a:ext>
                </a:extLst>
              </p14:cNvPr>
              <p14:cNvContentPartPr/>
              <p14:nvPr/>
            </p14:nvContentPartPr>
            <p14:xfrm>
              <a:off x="11536080" y="2103120"/>
              <a:ext cx="360" cy="360"/>
            </p14:xfrm>
          </p:contentPart>
        </mc:Choice>
        <mc:Fallback xmlns="">
          <p:pic>
            <p:nvPicPr>
              <p:cNvPr id="70" name="Рукописный ввод 69">
                <a:extLst>
                  <a:ext uri="{FF2B5EF4-FFF2-40B4-BE49-F238E27FC236}">
                    <a16:creationId xmlns:a16="http://schemas.microsoft.com/office/drawing/2014/main" id="{F2E3C309-FA6E-C712-AE41-C5C5E89B3A0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518080" y="1995120"/>
                <a:ext cx="36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72" name="Рукописный ввод 71">
                <a:extLst>
                  <a:ext uri="{FF2B5EF4-FFF2-40B4-BE49-F238E27FC236}">
                    <a16:creationId xmlns:a16="http://schemas.microsoft.com/office/drawing/2014/main" id="{87E77251-661D-C4D5-BF53-6D82804059FF}"/>
                  </a:ext>
                </a:extLst>
              </p14:cNvPr>
              <p14:cNvContentPartPr/>
              <p14:nvPr/>
            </p14:nvContentPartPr>
            <p14:xfrm>
              <a:off x="7695600" y="-777600"/>
              <a:ext cx="360" cy="360"/>
            </p14:xfrm>
          </p:contentPart>
        </mc:Choice>
        <mc:Fallback xmlns="">
          <p:pic>
            <p:nvPicPr>
              <p:cNvPr id="72" name="Рукописный ввод 71">
                <a:extLst>
                  <a:ext uri="{FF2B5EF4-FFF2-40B4-BE49-F238E27FC236}">
                    <a16:creationId xmlns:a16="http://schemas.microsoft.com/office/drawing/2014/main" id="{87E77251-661D-C4D5-BF53-6D82804059F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677600" y="-885600"/>
                <a:ext cx="36000" cy="21600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EF8FA605-78DD-6409-6AA5-4DE5D666D5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076459"/>
              </p:ext>
            </p:extLst>
          </p:nvPr>
        </p:nvGraphicFramePr>
        <p:xfrm>
          <a:off x="516000" y="780405"/>
          <a:ext cx="11160000" cy="5939996"/>
        </p:xfrm>
        <a:graphic>
          <a:graphicData uri="http://schemas.openxmlformats.org/drawingml/2006/table">
            <a:tbl>
              <a:tblPr/>
              <a:tblGrid>
                <a:gridCol w="3536302">
                  <a:extLst>
                    <a:ext uri="{9D8B030D-6E8A-4147-A177-3AD203B41FA5}">
                      <a16:colId xmlns:a16="http://schemas.microsoft.com/office/drawing/2014/main" val="2919814437"/>
                    </a:ext>
                  </a:extLst>
                </a:gridCol>
                <a:gridCol w="3536302">
                  <a:extLst>
                    <a:ext uri="{9D8B030D-6E8A-4147-A177-3AD203B41FA5}">
                      <a16:colId xmlns:a16="http://schemas.microsoft.com/office/drawing/2014/main" val="1615007896"/>
                    </a:ext>
                  </a:extLst>
                </a:gridCol>
                <a:gridCol w="674933">
                  <a:extLst>
                    <a:ext uri="{9D8B030D-6E8A-4147-A177-3AD203B41FA5}">
                      <a16:colId xmlns:a16="http://schemas.microsoft.com/office/drawing/2014/main" val="820090866"/>
                    </a:ext>
                  </a:extLst>
                </a:gridCol>
                <a:gridCol w="674933">
                  <a:extLst>
                    <a:ext uri="{9D8B030D-6E8A-4147-A177-3AD203B41FA5}">
                      <a16:colId xmlns:a16="http://schemas.microsoft.com/office/drawing/2014/main" val="1389913848"/>
                    </a:ext>
                  </a:extLst>
                </a:gridCol>
                <a:gridCol w="661696">
                  <a:extLst>
                    <a:ext uri="{9D8B030D-6E8A-4147-A177-3AD203B41FA5}">
                      <a16:colId xmlns:a16="http://schemas.microsoft.com/office/drawing/2014/main" val="2317544517"/>
                    </a:ext>
                  </a:extLst>
                </a:gridCol>
                <a:gridCol w="661696">
                  <a:extLst>
                    <a:ext uri="{9D8B030D-6E8A-4147-A177-3AD203B41FA5}">
                      <a16:colId xmlns:a16="http://schemas.microsoft.com/office/drawing/2014/main" val="1702639157"/>
                    </a:ext>
                  </a:extLst>
                </a:gridCol>
                <a:gridCol w="707069">
                  <a:extLst>
                    <a:ext uri="{9D8B030D-6E8A-4147-A177-3AD203B41FA5}">
                      <a16:colId xmlns:a16="http://schemas.microsoft.com/office/drawing/2014/main" val="3651117226"/>
                    </a:ext>
                  </a:extLst>
                </a:gridCol>
                <a:gridCol w="707069">
                  <a:extLst>
                    <a:ext uri="{9D8B030D-6E8A-4147-A177-3AD203B41FA5}">
                      <a16:colId xmlns:a16="http://schemas.microsoft.com/office/drawing/2014/main" val="3980629307"/>
                    </a:ext>
                  </a:extLst>
                </a:gridCol>
              </a:tblGrid>
              <a:tr h="225075">
                <a:tc gridSpan="8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Федеральный недельный учебный план основного общего образования для 5-дневной учебной недели</a:t>
                      </a:r>
                      <a:endParaRPr lang="ru-RU" sz="12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4202212"/>
                  </a:ext>
                </a:extLst>
              </a:tr>
              <a:tr h="195362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Предметные области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Учебные предметы классы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Количество часов в неделю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771138"/>
                  </a:ext>
                </a:extLst>
              </a:tr>
              <a:tr h="1851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V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VI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VII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VIII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IX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825517"/>
                  </a:ext>
                </a:extLst>
              </a:tr>
              <a:tr h="18516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Обязательная часть</a:t>
                      </a:r>
                      <a:endParaRPr lang="ru-RU" sz="12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7916076"/>
                  </a:ext>
                </a:extLst>
              </a:tr>
              <a:tr h="185160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Русский язык и литература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8029569"/>
                  </a:ext>
                </a:extLst>
              </a:tr>
              <a:tr h="1851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Литература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1581060"/>
                  </a:ext>
                </a:extLst>
              </a:tr>
              <a:tr h="1851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Родная литература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1388214"/>
                  </a:ext>
                </a:extLst>
              </a:tr>
              <a:tr h="1851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Иностранные языки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Иностранный язык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8260284"/>
                  </a:ext>
                </a:extLst>
              </a:tr>
              <a:tr h="185160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Математика и информатика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3387864"/>
                  </a:ext>
                </a:extLst>
              </a:tr>
              <a:tr h="1851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Алгебра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9287363"/>
                  </a:ext>
                </a:extLst>
              </a:tr>
              <a:tr h="1851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Геометрия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077202"/>
                  </a:ext>
                </a:extLst>
              </a:tr>
              <a:tr h="1851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Вероятность и статистика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717149"/>
                  </a:ext>
                </a:extLst>
              </a:tr>
              <a:tr h="1854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3288928"/>
                  </a:ext>
                </a:extLst>
              </a:tr>
              <a:tr h="185160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Общественно научные предметы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0490357"/>
                  </a:ext>
                </a:extLst>
              </a:tr>
              <a:tr h="1908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238925"/>
                  </a:ext>
                </a:extLst>
              </a:tr>
              <a:tr h="2151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География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9109482"/>
                  </a:ext>
                </a:extLst>
              </a:tr>
              <a:tr h="197344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Естественнонаучные предметы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2819621"/>
                  </a:ext>
                </a:extLst>
              </a:tr>
              <a:tr h="227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Химия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768366"/>
                  </a:ext>
                </a:extLst>
              </a:tr>
              <a:tr h="2355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0596367"/>
                  </a:ext>
                </a:extLst>
              </a:tr>
              <a:tr h="3906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Основы духовно-нравственной культуры народов России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Основы духовно-нравственной культуры народов России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601275"/>
                  </a:ext>
                </a:extLst>
              </a:tr>
              <a:tr h="213708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Искусство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Изобразительное искусство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3898303"/>
                  </a:ext>
                </a:extLst>
              </a:tr>
              <a:tr h="2102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Музыка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212224"/>
                  </a:ext>
                </a:extLst>
              </a:tr>
              <a:tr h="212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Технология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Технология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5303269"/>
                  </a:ext>
                </a:extLst>
              </a:tr>
              <a:tr h="20875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Физическая культура и основы безопасности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Физическая культура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2425462"/>
                  </a:ext>
                </a:extLst>
              </a:tr>
              <a:tr h="189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Основы безопасности жизнедеятельности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2195618"/>
                  </a:ext>
                </a:extLst>
              </a:tr>
              <a:tr h="209741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382887"/>
                  </a:ext>
                </a:extLst>
              </a:tr>
              <a:tr h="225428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Часть, формируемая участниками образовательных отношений</a:t>
                      </a:r>
                      <a:endParaRPr lang="ru-RU" sz="12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441316"/>
                  </a:ext>
                </a:extLst>
              </a:tr>
              <a:tr h="18516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Учебные недели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329699"/>
                  </a:ext>
                </a:extLst>
              </a:tr>
              <a:tr h="18516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 часов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986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1020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1088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1122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1122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"/>
                          <a:ea typeface="Gill Sans"/>
                          <a:cs typeface="Gill Sans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5338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3961348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44C39C6-A820-D86F-5B46-6910EAE9E6A8}"/>
              </a:ext>
            </a:extLst>
          </p:cNvPr>
          <p:cNvSpPr txBox="1"/>
          <p:nvPr/>
        </p:nvSpPr>
        <p:spPr>
          <a:xfrm>
            <a:off x="515641" y="10174"/>
            <a:ext cx="11160000" cy="565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ФОП – ОСНОВНОЕ ОБЩЕЕ ОБРАЗОВАНИЕ</a:t>
            </a:r>
          </a:p>
        </p:txBody>
      </p:sp>
      <p:sp>
        <p:nvSpPr>
          <p:cNvPr id="7" name="Номер слайда">
            <a:extLst>
              <a:ext uri="{FF2B5EF4-FFF2-40B4-BE49-F238E27FC236}">
                <a16:creationId xmlns:a16="http://schemas.microsoft.com/office/drawing/2014/main" id="{F4BCC73B-17DE-1FB9-CA95-ADB8D9838739}"/>
              </a:ext>
            </a:extLst>
          </p:cNvPr>
          <p:cNvSpPr txBox="1">
            <a:spLocks/>
          </p:cNvSpPr>
          <p:nvPr/>
        </p:nvSpPr>
        <p:spPr>
          <a:xfrm>
            <a:off x="11675745" y="6469122"/>
            <a:ext cx="516255" cy="239162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6CB4B4D-7CA3-9044-876B-883B54F8677D}" type="slidenum">
              <a:rPr lang="ru-RU" sz="1400" smtClean="0">
                <a:solidFill>
                  <a:schemeClr val="bg1"/>
                </a:solidFill>
                <a:latin typeface="Unbounded Medium" pitchFamily="2" charset="-52"/>
              </a:rPr>
              <a:pPr algn="ctr"/>
              <a:t>10</a:t>
            </a:fld>
            <a:endParaRPr lang="ru-RU" sz="1400" dirty="0">
              <a:solidFill>
                <a:schemeClr val="bg1"/>
              </a:solidFill>
              <a:latin typeface="Unbounded Medium" pitchFamily="2" charset="-52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615429C-85FD-CCA5-D67F-433998760CA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957" y="48864"/>
            <a:ext cx="981575" cy="43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880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8D6D40-EAA8-160D-0046-F8EFD387EB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6F0716F-A851-8894-221C-2045F7632A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9047096D-E54B-A531-7145-610F175D367D}"/>
              </a:ext>
            </a:extLst>
          </p:cNvPr>
          <p:cNvSpPr/>
          <p:nvPr/>
        </p:nvSpPr>
        <p:spPr>
          <a:xfrm>
            <a:off x="922968" y="861684"/>
            <a:ext cx="10346064" cy="1733878"/>
          </a:xfrm>
          <a:prstGeom prst="roundRect">
            <a:avLst>
              <a:gd name="adj" fmla="val 50000"/>
            </a:avLst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70" name="Рукописный ввод 69">
                <a:extLst>
                  <a:ext uri="{FF2B5EF4-FFF2-40B4-BE49-F238E27FC236}">
                    <a16:creationId xmlns:a16="http://schemas.microsoft.com/office/drawing/2014/main" id="{478B7AB9-1105-9A88-0EE0-BD9A485D0AC9}"/>
                  </a:ext>
                </a:extLst>
              </p14:cNvPr>
              <p14:cNvContentPartPr/>
              <p14:nvPr/>
            </p14:nvContentPartPr>
            <p14:xfrm>
              <a:off x="11536080" y="2103120"/>
              <a:ext cx="360" cy="360"/>
            </p14:xfrm>
          </p:contentPart>
        </mc:Choice>
        <mc:Fallback xmlns="">
          <p:pic>
            <p:nvPicPr>
              <p:cNvPr id="70" name="Рукописный ввод 69">
                <a:extLst>
                  <a:ext uri="{FF2B5EF4-FFF2-40B4-BE49-F238E27FC236}">
                    <a16:creationId xmlns:a16="http://schemas.microsoft.com/office/drawing/2014/main" id="{478B7AB9-1105-9A88-0EE0-BD9A485D0AC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518080" y="1995120"/>
                <a:ext cx="36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72" name="Рукописный ввод 71">
                <a:extLst>
                  <a:ext uri="{FF2B5EF4-FFF2-40B4-BE49-F238E27FC236}">
                    <a16:creationId xmlns:a16="http://schemas.microsoft.com/office/drawing/2014/main" id="{D17F2DE5-B239-B782-5388-4C9B803FB8A4}"/>
                  </a:ext>
                </a:extLst>
              </p14:cNvPr>
              <p14:cNvContentPartPr/>
              <p14:nvPr/>
            </p14:nvContentPartPr>
            <p14:xfrm>
              <a:off x="7695600" y="-777600"/>
              <a:ext cx="360" cy="360"/>
            </p14:xfrm>
          </p:contentPart>
        </mc:Choice>
        <mc:Fallback xmlns="">
          <p:pic>
            <p:nvPicPr>
              <p:cNvPr id="72" name="Рукописный ввод 71">
                <a:extLst>
                  <a:ext uri="{FF2B5EF4-FFF2-40B4-BE49-F238E27FC236}">
                    <a16:creationId xmlns:a16="http://schemas.microsoft.com/office/drawing/2014/main" id="{D17F2DE5-B239-B782-5388-4C9B803FB8A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677600" y="-885600"/>
                <a:ext cx="36000" cy="21600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AD60DBED-B458-D121-F29B-0CC6D87E27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435944"/>
              </p:ext>
            </p:extLst>
          </p:nvPr>
        </p:nvGraphicFramePr>
        <p:xfrm>
          <a:off x="516000" y="742040"/>
          <a:ext cx="11160000" cy="5940002"/>
        </p:xfrm>
        <a:graphic>
          <a:graphicData uri="http://schemas.openxmlformats.org/drawingml/2006/table">
            <a:tbl>
              <a:tblPr/>
              <a:tblGrid>
                <a:gridCol w="3367307">
                  <a:extLst>
                    <a:ext uri="{9D8B030D-6E8A-4147-A177-3AD203B41FA5}">
                      <a16:colId xmlns:a16="http://schemas.microsoft.com/office/drawing/2014/main" val="3647162313"/>
                    </a:ext>
                  </a:extLst>
                </a:gridCol>
                <a:gridCol w="2763997">
                  <a:extLst>
                    <a:ext uri="{9D8B030D-6E8A-4147-A177-3AD203B41FA5}">
                      <a16:colId xmlns:a16="http://schemas.microsoft.com/office/drawing/2014/main" val="3831424568"/>
                    </a:ext>
                  </a:extLst>
                </a:gridCol>
                <a:gridCol w="1010190">
                  <a:extLst>
                    <a:ext uri="{9D8B030D-6E8A-4147-A177-3AD203B41FA5}">
                      <a16:colId xmlns:a16="http://schemas.microsoft.com/office/drawing/2014/main" val="2625791697"/>
                    </a:ext>
                  </a:extLst>
                </a:gridCol>
                <a:gridCol w="926008">
                  <a:extLst>
                    <a:ext uri="{9D8B030D-6E8A-4147-A177-3AD203B41FA5}">
                      <a16:colId xmlns:a16="http://schemas.microsoft.com/office/drawing/2014/main" val="2092664437"/>
                    </a:ext>
                  </a:extLst>
                </a:gridCol>
                <a:gridCol w="911978">
                  <a:extLst>
                    <a:ext uri="{9D8B030D-6E8A-4147-A177-3AD203B41FA5}">
                      <a16:colId xmlns:a16="http://schemas.microsoft.com/office/drawing/2014/main" val="2458961688"/>
                    </a:ext>
                  </a:extLst>
                </a:gridCol>
                <a:gridCol w="855855">
                  <a:extLst>
                    <a:ext uri="{9D8B030D-6E8A-4147-A177-3AD203B41FA5}">
                      <a16:colId xmlns:a16="http://schemas.microsoft.com/office/drawing/2014/main" val="699613304"/>
                    </a:ext>
                  </a:extLst>
                </a:gridCol>
                <a:gridCol w="1324665">
                  <a:extLst>
                    <a:ext uri="{9D8B030D-6E8A-4147-A177-3AD203B41FA5}">
                      <a16:colId xmlns:a16="http://schemas.microsoft.com/office/drawing/2014/main" val="2773483617"/>
                    </a:ext>
                  </a:extLst>
                </a:gridCol>
              </a:tblGrid>
              <a:tr h="189469">
                <a:tc grid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Общеобразовательная </a:t>
                      </a: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организация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, реализующая учебный план универсального профиля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9514471"/>
                  </a:ext>
                </a:extLst>
              </a:tr>
              <a:tr h="190522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Предметная область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Учебный предмет</a:t>
                      </a:r>
                      <a:endParaRPr lang="ru-RU" dirty="0"/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Уровень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5-дневная неделя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6-дневная неделя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8052324"/>
                  </a:ext>
                </a:extLst>
              </a:tr>
              <a:tr h="3899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Количество часов в неделю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Количество часов в неделю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49536"/>
                  </a:ext>
                </a:extLst>
              </a:tr>
              <a:tr h="2357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11 класс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11 класс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68177"/>
                  </a:ext>
                </a:extLst>
              </a:tr>
              <a:tr h="494099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Обязательная часть</a:t>
                      </a:r>
                      <a:endParaRPr lang="ru-RU" sz="12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0866994"/>
                  </a:ext>
                </a:extLst>
              </a:tr>
              <a:tr h="19235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Русский язык и литература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684933"/>
                  </a:ext>
                </a:extLst>
              </a:tr>
              <a:tr h="1937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Литература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8423191"/>
                  </a:ext>
                </a:extLst>
              </a:tr>
              <a:tr h="1973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Иностранные языки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Иностранный язык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5833971"/>
                  </a:ext>
                </a:extLst>
              </a:tr>
              <a:tr h="453864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Математика и информатика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Алгебра и начала математического анализа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6507154"/>
                  </a:ext>
                </a:extLst>
              </a:tr>
              <a:tr h="1941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Геометрия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7643796"/>
                  </a:ext>
                </a:extLst>
              </a:tr>
              <a:tr h="1894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Вероятность и статистика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5992888"/>
                  </a:ext>
                </a:extLst>
              </a:tr>
              <a:tr h="1894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884136"/>
                  </a:ext>
                </a:extLst>
              </a:tr>
              <a:tr h="189469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Естественно­научные предметы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3679917"/>
                  </a:ext>
                </a:extLst>
              </a:tr>
              <a:tr h="1932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Химия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0100029"/>
                  </a:ext>
                </a:extLst>
              </a:tr>
              <a:tr h="201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817626"/>
                  </a:ext>
                </a:extLst>
              </a:tr>
              <a:tr h="191896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Общественно ­научные предметы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9648071"/>
                  </a:ext>
                </a:extLst>
              </a:tr>
              <a:tr h="1894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910797"/>
                  </a:ext>
                </a:extLst>
              </a:tr>
              <a:tr h="1973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География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0788167"/>
                  </a:ext>
                </a:extLst>
              </a:tr>
              <a:tr h="189469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Физическая культура, основы безопасности жизнедеятельности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Физическая культура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0946639"/>
                  </a:ext>
                </a:extLst>
              </a:tr>
              <a:tr h="3899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Основы безопасности жизнедеятельности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1931565"/>
                  </a:ext>
                </a:extLst>
              </a:tr>
              <a:tr h="2507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Индивидуальный проект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5173215"/>
                  </a:ext>
                </a:extLst>
              </a:tr>
              <a:tr h="20014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38398"/>
                  </a:ext>
                </a:extLst>
              </a:tr>
              <a:tr h="251659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Часть, формируемая участниками образовательных отношений</a:t>
                      </a:r>
                      <a:endParaRPr lang="ru-RU" sz="12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0323044"/>
                  </a:ext>
                </a:extLst>
              </a:tr>
              <a:tr h="193729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Учебные недели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5355461"/>
                  </a:ext>
                </a:extLst>
              </a:tr>
              <a:tr h="190522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 часов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921988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95E6665-7572-F900-F2F0-264B9A9A5794}"/>
              </a:ext>
            </a:extLst>
          </p:cNvPr>
          <p:cNvSpPr txBox="1"/>
          <p:nvPr/>
        </p:nvSpPr>
        <p:spPr>
          <a:xfrm>
            <a:off x="515641" y="10174"/>
            <a:ext cx="11160000" cy="565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ФОП –СРЕДНЕЕ ОБЩЕЕ ОБРАЗОВАНИЕ</a:t>
            </a:r>
          </a:p>
        </p:txBody>
      </p:sp>
      <p:sp>
        <p:nvSpPr>
          <p:cNvPr id="6" name="Номер слайда">
            <a:extLst>
              <a:ext uri="{FF2B5EF4-FFF2-40B4-BE49-F238E27FC236}">
                <a16:creationId xmlns:a16="http://schemas.microsoft.com/office/drawing/2014/main" id="{2FC60517-04C2-1C56-3D5A-29288A500F7A}"/>
              </a:ext>
            </a:extLst>
          </p:cNvPr>
          <p:cNvSpPr txBox="1">
            <a:spLocks/>
          </p:cNvSpPr>
          <p:nvPr/>
        </p:nvSpPr>
        <p:spPr>
          <a:xfrm>
            <a:off x="11675745" y="6469122"/>
            <a:ext cx="516255" cy="239162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6CB4B4D-7CA3-9044-876B-883B54F8677D}" type="slidenum">
              <a:rPr lang="ru-RU" sz="1400" smtClean="0">
                <a:solidFill>
                  <a:schemeClr val="bg1"/>
                </a:solidFill>
                <a:latin typeface="Unbounded Medium" pitchFamily="2" charset="-52"/>
              </a:rPr>
              <a:pPr algn="ctr"/>
              <a:t>11</a:t>
            </a:fld>
            <a:endParaRPr lang="ru-RU" sz="1400" dirty="0">
              <a:solidFill>
                <a:schemeClr val="bg1"/>
              </a:solidFill>
              <a:latin typeface="Unbounded Medium" pitchFamily="2" charset="-52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8676E96-D807-A636-0FDA-B5D02C2327F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957" y="48864"/>
            <a:ext cx="981575" cy="43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8931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42EE169-19F9-561C-8883-C7DDF61776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0AD08537-1C92-B035-ED17-B108370B747F}"/>
              </a:ext>
            </a:extLst>
          </p:cNvPr>
          <p:cNvSpPr/>
          <p:nvPr/>
        </p:nvSpPr>
        <p:spPr>
          <a:xfrm>
            <a:off x="922968" y="861684"/>
            <a:ext cx="10346064" cy="1733878"/>
          </a:xfrm>
          <a:prstGeom prst="roundRect">
            <a:avLst>
              <a:gd name="adj" fmla="val 50000"/>
            </a:avLst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">
            <p14:nvContentPartPr>
              <p14:cNvPr id="70" name="Рукописный ввод 69">
                <a:extLst>
                  <a:ext uri="{FF2B5EF4-FFF2-40B4-BE49-F238E27FC236}">
                    <a16:creationId xmlns:a16="http://schemas.microsoft.com/office/drawing/2014/main" id="{62A3AFA1-F06B-335A-E410-0EB8DDF8CA70}"/>
                  </a:ext>
                </a:extLst>
              </p14:cNvPr>
              <p14:cNvContentPartPr/>
              <p14:nvPr/>
            </p14:nvContentPartPr>
            <p14:xfrm>
              <a:off x="11536080" y="2103120"/>
              <a:ext cx="360" cy="360"/>
            </p14:xfrm>
          </p:contentPart>
        </mc:Choice>
        <mc:Fallback xmlns="">
          <p:pic>
            <p:nvPicPr>
              <p:cNvPr id="70" name="Рукописный ввод 69">
                <a:extLst>
                  <a:ext uri="{FF2B5EF4-FFF2-40B4-BE49-F238E27FC236}">
                    <a16:creationId xmlns:a16="http://schemas.microsoft.com/office/drawing/2014/main" id="{62A3AFA1-F06B-335A-E410-0EB8DDF8CA7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518080" y="1995120"/>
                <a:ext cx="36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5">
            <p14:nvContentPartPr>
              <p14:cNvPr id="72" name="Рукописный ввод 71">
                <a:extLst>
                  <a:ext uri="{FF2B5EF4-FFF2-40B4-BE49-F238E27FC236}">
                    <a16:creationId xmlns:a16="http://schemas.microsoft.com/office/drawing/2014/main" id="{71E6CAB0-A251-1BE5-0B74-2895834026A8}"/>
                  </a:ext>
                </a:extLst>
              </p14:cNvPr>
              <p14:cNvContentPartPr/>
              <p14:nvPr/>
            </p14:nvContentPartPr>
            <p14:xfrm>
              <a:off x="7695600" y="-777600"/>
              <a:ext cx="360" cy="360"/>
            </p14:xfrm>
          </p:contentPart>
        </mc:Choice>
        <mc:Fallback xmlns="">
          <p:pic>
            <p:nvPicPr>
              <p:cNvPr id="72" name="Рукописный ввод 71">
                <a:extLst>
                  <a:ext uri="{FF2B5EF4-FFF2-40B4-BE49-F238E27FC236}">
                    <a16:creationId xmlns:a16="http://schemas.microsoft.com/office/drawing/2014/main" id="{71E6CAB0-A251-1BE5-0B74-2895834026A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677600" y="-885600"/>
                <a:ext cx="36000" cy="216000"/>
              </a:xfrm>
              <a:prstGeom prst="rect">
                <a:avLst/>
              </a:prstGeom>
            </p:spPr>
          </p:pic>
        </mc:Fallback>
      </mc:AlternateContent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EE09CDC-8E8A-C144-CEC5-51F08F06C7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F4E3AA3-3A27-2919-A4E6-8904D3E58B32}"/>
              </a:ext>
            </a:extLst>
          </p:cNvPr>
          <p:cNvSpPr txBox="1"/>
          <p:nvPr/>
        </p:nvSpPr>
        <p:spPr>
          <a:xfrm>
            <a:off x="-1" y="10174"/>
            <a:ext cx="12192001" cy="1591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Федеральные государственные образовательные стандарты и программы</a:t>
            </a:r>
          </a:p>
          <a:p>
            <a:pPr marL="0" marR="0" lvl="0" indent="0" algn="ctr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>
                <a:solidFill>
                  <a:prstClr val="white"/>
                </a:solidFill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(ФГОС) и (ФОП)</a:t>
            </a:r>
            <a:endParaRPr kumimoji="0" lang="ru-RU" sz="3200" b="1" i="0" u="non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bounded" pitchFamily="2" charset="-52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3B730B28-5266-C5B5-6B2E-80A3BD1FA3C3}"/>
              </a:ext>
            </a:extLst>
          </p:cNvPr>
          <p:cNvSpPr/>
          <p:nvPr/>
        </p:nvSpPr>
        <p:spPr>
          <a:xfrm>
            <a:off x="-20322" y="2103119"/>
            <a:ext cx="9428482" cy="1056769"/>
          </a:xfrm>
          <a:prstGeom prst="roundRect">
            <a:avLst>
              <a:gd name="adj" fmla="val 0"/>
            </a:avLst>
          </a:prstGeom>
          <a:solidFill>
            <a:srgbClr val="ED1690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5C4BFF-3F2F-7417-CD87-216AFB0CB4D4}"/>
              </a:ext>
            </a:extLst>
          </p:cNvPr>
          <p:cNvSpPr txBox="1"/>
          <p:nvPr/>
        </p:nvSpPr>
        <p:spPr>
          <a:xfrm>
            <a:off x="-20323" y="2182336"/>
            <a:ext cx="942848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Предусматривают возможность для Школы самостоятельно выбирать формы организации образовательной деятельности: изучение учебных предметов, курсов, модулей и внеурочной деятельности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756D3910-251E-1636-83A5-13181D21FC5A}"/>
              </a:ext>
            </a:extLst>
          </p:cNvPr>
          <p:cNvSpPr/>
          <p:nvPr/>
        </p:nvSpPr>
        <p:spPr>
          <a:xfrm>
            <a:off x="-9727" y="3696134"/>
            <a:ext cx="9428482" cy="1056769"/>
          </a:xfrm>
          <a:prstGeom prst="roundRect">
            <a:avLst>
              <a:gd name="adj" fmla="val 0"/>
            </a:avLst>
          </a:prstGeom>
          <a:solidFill>
            <a:srgbClr val="ED1690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589DDA-D85B-8BB7-9697-F691E59A2E60}"/>
              </a:ext>
            </a:extLst>
          </p:cNvPr>
          <p:cNvSpPr txBox="1"/>
          <p:nvPr/>
        </p:nvSpPr>
        <p:spPr>
          <a:xfrm>
            <a:off x="0" y="3906492"/>
            <a:ext cx="94284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Учитель самостоятельно планирует и составляет рабочую программу по учебному предмету «Физическая культура»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434EDD14-C79E-CEAB-63B8-5C3E59AE3AC0}"/>
              </a:ext>
            </a:extLst>
          </p:cNvPr>
          <p:cNvSpPr/>
          <p:nvPr/>
        </p:nvSpPr>
        <p:spPr>
          <a:xfrm>
            <a:off x="-2" y="5263007"/>
            <a:ext cx="9428482" cy="1056769"/>
          </a:xfrm>
          <a:prstGeom prst="roundRect">
            <a:avLst>
              <a:gd name="adj" fmla="val 0"/>
            </a:avLst>
          </a:prstGeom>
          <a:solidFill>
            <a:srgbClr val="ED1690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832B05-3749-01E6-7D84-7655FE4EDC38}"/>
              </a:ext>
            </a:extLst>
          </p:cNvPr>
          <p:cNvSpPr txBox="1"/>
          <p:nvPr/>
        </p:nvSpPr>
        <p:spPr>
          <a:xfrm>
            <a:off x="30046" y="5330063"/>
            <a:ext cx="941875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Учитель самостоятельно распределяет количество часов в рабочей программе согласно учебным модулям выбранных образовательной организацией или учителем с учетом учебного плана школы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4E87CA2-5B35-5C81-1B1B-01F385E62B1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957" y="48864"/>
            <a:ext cx="981575" cy="433604"/>
          </a:xfrm>
          <a:prstGeom prst="rect">
            <a:avLst/>
          </a:prstGeom>
        </p:spPr>
      </p:pic>
      <p:sp>
        <p:nvSpPr>
          <p:cNvPr id="20" name="Номер слайда">
            <a:extLst>
              <a:ext uri="{FF2B5EF4-FFF2-40B4-BE49-F238E27FC236}">
                <a16:creationId xmlns:a16="http://schemas.microsoft.com/office/drawing/2014/main" id="{5CAC6EA5-7BF6-8CAD-79E5-3E0D6AD2D396}"/>
              </a:ext>
            </a:extLst>
          </p:cNvPr>
          <p:cNvSpPr txBox="1">
            <a:spLocks/>
          </p:cNvSpPr>
          <p:nvPr/>
        </p:nvSpPr>
        <p:spPr>
          <a:xfrm>
            <a:off x="11675745" y="6469122"/>
            <a:ext cx="516255" cy="239162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6CB4B4D-7CA3-9044-876B-883B54F8677D}" type="slidenum">
              <a:rPr lang="ru-RU" sz="1400" smtClean="0">
                <a:solidFill>
                  <a:schemeClr val="bg1"/>
                </a:solidFill>
                <a:latin typeface="Unbounded Medium" pitchFamily="2" charset="-52"/>
              </a:rPr>
              <a:pPr algn="ctr"/>
              <a:t>12</a:t>
            </a:fld>
            <a:endParaRPr lang="ru-RU" sz="1400" dirty="0">
              <a:solidFill>
                <a:schemeClr val="bg1"/>
              </a:solidFill>
              <a:latin typeface="Unbounded Medium" pitchFamily="2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C712983F-0691-DDB3-8F53-D066412DA28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491" y="3372802"/>
            <a:ext cx="2452674" cy="170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4591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E1649D-88B0-7BCD-1781-D8E725869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AFC77A4-A128-CC88-85BB-7CB7D3E1DE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8A0B7E8-EA6B-00CD-C7AB-0EABF985E1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887" y="1519198"/>
            <a:ext cx="3256832" cy="1863203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128C699E-7091-562F-869E-2566A6B11520}"/>
              </a:ext>
            </a:extLst>
          </p:cNvPr>
          <p:cNvSpPr/>
          <p:nvPr/>
        </p:nvSpPr>
        <p:spPr>
          <a:xfrm>
            <a:off x="922968" y="861684"/>
            <a:ext cx="10346064" cy="1733878"/>
          </a:xfrm>
          <a:prstGeom prst="roundRect">
            <a:avLst>
              <a:gd name="adj" fmla="val 50000"/>
            </a:avLst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5">
            <p14:nvContentPartPr>
              <p14:cNvPr id="70" name="Рукописный ввод 69">
                <a:extLst>
                  <a:ext uri="{FF2B5EF4-FFF2-40B4-BE49-F238E27FC236}">
                    <a16:creationId xmlns:a16="http://schemas.microsoft.com/office/drawing/2014/main" id="{178F1728-D352-2B84-A770-291B206372BA}"/>
                  </a:ext>
                </a:extLst>
              </p14:cNvPr>
              <p14:cNvContentPartPr/>
              <p14:nvPr/>
            </p14:nvContentPartPr>
            <p14:xfrm>
              <a:off x="11536080" y="2103120"/>
              <a:ext cx="360" cy="360"/>
            </p14:xfrm>
          </p:contentPart>
        </mc:Choice>
        <mc:Fallback xmlns="">
          <p:pic>
            <p:nvPicPr>
              <p:cNvPr id="70" name="Рукописный ввод 69">
                <a:extLst>
                  <a:ext uri="{FF2B5EF4-FFF2-40B4-BE49-F238E27FC236}">
                    <a16:creationId xmlns:a16="http://schemas.microsoft.com/office/drawing/2014/main" id="{178F1728-D352-2B84-A770-291B206372B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518080" y="1995120"/>
                <a:ext cx="36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7">
            <p14:nvContentPartPr>
              <p14:cNvPr id="72" name="Рукописный ввод 71">
                <a:extLst>
                  <a:ext uri="{FF2B5EF4-FFF2-40B4-BE49-F238E27FC236}">
                    <a16:creationId xmlns:a16="http://schemas.microsoft.com/office/drawing/2014/main" id="{ABBB29A2-8BA8-D0FC-B7F0-AEAD666DAC50}"/>
                  </a:ext>
                </a:extLst>
              </p14:cNvPr>
              <p14:cNvContentPartPr/>
              <p14:nvPr/>
            </p14:nvContentPartPr>
            <p14:xfrm>
              <a:off x="7695600" y="-777600"/>
              <a:ext cx="360" cy="360"/>
            </p14:xfrm>
          </p:contentPart>
        </mc:Choice>
        <mc:Fallback xmlns="">
          <p:pic>
            <p:nvPicPr>
              <p:cNvPr id="72" name="Рукописный ввод 71">
                <a:extLst>
                  <a:ext uri="{FF2B5EF4-FFF2-40B4-BE49-F238E27FC236}">
                    <a16:creationId xmlns:a16="http://schemas.microsoft.com/office/drawing/2014/main" id="{ABBB29A2-8BA8-D0FC-B7F0-AEAD666DAC5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677600" y="-885600"/>
                <a:ext cx="36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C4FD6312-9D22-A9DF-F961-2632536CA26B}"/>
              </a:ext>
            </a:extLst>
          </p:cNvPr>
          <p:cNvSpPr/>
          <p:nvPr/>
        </p:nvSpPr>
        <p:spPr>
          <a:xfrm>
            <a:off x="-107003" y="525328"/>
            <a:ext cx="9271034" cy="1577340"/>
          </a:xfrm>
          <a:prstGeom prst="roundRect">
            <a:avLst>
              <a:gd name="adj" fmla="val 0"/>
            </a:avLst>
          </a:prstGeom>
          <a:solidFill>
            <a:srgbClr val="ED1690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1063FF-DDB9-4D67-8C9F-DFBF23A2A534}"/>
              </a:ext>
            </a:extLst>
          </p:cNvPr>
          <p:cNvSpPr txBox="1"/>
          <p:nvPr/>
        </p:nvSpPr>
        <p:spPr>
          <a:xfrm>
            <a:off x="204282" y="594256"/>
            <a:ext cx="893064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Федеральная образовательная программа начального общего образования, </a:t>
            </a:r>
          </a:p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Приказ </a:t>
            </a:r>
            <a:r>
              <a:rPr kumimoji="0" lang="ru-RU" sz="1800" b="1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Минпросвящения</a:t>
            </a:r>
            <a:r>
              <a:rPr kumimoji="0" lang="ru-RU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 РФ № 372 от 18 мая 2023 года: </a:t>
            </a:r>
          </a:p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– Федеральная рабочая программа по УП «Физическая культура» – стр. 3674</a:t>
            </a:r>
          </a:p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– Модуль «Футбол» – стр. 3772 </a:t>
            </a:r>
          </a:p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– Федеральные учебные планы – стр. 3886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2000775-AB1B-0401-9570-EE22BC5FB171}"/>
              </a:ext>
            </a:extLst>
          </p:cNvPr>
          <p:cNvSpPr/>
          <p:nvPr/>
        </p:nvSpPr>
        <p:spPr>
          <a:xfrm>
            <a:off x="-107004" y="2637439"/>
            <a:ext cx="9294183" cy="1577340"/>
          </a:xfrm>
          <a:prstGeom prst="roundRect">
            <a:avLst>
              <a:gd name="adj" fmla="val 0"/>
            </a:avLst>
          </a:prstGeom>
          <a:solidFill>
            <a:srgbClr val="ED1690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7681AA-940F-17D9-D02F-8DFE2E9DD39B}"/>
              </a:ext>
            </a:extLst>
          </p:cNvPr>
          <p:cNvSpPr txBox="1"/>
          <p:nvPr/>
        </p:nvSpPr>
        <p:spPr>
          <a:xfrm>
            <a:off x="204282" y="2687445"/>
            <a:ext cx="893064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Федеральная образовательная программа основного общего образования, </a:t>
            </a:r>
          </a:p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Приказ </a:t>
            </a:r>
            <a:r>
              <a:rPr kumimoji="0" lang="ru-RU" sz="1800" b="1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Минпросвящения</a:t>
            </a:r>
            <a:r>
              <a:rPr kumimoji="0" lang="ru-RU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 РФ № 370 от 18 мая 2023 года: </a:t>
            </a:r>
          </a:p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– Федеральная рабочая программа по УП «Физическая культура» – стр. 5394</a:t>
            </a:r>
          </a:p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– Модуль «Футбол» – стр. 5482 </a:t>
            </a:r>
          </a:p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– Федеральные учебные планы – стр. 5664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C7A47EFF-7B35-C8E4-F13E-2D4ECFA1D6AB}"/>
              </a:ext>
            </a:extLst>
          </p:cNvPr>
          <p:cNvSpPr/>
          <p:nvPr/>
        </p:nvSpPr>
        <p:spPr>
          <a:xfrm>
            <a:off x="-107004" y="4747719"/>
            <a:ext cx="9294183" cy="1577340"/>
          </a:xfrm>
          <a:prstGeom prst="roundRect">
            <a:avLst>
              <a:gd name="adj" fmla="val 0"/>
            </a:avLst>
          </a:prstGeom>
          <a:solidFill>
            <a:srgbClr val="ED1690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C3777A-4158-1B5F-35BA-5D601FFFFF37}"/>
              </a:ext>
            </a:extLst>
          </p:cNvPr>
          <p:cNvSpPr txBox="1"/>
          <p:nvPr/>
        </p:nvSpPr>
        <p:spPr>
          <a:xfrm>
            <a:off x="204282" y="4797725"/>
            <a:ext cx="893064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Федеральная образовательная программа среднего общего образования, </a:t>
            </a:r>
          </a:p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Приказ </a:t>
            </a:r>
            <a:r>
              <a:rPr kumimoji="0" lang="ru-RU" sz="1800" b="1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Минпросвящения</a:t>
            </a:r>
            <a:r>
              <a:rPr kumimoji="0" lang="ru-RU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 РФ № 371 от 18 мая 2023 года: </a:t>
            </a:r>
          </a:p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– Федеральная рабочая программа по УП «Физическая культура» – стр. 3037</a:t>
            </a:r>
          </a:p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– Модуль «Футбол» – стр. 3102 </a:t>
            </a:r>
          </a:p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– Федеральные учебные планы – стр. 3273</a:t>
            </a:r>
          </a:p>
        </p:txBody>
      </p:sp>
      <p:sp>
        <p:nvSpPr>
          <p:cNvPr id="10" name="Номер слайда">
            <a:extLst>
              <a:ext uri="{FF2B5EF4-FFF2-40B4-BE49-F238E27FC236}">
                <a16:creationId xmlns:a16="http://schemas.microsoft.com/office/drawing/2014/main" id="{223710A7-D81F-11CC-600C-985872C2FBBA}"/>
              </a:ext>
            </a:extLst>
          </p:cNvPr>
          <p:cNvSpPr txBox="1">
            <a:spLocks/>
          </p:cNvSpPr>
          <p:nvPr/>
        </p:nvSpPr>
        <p:spPr>
          <a:xfrm>
            <a:off x="11675745" y="6469122"/>
            <a:ext cx="516255" cy="239162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6CB4B4D-7CA3-9044-876B-883B54F8677D}" type="slidenum">
              <a:rPr lang="ru-RU" sz="1400" smtClean="0">
                <a:solidFill>
                  <a:schemeClr val="bg1"/>
                </a:solidFill>
                <a:latin typeface="Unbounded Medium" pitchFamily="2" charset="-52"/>
              </a:rPr>
              <a:pPr algn="ctr"/>
              <a:t>13</a:t>
            </a:fld>
            <a:endParaRPr lang="ru-RU" sz="1400" dirty="0">
              <a:solidFill>
                <a:schemeClr val="bg1"/>
              </a:solidFill>
              <a:latin typeface="Unbounded Medium" pitchFamily="2" charset="-52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82DC56E-E7D0-01BB-4093-14C2CBB768E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957" y="48864"/>
            <a:ext cx="981575" cy="43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78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F2B984-F3D5-5F13-2BD8-7B9F8A1BE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236E5F6-3667-FDD8-B1A0-D8AD3B2EA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03D2186A-6689-F529-0802-A517A7269D12}"/>
              </a:ext>
            </a:extLst>
          </p:cNvPr>
          <p:cNvSpPr/>
          <p:nvPr/>
        </p:nvSpPr>
        <p:spPr>
          <a:xfrm>
            <a:off x="922968" y="861684"/>
            <a:ext cx="10346064" cy="1733878"/>
          </a:xfrm>
          <a:prstGeom prst="roundRect">
            <a:avLst>
              <a:gd name="adj" fmla="val 50000"/>
            </a:avLst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70" name="Рукописный ввод 69">
                <a:extLst>
                  <a:ext uri="{FF2B5EF4-FFF2-40B4-BE49-F238E27FC236}">
                    <a16:creationId xmlns:a16="http://schemas.microsoft.com/office/drawing/2014/main" id="{C9375038-CF74-778E-5401-AFA14F4E2EA7}"/>
                  </a:ext>
                </a:extLst>
              </p14:cNvPr>
              <p14:cNvContentPartPr/>
              <p14:nvPr/>
            </p14:nvContentPartPr>
            <p14:xfrm>
              <a:off x="11536080" y="1847009"/>
              <a:ext cx="360" cy="360"/>
            </p14:xfrm>
          </p:contentPart>
        </mc:Choice>
        <mc:Fallback xmlns="">
          <p:pic>
            <p:nvPicPr>
              <p:cNvPr id="70" name="Рукописный ввод 69">
                <a:extLst>
                  <a:ext uri="{FF2B5EF4-FFF2-40B4-BE49-F238E27FC236}">
                    <a16:creationId xmlns:a16="http://schemas.microsoft.com/office/drawing/2014/main" id="{C9375038-CF74-778E-5401-AFA14F4E2EA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518080" y="1739009"/>
                <a:ext cx="36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72" name="Рукописный ввод 71">
                <a:extLst>
                  <a:ext uri="{FF2B5EF4-FFF2-40B4-BE49-F238E27FC236}">
                    <a16:creationId xmlns:a16="http://schemas.microsoft.com/office/drawing/2014/main" id="{E4573805-99B9-8D68-901D-0B1E853F8166}"/>
                  </a:ext>
                </a:extLst>
              </p14:cNvPr>
              <p14:cNvContentPartPr/>
              <p14:nvPr/>
            </p14:nvContentPartPr>
            <p14:xfrm>
              <a:off x="7695600" y="-777600"/>
              <a:ext cx="360" cy="360"/>
            </p14:xfrm>
          </p:contentPart>
        </mc:Choice>
        <mc:Fallback xmlns="">
          <p:pic>
            <p:nvPicPr>
              <p:cNvPr id="72" name="Рукописный ввод 71">
                <a:extLst>
                  <a:ext uri="{FF2B5EF4-FFF2-40B4-BE49-F238E27FC236}">
                    <a16:creationId xmlns:a16="http://schemas.microsoft.com/office/drawing/2014/main" id="{E4573805-99B9-8D68-901D-0B1E853F8166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677600" y="-885600"/>
                <a:ext cx="36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A2237895-6935-8FB6-CA83-7D6B4471D4D3}"/>
              </a:ext>
            </a:extLst>
          </p:cNvPr>
          <p:cNvSpPr txBox="1"/>
          <p:nvPr/>
        </p:nvSpPr>
        <p:spPr>
          <a:xfrm>
            <a:off x="1358629" y="-13643"/>
            <a:ext cx="9474741" cy="1078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ОСНОВНЫЕ ФОРМЫ РЕАЛИЗАЦИИ </a:t>
            </a:r>
          </a:p>
          <a:p>
            <a:pPr marL="0" marR="0" lvl="0" indent="0" algn="ctr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ПРОЕКТА «ФУТБОЛ В ШКОЛЕ»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49F9E950-32A1-9FB7-5561-80C5ADFC3FE9}"/>
              </a:ext>
            </a:extLst>
          </p:cNvPr>
          <p:cNvSpPr/>
          <p:nvPr/>
        </p:nvSpPr>
        <p:spPr>
          <a:xfrm>
            <a:off x="922965" y="2418524"/>
            <a:ext cx="2705452" cy="1065791"/>
          </a:xfrm>
          <a:prstGeom prst="roundRect">
            <a:avLst>
              <a:gd name="adj" fmla="val 50000"/>
            </a:avLst>
          </a:prstGeom>
          <a:solidFill>
            <a:srgbClr val="B6CB75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sym typeface="Gill Sans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8CDF9156-37A9-9D7F-9543-9416BC11DF7D}"/>
              </a:ext>
            </a:extLst>
          </p:cNvPr>
          <p:cNvSpPr/>
          <p:nvPr/>
        </p:nvSpPr>
        <p:spPr>
          <a:xfrm>
            <a:off x="922964" y="3733997"/>
            <a:ext cx="2705452" cy="1065791"/>
          </a:xfrm>
          <a:prstGeom prst="roundRect">
            <a:avLst>
              <a:gd name="adj" fmla="val 50000"/>
            </a:avLst>
          </a:prstGeom>
          <a:solidFill>
            <a:srgbClr val="B6CB75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37167B71-91A5-251F-E6AE-80003D48C44A}"/>
              </a:ext>
            </a:extLst>
          </p:cNvPr>
          <p:cNvSpPr/>
          <p:nvPr/>
        </p:nvSpPr>
        <p:spPr>
          <a:xfrm>
            <a:off x="922964" y="5049470"/>
            <a:ext cx="2705452" cy="1065791"/>
          </a:xfrm>
          <a:prstGeom prst="roundRect">
            <a:avLst>
              <a:gd name="adj" fmla="val 50000"/>
            </a:avLst>
          </a:prstGeom>
          <a:solidFill>
            <a:srgbClr val="B6CB75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385FDFC8-2BBF-1539-5346-42967A5FC0F9}"/>
              </a:ext>
            </a:extLst>
          </p:cNvPr>
          <p:cNvSpPr/>
          <p:nvPr/>
        </p:nvSpPr>
        <p:spPr>
          <a:xfrm>
            <a:off x="4743275" y="2418524"/>
            <a:ext cx="2705452" cy="1065791"/>
          </a:xfrm>
          <a:prstGeom prst="roundRect">
            <a:avLst>
              <a:gd name="adj" fmla="val 50000"/>
            </a:avLst>
          </a:prstGeom>
          <a:solidFill>
            <a:srgbClr val="ED1690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A605770E-C81D-29AA-D310-9E5E556D3233}"/>
              </a:ext>
            </a:extLst>
          </p:cNvPr>
          <p:cNvSpPr/>
          <p:nvPr/>
        </p:nvSpPr>
        <p:spPr>
          <a:xfrm>
            <a:off x="4743274" y="3733997"/>
            <a:ext cx="2705452" cy="1065791"/>
          </a:xfrm>
          <a:prstGeom prst="roundRect">
            <a:avLst>
              <a:gd name="adj" fmla="val 50000"/>
            </a:avLst>
          </a:prstGeom>
          <a:solidFill>
            <a:srgbClr val="ED1690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609AD0B2-BA2A-9B0E-EF00-1F48BF64A780}"/>
              </a:ext>
            </a:extLst>
          </p:cNvPr>
          <p:cNvSpPr/>
          <p:nvPr/>
        </p:nvSpPr>
        <p:spPr>
          <a:xfrm>
            <a:off x="8563580" y="2418524"/>
            <a:ext cx="2705452" cy="1065791"/>
          </a:xfrm>
          <a:prstGeom prst="roundRect">
            <a:avLst>
              <a:gd name="adj" fmla="val 50000"/>
            </a:avLst>
          </a:prstGeom>
          <a:solidFill>
            <a:srgbClr val="ED1690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208C49C3-76EF-E4D3-8CA3-DBE4B2596B85}"/>
              </a:ext>
            </a:extLst>
          </p:cNvPr>
          <p:cNvSpPr/>
          <p:nvPr/>
        </p:nvSpPr>
        <p:spPr>
          <a:xfrm>
            <a:off x="8563579" y="3733997"/>
            <a:ext cx="2705452" cy="1065791"/>
          </a:xfrm>
          <a:prstGeom prst="roundRect">
            <a:avLst>
              <a:gd name="adj" fmla="val 50000"/>
            </a:avLst>
          </a:prstGeom>
          <a:solidFill>
            <a:srgbClr val="ED1690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06E0FD1-59A5-57B3-7DA3-525C064DC46D}"/>
              </a:ext>
            </a:extLst>
          </p:cNvPr>
          <p:cNvSpPr txBox="1"/>
          <p:nvPr/>
        </p:nvSpPr>
        <p:spPr>
          <a:xfrm>
            <a:off x="922964" y="2689809"/>
            <a:ext cx="2705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bounded Medium" pitchFamily="2" charset="-52"/>
              </a:rPr>
              <a:t>Урок ФК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182E8E9-FC7B-EFF3-DDC1-95715C6D7374}"/>
              </a:ext>
            </a:extLst>
          </p:cNvPr>
          <p:cNvSpPr txBox="1"/>
          <p:nvPr/>
        </p:nvSpPr>
        <p:spPr>
          <a:xfrm>
            <a:off x="922964" y="3912949"/>
            <a:ext cx="27054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bounded Medium" pitchFamily="2" charset="-52"/>
              </a:rPr>
              <a:t>Внеурочная деятельность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46936C-F9BD-8928-DA50-537EAA38D4F1}"/>
              </a:ext>
            </a:extLst>
          </p:cNvPr>
          <p:cNvSpPr txBox="1"/>
          <p:nvPr/>
        </p:nvSpPr>
        <p:spPr>
          <a:xfrm>
            <a:off x="922964" y="5228422"/>
            <a:ext cx="27054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bounded Medium" pitchFamily="2" charset="-52"/>
              </a:rPr>
              <a:t>Секция 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bounded Medium" pitchFamily="2" charset="-52"/>
              </a:rPr>
              <a:t>по футболу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AEF367-89BD-11C2-9F3E-45CCA9D296FB}"/>
              </a:ext>
            </a:extLst>
          </p:cNvPr>
          <p:cNvSpPr txBox="1"/>
          <p:nvPr/>
        </p:nvSpPr>
        <p:spPr>
          <a:xfrm>
            <a:off x="4743269" y="2689809"/>
            <a:ext cx="2705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bounded Medium" pitchFamily="2" charset="-52"/>
              </a:rPr>
              <a:t>Урок ФК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EE5E1EE-8185-359D-513E-4EA84FEED2D7}"/>
              </a:ext>
            </a:extLst>
          </p:cNvPr>
          <p:cNvSpPr txBox="1"/>
          <p:nvPr/>
        </p:nvSpPr>
        <p:spPr>
          <a:xfrm>
            <a:off x="4743274" y="3912949"/>
            <a:ext cx="27054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bounded Medium" pitchFamily="2" charset="-52"/>
              </a:rPr>
              <a:t>Секция 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bounded Medium" pitchFamily="2" charset="-52"/>
              </a:rPr>
              <a:t>по футболу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F3E6A90-BD1B-91C9-4AD2-E7649A126127}"/>
              </a:ext>
            </a:extLst>
          </p:cNvPr>
          <p:cNvSpPr txBox="1"/>
          <p:nvPr/>
        </p:nvSpPr>
        <p:spPr>
          <a:xfrm>
            <a:off x="8563573" y="2597476"/>
            <a:ext cx="27054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bounded Medium" pitchFamily="2" charset="-52"/>
              </a:rPr>
              <a:t>Внеурочная деятельность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37CDCC9-D54D-06A8-A7E5-BC83BD66C7A4}"/>
              </a:ext>
            </a:extLst>
          </p:cNvPr>
          <p:cNvSpPr txBox="1"/>
          <p:nvPr/>
        </p:nvSpPr>
        <p:spPr>
          <a:xfrm>
            <a:off x="8563573" y="3908506"/>
            <a:ext cx="27054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bounded Medium" pitchFamily="2" charset="-52"/>
              </a:rPr>
              <a:t>Секция 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bounded Medium" pitchFamily="2" charset="-52"/>
              </a:rPr>
              <a:t>по футболу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5DD15DA-0C35-F832-E8F6-873D0B6FEB7C}"/>
              </a:ext>
            </a:extLst>
          </p:cNvPr>
          <p:cNvSpPr txBox="1"/>
          <p:nvPr/>
        </p:nvSpPr>
        <p:spPr>
          <a:xfrm>
            <a:off x="1098400" y="1616357"/>
            <a:ext cx="23545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400" b="1">
                <a:solidFill>
                  <a:srgbClr val="C0E1ED"/>
                </a:solidFill>
                <a:latin typeface="Unbounded" pitchFamily="2" charset="-52"/>
                <a:ea typeface="Roboto" panose="02000000000000000000" pitchFamily="2" charset="0"/>
              </a:defRPr>
            </a:lvl1pPr>
          </a:lstStyle>
          <a:p>
            <a:r>
              <a:rPr lang="ru-RU" dirty="0">
                <a:solidFill>
                  <a:schemeClr val="bg1"/>
                </a:solidFill>
              </a:rPr>
              <a:t>Вариант 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3DE7B99-FFB7-DBE8-426A-D46C27E5EFD2}"/>
              </a:ext>
            </a:extLst>
          </p:cNvPr>
          <p:cNvSpPr txBox="1"/>
          <p:nvPr/>
        </p:nvSpPr>
        <p:spPr>
          <a:xfrm>
            <a:off x="4918705" y="1616357"/>
            <a:ext cx="23545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400" b="1">
                <a:solidFill>
                  <a:srgbClr val="C0E1ED"/>
                </a:solidFill>
                <a:latin typeface="Unbounded" pitchFamily="2" charset="-52"/>
                <a:ea typeface="Roboto" panose="02000000000000000000" pitchFamily="2" charset="0"/>
              </a:defRPr>
            </a:lvl1pPr>
          </a:lstStyle>
          <a:p>
            <a:r>
              <a:rPr lang="ru-RU" dirty="0">
                <a:solidFill>
                  <a:schemeClr val="bg1"/>
                </a:solidFill>
              </a:rPr>
              <a:t>Вариант 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BEB36ED-E5BE-DB02-EB10-A0A6A4387D51}"/>
              </a:ext>
            </a:extLst>
          </p:cNvPr>
          <p:cNvSpPr txBox="1"/>
          <p:nvPr/>
        </p:nvSpPr>
        <p:spPr>
          <a:xfrm>
            <a:off x="8739009" y="1616357"/>
            <a:ext cx="23545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400" b="1">
                <a:solidFill>
                  <a:srgbClr val="C0E1ED"/>
                </a:solidFill>
                <a:latin typeface="Unbounded" pitchFamily="2" charset="-52"/>
                <a:ea typeface="Roboto" panose="02000000000000000000" pitchFamily="2" charset="0"/>
              </a:defRPr>
            </a:lvl1pPr>
          </a:lstStyle>
          <a:p>
            <a:r>
              <a:rPr lang="ru-RU" dirty="0">
                <a:solidFill>
                  <a:schemeClr val="bg1"/>
                </a:solidFill>
              </a:rPr>
              <a:t>Вариант 3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D38A6426-0E86-9731-79E2-AB8D0A3725D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957" y="48864"/>
            <a:ext cx="981575" cy="433604"/>
          </a:xfrm>
          <a:prstGeom prst="rect">
            <a:avLst/>
          </a:prstGeom>
        </p:spPr>
      </p:pic>
      <p:sp>
        <p:nvSpPr>
          <p:cNvPr id="40" name="Номер слайда">
            <a:extLst>
              <a:ext uri="{FF2B5EF4-FFF2-40B4-BE49-F238E27FC236}">
                <a16:creationId xmlns:a16="http://schemas.microsoft.com/office/drawing/2014/main" id="{E8D1161E-7FF8-EB9C-0474-189FB5D0D9AA}"/>
              </a:ext>
            </a:extLst>
          </p:cNvPr>
          <p:cNvSpPr txBox="1">
            <a:spLocks/>
          </p:cNvSpPr>
          <p:nvPr/>
        </p:nvSpPr>
        <p:spPr>
          <a:xfrm>
            <a:off x="11675745" y="6469122"/>
            <a:ext cx="516255" cy="239162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6CB4B4D-7CA3-9044-876B-883B54F8677D}" type="slidenum">
              <a:rPr lang="ru-RU" sz="1400" smtClean="0">
                <a:solidFill>
                  <a:schemeClr val="bg1"/>
                </a:solidFill>
                <a:latin typeface="Unbounded Medium" pitchFamily="2" charset="-52"/>
              </a:rPr>
              <a:pPr algn="ctr"/>
              <a:t>2</a:t>
            </a:fld>
            <a:endParaRPr lang="ru-RU" sz="1400" dirty="0">
              <a:solidFill>
                <a:schemeClr val="bg1"/>
              </a:solidFill>
              <a:latin typeface="Unbounded Medium" pitchFamily="2" charset="-52"/>
            </a:endParaRP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0F82A0C6-BC6E-2335-4346-F7CAFB577B1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72815">
            <a:off x="4189930" y="5371748"/>
            <a:ext cx="7310888" cy="1023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42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D6B507-AC9E-AC0B-E7E1-B7B30D5C8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58153E2-DF6E-B43B-6C26-2E15F9F15F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8" y="0"/>
            <a:ext cx="12141064" cy="6858000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00A4D4F5-CFAB-828E-A2BB-C18F51D7B7EF}"/>
              </a:ext>
            </a:extLst>
          </p:cNvPr>
          <p:cNvSpPr/>
          <p:nvPr/>
        </p:nvSpPr>
        <p:spPr>
          <a:xfrm>
            <a:off x="922968" y="861684"/>
            <a:ext cx="10346064" cy="1733878"/>
          </a:xfrm>
          <a:prstGeom prst="roundRect">
            <a:avLst>
              <a:gd name="adj" fmla="val 50000"/>
            </a:avLst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72" name="Рукописный ввод 71">
                <a:extLst>
                  <a:ext uri="{FF2B5EF4-FFF2-40B4-BE49-F238E27FC236}">
                    <a16:creationId xmlns:a16="http://schemas.microsoft.com/office/drawing/2014/main" id="{F736F79E-34EF-7958-A26C-282ADAEAA734}"/>
                  </a:ext>
                </a:extLst>
              </p14:cNvPr>
              <p14:cNvContentPartPr/>
              <p14:nvPr/>
            </p14:nvContentPartPr>
            <p14:xfrm>
              <a:off x="7695600" y="-777600"/>
              <a:ext cx="360" cy="360"/>
            </p14:xfrm>
          </p:contentPart>
        </mc:Choice>
        <mc:Fallback xmlns="">
          <p:pic>
            <p:nvPicPr>
              <p:cNvPr id="72" name="Рукописный ввод 71">
                <a:extLst>
                  <a:ext uri="{FF2B5EF4-FFF2-40B4-BE49-F238E27FC236}">
                    <a16:creationId xmlns:a16="http://schemas.microsoft.com/office/drawing/2014/main" id="{F736F79E-34EF-7958-A26C-282ADAEAA73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677600" y="-885600"/>
                <a:ext cx="36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A950B786-988E-750B-00D9-7F659F6193CA}"/>
              </a:ext>
            </a:extLst>
          </p:cNvPr>
          <p:cNvSpPr txBox="1"/>
          <p:nvPr/>
        </p:nvSpPr>
        <p:spPr>
          <a:xfrm>
            <a:off x="1358629" y="-1846"/>
            <a:ext cx="947474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УЧЕБНЫЙ МОДУЛЬ «ФУТБОЛ»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F2F8B1-8B9A-B664-09BA-E57C5EACCF1D}"/>
              </a:ext>
            </a:extLst>
          </p:cNvPr>
          <p:cNvSpPr/>
          <p:nvPr/>
        </p:nvSpPr>
        <p:spPr>
          <a:xfrm>
            <a:off x="826702" y="2289971"/>
            <a:ext cx="4682558" cy="2115376"/>
          </a:xfrm>
          <a:prstGeom prst="roundRect">
            <a:avLst>
              <a:gd name="adj" fmla="val 41715"/>
            </a:avLst>
          </a:prstGeom>
          <a:solidFill>
            <a:srgbClr val="B6CB75"/>
          </a:solidFill>
          <a:ln w="1905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sym typeface="Gill San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91E039-992A-F676-AA2D-E62E11E64B41}"/>
              </a:ext>
            </a:extLst>
          </p:cNvPr>
          <p:cNvSpPr txBox="1"/>
          <p:nvPr/>
        </p:nvSpPr>
        <p:spPr>
          <a:xfrm>
            <a:off x="826703" y="2661663"/>
            <a:ext cx="46825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bounded Medium" pitchFamily="2" charset="-52"/>
              </a:rPr>
              <a:t>УРОК ФИЗИЧЕСКОЙ КУЛЬТУРЫ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1FFC9293-8839-4B11-6CBE-19DD7AC8DF3F}"/>
              </a:ext>
            </a:extLst>
          </p:cNvPr>
          <p:cNvSpPr/>
          <p:nvPr/>
        </p:nvSpPr>
        <p:spPr>
          <a:xfrm>
            <a:off x="6682739" y="2289971"/>
            <a:ext cx="4682558" cy="2115376"/>
          </a:xfrm>
          <a:prstGeom prst="roundRect">
            <a:avLst>
              <a:gd name="adj" fmla="val 41715"/>
            </a:avLst>
          </a:prstGeom>
          <a:solidFill>
            <a:srgbClr val="B6CB75"/>
          </a:solidFill>
          <a:ln w="1905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sym typeface="Gill San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D4EE2D-ADA6-F6BF-9196-71BDE2522E74}"/>
              </a:ext>
            </a:extLst>
          </p:cNvPr>
          <p:cNvSpPr txBox="1"/>
          <p:nvPr/>
        </p:nvSpPr>
        <p:spPr>
          <a:xfrm>
            <a:off x="6682740" y="2921466"/>
            <a:ext cx="46825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bounded Medium" pitchFamily="2" charset="-52"/>
              </a:rPr>
              <a:t>ВНЕУРОЧНАЯ</a:t>
            </a:r>
          </a:p>
          <a:p>
            <a:pPr algn="ctr"/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bounded Medium" pitchFamily="2" charset="-52"/>
              </a:rPr>
              <a:t>ДЕЯТЕЛЬНОСТЬ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527EC467-D7F3-60E6-F8EF-F08DCF20BB62}"/>
              </a:ext>
            </a:extLst>
          </p:cNvPr>
          <p:cNvSpPr/>
          <p:nvPr/>
        </p:nvSpPr>
        <p:spPr>
          <a:xfrm>
            <a:off x="826702" y="5148715"/>
            <a:ext cx="10538595" cy="1528733"/>
          </a:xfrm>
          <a:prstGeom prst="roundRect">
            <a:avLst>
              <a:gd name="adj" fmla="val 39013"/>
            </a:avLst>
          </a:prstGeom>
          <a:solidFill>
            <a:srgbClr val="E4CAD6"/>
          </a:solidFill>
          <a:ln w="19050" cap="flat">
            <a:solidFill>
              <a:schemeClr val="accent5">
                <a:lumMod val="20000"/>
                <a:lumOff val="80000"/>
              </a:schemeClr>
            </a:solidFill>
            <a:miter lim="400000"/>
            <a:extLst>
              <a:ext uri="{C807C97D-BFC1-408E-A445-0C87EB9F89A2}">
                <ask:lineSketchStyleProps xmlns:ask="http://schemas.microsoft.com/office/drawing/2018/sketchyshapes" sd="2690406763">
                  <a:custGeom>
                    <a:avLst/>
                    <a:gdLst>
                      <a:gd name="connsiteX0" fmla="*/ 0 w 10583823"/>
                      <a:gd name="connsiteY0" fmla="*/ 233627 h 885319"/>
                      <a:gd name="connsiteX1" fmla="*/ 233627 w 10583823"/>
                      <a:gd name="connsiteY1" fmla="*/ 0 h 885319"/>
                      <a:gd name="connsiteX2" fmla="*/ 10350196 w 10583823"/>
                      <a:gd name="connsiteY2" fmla="*/ 0 h 885319"/>
                      <a:gd name="connsiteX3" fmla="*/ 10583823 w 10583823"/>
                      <a:gd name="connsiteY3" fmla="*/ 233627 h 885319"/>
                      <a:gd name="connsiteX4" fmla="*/ 10583823 w 10583823"/>
                      <a:gd name="connsiteY4" fmla="*/ 651692 h 885319"/>
                      <a:gd name="connsiteX5" fmla="*/ 10350196 w 10583823"/>
                      <a:gd name="connsiteY5" fmla="*/ 885319 h 885319"/>
                      <a:gd name="connsiteX6" fmla="*/ 233627 w 10583823"/>
                      <a:gd name="connsiteY6" fmla="*/ 885319 h 885319"/>
                      <a:gd name="connsiteX7" fmla="*/ 0 w 10583823"/>
                      <a:gd name="connsiteY7" fmla="*/ 651692 h 885319"/>
                      <a:gd name="connsiteX8" fmla="*/ 0 w 10583823"/>
                      <a:gd name="connsiteY8" fmla="*/ 233627 h 885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583823" h="885319" fill="none" extrusionOk="0">
                        <a:moveTo>
                          <a:pt x="0" y="233627"/>
                        </a:moveTo>
                        <a:cubicBezTo>
                          <a:pt x="-3335" y="98427"/>
                          <a:pt x="90817" y="-12628"/>
                          <a:pt x="233627" y="0"/>
                        </a:cubicBezTo>
                        <a:cubicBezTo>
                          <a:pt x="2860305" y="-137179"/>
                          <a:pt x="5638126" y="160284"/>
                          <a:pt x="10350196" y="0"/>
                        </a:cubicBezTo>
                        <a:cubicBezTo>
                          <a:pt x="10475550" y="-6391"/>
                          <a:pt x="10561315" y="115093"/>
                          <a:pt x="10583823" y="233627"/>
                        </a:cubicBezTo>
                        <a:cubicBezTo>
                          <a:pt x="10602077" y="309088"/>
                          <a:pt x="10615571" y="534023"/>
                          <a:pt x="10583823" y="651692"/>
                        </a:cubicBezTo>
                        <a:cubicBezTo>
                          <a:pt x="10607034" y="786747"/>
                          <a:pt x="10476533" y="884055"/>
                          <a:pt x="10350196" y="885319"/>
                        </a:cubicBezTo>
                        <a:cubicBezTo>
                          <a:pt x="8380372" y="921433"/>
                          <a:pt x="3129397" y="1023547"/>
                          <a:pt x="233627" y="885319"/>
                        </a:cubicBezTo>
                        <a:cubicBezTo>
                          <a:pt x="102101" y="893632"/>
                          <a:pt x="-5548" y="796503"/>
                          <a:pt x="0" y="651692"/>
                        </a:cubicBezTo>
                        <a:cubicBezTo>
                          <a:pt x="-14286" y="539822"/>
                          <a:pt x="-16723" y="433077"/>
                          <a:pt x="0" y="233627"/>
                        </a:cubicBezTo>
                        <a:close/>
                      </a:path>
                      <a:path w="10583823" h="885319" stroke="0" extrusionOk="0">
                        <a:moveTo>
                          <a:pt x="0" y="233627"/>
                        </a:moveTo>
                        <a:cubicBezTo>
                          <a:pt x="1570" y="113166"/>
                          <a:pt x="93207" y="18241"/>
                          <a:pt x="233627" y="0"/>
                        </a:cubicBezTo>
                        <a:cubicBezTo>
                          <a:pt x="4370975" y="-153921"/>
                          <a:pt x="7964569" y="137515"/>
                          <a:pt x="10350196" y="0"/>
                        </a:cubicBezTo>
                        <a:cubicBezTo>
                          <a:pt x="10479793" y="7415"/>
                          <a:pt x="10579231" y="111596"/>
                          <a:pt x="10583823" y="233627"/>
                        </a:cubicBezTo>
                        <a:cubicBezTo>
                          <a:pt x="10559931" y="401172"/>
                          <a:pt x="10575307" y="576869"/>
                          <a:pt x="10583823" y="651692"/>
                        </a:cubicBezTo>
                        <a:cubicBezTo>
                          <a:pt x="10580732" y="792478"/>
                          <a:pt x="10503283" y="877477"/>
                          <a:pt x="10350196" y="885319"/>
                        </a:cubicBezTo>
                        <a:cubicBezTo>
                          <a:pt x="7127670" y="1036519"/>
                          <a:pt x="1840727" y="909540"/>
                          <a:pt x="233627" y="885319"/>
                        </a:cubicBezTo>
                        <a:cubicBezTo>
                          <a:pt x="103724" y="902885"/>
                          <a:pt x="-6328" y="770667"/>
                          <a:pt x="0" y="651692"/>
                        </a:cubicBezTo>
                        <a:cubicBezTo>
                          <a:pt x="-9310" y="590166"/>
                          <a:pt x="-34896" y="331460"/>
                          <a:pt x="0" y="23362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5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uFillTx/>
                <a:latin typeface="Unbounded" pitchFamily="2" charset="-52"/>
                <a:ea typeface="Roboto" panose="02000000000000000000" pitchFamily="2" charset="0"/>
                <a:sym typeface="Gill Sans"/>
              </a:rPr>
              <a:t>Обязательная часть основной образовательной программы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5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7" name="Номер слайда">
            <a:extLst>
              <a:ext uri="{FF2B5EF4-FFF2-40B4-BE49-F238E27FC236}">
                <a16:creationId xmlns:a16="http://schemas.microsoft.com/office/drawing/2014/main" id="{142B09DD-62EF-74A7-34E7-1EC26D8910FE}"/>
              </a:ext>
            </a:extLst>
          </p:cNvPr>
          <p:cNvSpPr txBox="1">
            <a:spLocks/>
          </p:cNvSpPr>
          <p:nvPr/>
        </p:nvSpPr>
        <p:spPr>
          <a:xfrm>
            <a:off x="11675745" y="6469122"/>
            <a:ext cx="516255" cy="239162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6CB4B4D-7CA3-9044-876B-883B54F8677D}" type="slidenum">
              <a:rPr lang="ru-RU" sz="1400" smtClean="0">
                <a:solidFill>
                  <a:schemeClr val="bg1"/>
                </a:solidFill>
                <a:latin typeface="Unbounded Medium" pitchFamily="2" charset="-52"/>
              </a:rPr>
              <a:pPr algn="ctr"/>
              <a:t>3</a:t>
            </a:fld>
            <a:endParaRPr lang="ru-RU" sz="1400" dirty="0">
              <a:solidFill>
                <a:schemeClr val="bg1"/>
              </a:solidFill>
              <a:latin typeface="Unbounded Medium" pitchFamily="2" charset="-52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CED72816-EB13-2DC7-966C-97358C5872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957" y="48864"/>
            <a:ext cx="981575" cy="433604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50548A1C-0BA7-45E0-D855-3927E4EABF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312" y="709869"/>
            <a:ext cx="511337" cy="129944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71291910-9BFF-2CE8-E65D-4973796858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68353" y="709869"/>
            <a:ext cx="511337" cy="129944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87001E1-ED3E-B0E8-7A08-A137260170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13" y="4406819"/>
            <a:ext cx="661938" cy="636907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A3315703-B29C-8E02-78C2-A876B28F409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72" y="4249939"/>
            <a:ext cx="661938" cy="700200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EC12F2D4-60C7-2B83-9966-304FE3CE845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93165" y="1841957"/>
            <a:ext cx="863419" cy="242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981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95BFF6-DE11-C907-075F-B587B7F74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FA90614-7C7F-B94F-5175-B38B5CB8C3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8" y="0"/>
            <a:ext cx="12141064" cy="6858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0543169-1E80-4BE3-4147-A85E1996C2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09389" flipH="1">
            <a:off x="2883207" y="1103277"/>
            <a:ext cx="863419" cy="2565418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35A29902-DC8E-4803-5239-54B369F77A78}"/>
              </a:ext>
            </a:extLst>
          </p:cNvPr>
          <p:cNvSpPr/>
          <p:nvPr/>
        </p:nvSpPr>
        <p:spPr>
          <a:xfrm>
            <a:off x="922968" y="861684"/>
            <a:ext cx="10346064" cy="1733878"/>
          </a:xfrm>
          <a:prstGeom prst="roundRect">
            <a:avLst>
              <a:gd name="adj" fmla="val 50000"/>
            </a:avLst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5">
            <p14:nvContentPartPr>
              <p14:cNvPr id="72" name="Рукописный ввод 71">
                <a:extLst>
                  <a:ext uri="{FF2B5EF4-FFF2-40B4-BE49-F238E27FC236}">
                    <a16:creationId xmlns:a16="http://schemas.microsoft.com/office/drawing/2014/main" id="{9920A62E-4FB0-F402-E525-3618AD1CA2BC}"/>
                  </a:ext>
                </a:extLst>
              </p14:cNvPr>
              <p14:cNvContentPartPr/>
              <p14:nvPr/>
            </p14:nvContentPartPr>
            <p14:xfrm>
              <a:off x="7695600" y="-777600"/>
              <a:ext cx="360" cy="360"/>
            </p14:xfrm>
          </p:contentPart>
        </mc:Choice>
        <mc:Fallback xmlns="">
          <p:pic>
            <p:nvPicPr>
              <p:cNvPr id="72" name="Рукописный ввод 71">
                <a:extLst>
                  <a:ext uri="{FF2B5EF4-FFF2-40B4-BE49-F238E27FC236}">
                    <a16:creationId xmlns:a16="http://schemas.microsoft.com/office/drawing/2014/main" id="{9920A62E-4FB0-F402-E525-3618AD1CA2B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677600" y="-885600"/>
                <a:ext cx="36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37B0DD35-E875-5B04-D1DD-E61FE3093279}"/>
              </a:ext>
            </a:extLst>
          </p:cNvPr>
          <p:cNvSpPr txBox="1"/>
          <p:nvPr/>
        </p:nvSpPr>
        <p:spPr>
          <a:xfrm>
            <a:off x="1358628" y="1579"/>
            <a:ext cx="947474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900" b="1" i="0" u="non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СЕКЦИЯ ПО ФУТБОЛУ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D1D6B361-3060-1230-573E-0B86BF22273F}"/>
              </a:ext>
            </a:extLst>
          </p:cNvPr>
          <p:cNvSpPr/>
          <p:nvPr/>
        </p:nvSpPr>
        <p:spPr>
          <a:xfrm>
            <a:off x="804087" y="3742414"/>
            <a:ext cx="4966790" cy="2115376"/>
          </a:xfrm>
          <a:prstGeom prst="roundRect">
            <a:avLst>
              <a:gd name="adj" fmla="val 41715"/>
            </a:avLst>
          </a:prstGeom>
          <a:solidFill>
            <a:srgbClr val="B6CB75"/>
          </a:solidFill>
          <a:ln w="1905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sym typeface="Gill San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1E0B6C-9570-C6B7-29CD-6070D0DE8604}"/>
              </a:ext>
            </a:extLst>
          </p:cNvPr>
          <p:cNvSpPr txBox="1"/>
          <p:nvPr/>
        </p:nvSpPr>
        <p:spPr>
          <a:xfrm>
            <a:off x="804087" y="4114106"/>
            <a:ext cx="496679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nbounded" pitchFamily="2" charset="-52"/>
                <a:ea typeface="Roboto" panose="02000000000000000000" pitchFamily="2" charset="0"/>
                <a:sym typeface="Gill Sans"/>
              </a:rPr>
              <a:t>Ознакомительный уровень</a:t>
            </a:r>
          </a:p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nbounded" pitchFamily="2" charset="-52"/>
              <a:ea typeface="Roboto" panose="02000000000000000000" pitchFamily="2" charset="0"/>
              <a:sym typeface="Gill Sans"/>
            </a:endParaRPr>
          </a:p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nbounded Light" pitchFamily="2" charset="-52"/>
                <a:ea typeface="Roboto" panose="02000000000000000000" pitchFamily="2" charset="0"/>
                <a:sym typeface="Gill Sans"/>
              </a:rPr>
              <a:t>6 – 8 лет (1 – 3 классы)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34766FC5-8A1E-367F-0793-6C6F9C7581E8}"/>
              </a:ext>
            </a:extLst>
          </p:cNvPr>
          <p:cNvSpPr/>
          <p:nvPr/>
        </p:nvSpPr>
        <p:spPr>
          <a:xfrm>
            <a:off x="6421121" y="3742414"/>
            <a:ext cx="4966790" cy="2115376"/>
          </a:xfrm>
          <a:prstGeom prst="roundRect">
            <a:avLst>
              <a:gd name="adj" fmla="val 41715"/>
            </a:avLst>
          </a:prstGeom>
          <a:solidFill>
            <a:srgbClr val="B6CB75"/>
          </a:solidFill>
          <a:ln w="1905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sym typeface="Gill San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8F6AF9-2B2E-5027-B7F5-1C5689C109AE}"/>
              </a:ext>
            </a:extLst>
          </p:cNvPr>
          <p:cNvSpPr txBox="1"/>
          <p:nvPr/>
        </p:nvSpPr>
        <p:spPr>
          <a:xfrm>
            <a:off x="6421121" y="4114106"/>
            <a:ext cx="496679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nbounded" pitchFamily="2" charset="-52"/>
                <a:ea typeface="Roboto" panose="02000000000000000000" pitchFamily="2" charset="0"/>
                <a:sym typeface="Gill Sans"/>
              </a:rPr>
              <a:t>Базовый </a:t>
            </a:r>
          </a:p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nbounded" pitchFamily="2" charset="-52"/>
                <a:ea typeface="Roboto" panose="02000000000000000000" pitchFamily="2" charset="0"/>
                <a:sym typeface="Gill Sans"/>
              </a:rPr>
              <a:t>Уровень</a:t>
            </a:r>
          </a:p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252525"/>
              </a:solidFill>
              <a:effectLst/>
              <a:uLnTx/>
              <a:uFillTx/>
              <a:latin typeface="Unbounded" pitchFamily="2" charset="-52"/>
              <a:ea typeface="Roboto" panose="02000000000000000000" pitchFamily="2" charset="0"/>
              <a:sym typeface="Gill Sans"/>
            </a:endParaRPr>
          </a:p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nbounded Light" pitchFamily="2" charset="-52"/>
                <a:ea typeface="Roboto" panose="02000000000000000000" pitchFamily="2" charset="0"/>
                <a:sym typeface="Gill Sans"/>
              </a:rPr>
              <a:t>8 – 15 лет (3 – 9 классы)</a:t>
            </a:r>
          </a:p>
        </p:txBody>
      </p:sp>
      <p:sp>
        <p:nvSpPr>
          <p:cNvPr id="11" name="Номер слайда">
            <a:extLst>
              <a:ext uri="{FF2B5EF4-FFF2-40B4-BE49-F238E27FC236}">
                <a16:creationId xmlns:a16="http://schemas.microsoft.com/office/drawing/2014/main" id="{5DA11373-672A-65C2-62A1-EC85DDBC8022}"/>
              </a:ext>
            </a:extLst>
          </p:cNvPr>
          <p:cNvSpPr txBox="1">
            <a:spLocks/>
          </p:cNvSpPr>
          <p:nvPr/>
        </p:nvSpPr>
        <p:spPr>
          <a:xfrm>
            <a:off x="11675745" y="6469122"/>
            <a:ext cx="516255" cy="239162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6CB4B4D-7CA3-9044-876B-883B54F8677D}" type="slidenum">
              <a:rPr lang="ru-RU" sz="1400" smtClean="0">
                <a:solidFill>
                  <a:schemeClr val="bg1"/>
                </a:solidFill>
                <a:latin typeface="Unbounded Medium" pitchFamily="2" charset="-52"/>
              </a:rPr>
              <a:pPr algn="ctr"/>
              <a:t>4</a:t>
            </a:fld>
            <a:endParaRPr lang="ru-RU" sz="1400" dirty="0">
              <a:solidFill>
                <a:schemeClr val="bg1"/>
              </a:solidFill>
              <a:latin typeface="Unbounded Medium" pitchFamily="2" charset="-52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D786835-E797-8F2E-F8C2-60D178302E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957" y="48864"/>
            <a:ext cx="981575" cy="43360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36EBA7F-23FF-2150-3BE7-A99E9C3C28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01459">
            <a:off x="8360004" y="1137751"/>
            <a:ext cx="852924" cy="256541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8">
            <p14:nvContentPartPr>
              <p14:cNvPr id="70" name="Рукописный ввод 69">
                <a:extLst>
                  <a:ext uri="{FF2B5EF4-FFF2-40B4-BE49-F238E27FC236}">
                    <a16:creationId xmlns:a16="http://schemas.microsoft.com/office/drawing/2014/main" id="{5B80BF18-C7E2-0761-FFD6-B56467A0FFA3}"/>
                  </a:ext>
                </a:extLst>
              </p14:cNvPr>
              <p14:cNvContentPartPr/>
              <p14:nvPr/>
            </p14:nvContentPartPr>
            <p14:xfrm>
              <a:off x="11536080" y="1928019"/>
              <a:ext cx="360" cy="360"/>
            </p14:xfrm>
          </p:contentPart>
        </mc:Choice>
        <mc:Fallback xmlns="">
          <p:pic>
            <p:nvPicPr>
              <p:cNvPr id="70" name="Рукописный ввод 69">
                <a:extLst>
                  <a:ext uri="{FF2B5EF4-FFF2-40B4-BE49-F238E27FC236}">
                    <a16:creationId xmlns:a16="http://schemas.microsoft.com/office/drawing/2014/main" id="{5B80BF18-C7E2-0761-FFD6-B56467A0FFA3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518080" y="1820019"/>
                <a:ext cx="36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366F20C-3FC0-4528-5FA3-CD9EAB13F677}"/>
              </a:ext>
            </a:extLst>
          </p:cNvPr>
          <p:cNvSpPr/>
          <p:nvPr/>
        </p:nvSpPr>
        <p:spPr>
          <a:xfrm>
            <a:off x="804088" y="972244"/>
            <a:ext cx="10583823" cy="1391216"/>
          </a:xfrm>
          <a:prstGeom prst="roundRect">
            <a:avLst>
              <a:gd name="adj" fmla="val 26389"/>
            </a:avLst>
          </a:prstGeom>
          <a:solidFill>
            <a:srgbClr val="E4CAD6"/>
          </a:solidFill>
          <a:ln w="19050" cap="flat">
            <a:solidFill>
              <a:schemeClr val="accent5">
                <a:lumMod val="20000"/>
                <a:lumOff val="80000"/>
              </a:schemeClr>
            </a:solidFill>
            <a:miter lim="400000"/>
            <a:extLst>
              <a:ext uri="{C807C97D-BFC1-408E-A445-0C87EB9F89A2}">
                <ask:lineSketchStyleProps xmlns:ask="http://schemas.microsoft.com/office/drawing/2018/sketchyshapes" sd="2690406763">
                  <a:custGeom>
                    <a:avLst/>
                    <a:gdLst>
                      <a:gd name="connsiteX0" fmla="*/ 0 w 10583823"/>
                      <a:gd name="connsiteY0" fmla="*/ 233627 h 885319"/>
                      <a:gd name="connsiteX1" fmla="*/ 233627 w 10583823"/>
                      <a:gd name="connsiteY1" fmla="*/ 0 h 885319"/>
                      <a:gd name="connsiteX2" fmla="*/ 10350196 w 10583823"/>
                      <a:gd name="connsiteY2" fmla="*/ 0 h 885319"/>
                      <a:gd name="connsiteX3" fmla="*/ 10583823 w 10583823"/>
                      <a:gd name="connsiteY3" fmla="*/ 233627 h 885319"/>
                      <a:gd name="connsiteX4" fmla="*/ 10583823 w 10583823"/>
                      <a:gd name="connsiteY4" fmla="*/ 651692 h 885319"/>
                      <a:gd name="connsiteX5" fmla="*/ 10350196 w 10583823"/>
                      <a:gd name="connsiteY5" fmla="*/ 885319 h 885319"/>
                      <a:gd name="connsiteX6" fmla="*/ 233627 w 10583823"/>
                      <a:gd name="connsiteY6" fmla="*/ 885319 h 885319"/>
                      <a:gd name="connsiteX7" fmla="*/ 0 w 10583823"/>
                      <a:gd name="connsiteY7" fmla="*/ 651692 h 885319"/>
                      <a:gd name="connsiteX8" fmla="*/ 0 w 10583823"/>
                      <a:gd name="connsiteY8" fmla="*/ 233627 h 885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583823" h="885319" fill="none" extrusionOk="0">
                        <a:moveTo>
                          <a:pt x="0" y="233627"/>
                        </a:moveTo>
                        <a:cubicBezTo>
                          <a:pt x="-3335" y="98427"/>
                          <a:pt x="90817" y="-12628"/>
                          <a:pt x="233627" y="0"/>
                        </a:cubicBezTo>
                        <a:cubicBezTo>
                          <a:pt x="2860305" y="-137179"/>
                          <a:pt x="5638126" y="160284"/>
                          <a:pt x="10350196" y="0"/>
                        </a:cubicBezTo>
                        <a:cubicBezTo>
                          <a:pt x="10475550" y="-6391"/>
                          <a:pt x="10561315" y="115093"/>
                          <a:pt x="10583823" y="233627"/>
                        </a:cubicBezTo>
                        <a:cubicBezTo>
                          <a:pt x="10602077" y="309088"/>
                          <a:pt x="10615571" y="534023"/>
                          <a:pt x="10583823" y="651692"/>
                        </a:cubicBezTo>
                        <a:cubicBezTo>
                          <a:pt x="10607034" y="786747"/>
                          <a:pt x="10476533" y="884055"/>
                          <a:pt x="10350196" y="885319"/>
                        </a:cubicBezTo>
                        <a:cubicBezTo>
                          <a:pt x="8380372" y="921433"/>
                          <a:pt x="3129397" y="1023547"/>
                          <a:pt x="233627" y="885319"/>
                        </a:cubicBezTo>
                        <a:cubicBezTo>
                          <a:pt x="102101" y="893632"/>
                          <a:pt x="-5548" y="796503"/>
                          <a:pt x="0" y="651692"/>
                        </a:cubicBezTo>
                        <a:cubicBezTo>
                          <a:pt x="-14286" y="539822"/>
                          <a:pt x="-16723" y="433077"/>
                          <a:pt x="0" y="233627"/>
                        </a:cubicBezTo>
                        <a:close/>
                      </a:path>
                      <a:path w="10583823" h="885319" stroke="0" extrusionOk="0">
                        <a:moveTo>
                          <a:pt x="0" y="233627"/>
                        </a:moveTo>
                        <a:cubicBezTo>
                          <a:pt x="1570" y="113166"/>
                          <a:pt x="93207" y="18241"/>
                          <a:pt x="233627" y="0"/>
                        </a:cubicBezTo>
                        <a:cubicBezTo>
                          <a:pt x="4370975" y="-153921"/>
                          <a:pt x="7964569" y="137515"/>
                          <a:pt x="10350196" y="0"/>
                        </a:cubicBezTo>
                        <a:cubicBezTo>
                          <a:pt x="10479793" y="7415"/>
                          <a:pt x="10579231" y="111596"/>
                          <a:pt x="10583823" y="233627"/>
                        </a:cubicBezTo>
                        <a:cubicBezTo>
                          <a:pt x="10559931" y="401172"/>
                          <a:pt x="10575307" y="576869"/>
                          <a:pt x="10583823" y="651692"/>
                        </a:cubicBezTo>
                        <a:cubicBezTo>
                          <a:pt x="10580732" y="792478"/>
                          <a:pt x="10503283" y="877477"/>
                          <a:pt x="10350196" y="885319"/>
                        </a:cubicBezTo>
                        <a:cubicBezTo>
                          <a:pt x="7127670" y="1036519"/>
                          <a:pt x="1840727" y="909540"/>
                          <a:pt x="233627" y="885319"/>
                        </a:cubicBezTo>
                        <a:cubicBezTo>
                          <a:pt x="103724" y="902885"/>
                          <a:pt x="-6328" y="770667"/>
                          <a:pt x="0" y="651692"/>
                        </a:cubicBezTo>
                        <a:cubicBezTo>
                          <a:pt x="-9310" y="590166"/>
                          <a:pt x="-34896" y="331460"/>
                          <a:pt x="0" y="23362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5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uFillTx/>
                <a:latin typeface="Unbounded" pitchFamily="2" charset="-52"/>
                <a:ea typeface="Roboto" panose="02000000000000000000" pitchFamily="2" charset="0"/>
                <a:sym typeface="Gill Sans"/>
              </a:rPr>
              <a:t>Дополнительные общеразвивающие программы «Футбол»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5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0220F21-9A19-75D7-D214-A11DB2A74B8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2593" y="3417653"/>
            <a:ext cx="573060" cy="615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097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DE1FCA-A7BE-7ADB-08CE-9D07FDA88B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5827E15-E60F-E559-AA05-DF102B64C6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1110C9FE-EC2A-D7D5-DAA6-72B786831E16}"/>
              </a:ext>
            </a:extLst>
          </p:cNvPr>
          <p:cNvSpPr/>
          <p:nvPr/>
        </p:nvSpPr>
        <p:spPr>
          <a:xfrm>
            <a:off x="922968" y="861684"/>
            <a:ext cx="10346064" cy="1733878"/>
          </a:xfrm>
          <a:prstGeom prst="roundRect">
            <a:avLst>
              <a:gd name="adj" fmla="val 50000"/>
            </a:avLst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70" name="Рукописный ввод 69">
                <a:extLst>
                  <a:ext uri="{FF2B5EF4-FFF2-40B4-BE49-F238E27FC236}">
                    <a16:creationId xmlns:a16="http://schemas.microsoft.com/office/drawing/2014/main" id="{B96E402C-AFE3-6630-9164-703A146D1BBA}"/>
                  </a:ext>
                </a:extLst>
              </p14:cNvPr>
              <p14:cNvContentPartPr/>
              <p14:nvPr/>
            </p14:nvContentPartPr>
            <p14:xfrm>
              <a:off x="11536080" y="2103120"/>
              <a:ext cx="360" cy="360"/>
            </p14:xfrm>
          </p:contentPart>
        </mc:Choice>
        <mc:Fallback xmlns="">
          <p:pic>
            <p:nvPicPr>
              <p:cNvPr id="70" name="Рукописный ввод 69">
                <a:extLst>
                  <a:ext uri="{FF2B5EF4-FFF2-40B4-BE49-F238E27FC236}">
                    <a16:creationId xmlns:a16="http://schemas.microsoft.com/office/drawing/2014/main" id="{B96E402C-AFE3-6630-9164-703A146D1BB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518080" y="1995120"/>
                <a:ext cx="36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72" name="Рукописный ввод 71">
                <a:extLst>
                  <a:ext uri="{FF2B5EF4-FFF2-40B4-BE49-F238E27FC236}">
                    <a16:creationId xmlns:a16="http://schemas.microsoft.com/office/drawing/2014/main" id="{5FE6E1DC-6C67-C099-A975-4B139B475445}"/>
                  </a:ext>
                </a:extLst>
              </p14:cNvPr>
              <p14:cNvContentPartPr/>
              <p14:nvPr/>
            </p14:nvContentPartPr>
            <p14:xfrm>
              <a:off x="7695600" y="-777600"/>
              <a:ext cx="360" cy="360"/>
            </p14:xfrm>
          </p:contentPart>
        </mc:Choice>
        <mc:Fallback xmlns="">
          <p:pic>
            <p:nvPicPr>
              <p:cNvPr id="72" name="Рукописный ввод 71">
                <a:extLst>
                  <a:ext uri="{FF2B5EF4-FFF2-40B4-BE49-F238E27FC236}">
                    <a16:creationId xmlns:a16="http://schemas.microsoft.com/office/drawing/2014/main" id="{5FE6E1DC-6C67-C099-A975-4B139B47544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677600" y="-885600"/>
                <a:ext cx="36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842F4F84-3284-3E87-1640-D617676BCBED}"/>
              </a:ext>
            </a:extLst>
          </p:cNvPr>
          <p:cNvSpPr txBox="1"/>
          <p:nvPr/>
        </p:nvSpPr>
        <p:spPr>
          <a:xfrm>
            <a:off x="1358629" y="-529"/>
            <a:ext cx="947474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900" b="1" i="0" u="non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УЧЕБНЫЙ МОДУЛЬ «ФУТБОЛ»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0FD32C-7288-38AB-5AE7-12EA26A6E694}"/>
              </a:ext>
            </a:extLst>
          </p:cNvPr>
          <p:cNvSpPr txBox="1"/>
          <p:nvPr/>
        </p:nvSpPr>
        <p:spPr>
          <a:xfrm>
            <a:off x="646800" y="1024348"/>
            <a:ext cx="8328757" cy="11285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defTabSz="584200" eaLnBrk="1" fontAlgn="auto" latinLnBrk="0" hangingPunc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Инвариантный модуль (базовые виды спорта)</a:t>
            </a:r>
          </a:p>
          <a:p>
            <a:pPr marL="0" marR="0" lvl="0" indent="0" defTabSz="584200" eaLnBrk="1" fontAlgn="auto" latinLnBrk="0" hangingPunc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Спортивные или подвижные игры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5EF717-6B85-BCBE-E00B-8F4DB5CB76E5}"/>
              </a:ext>
            </a:extLst>
          </p:cNvPr>
          <p:cNvSpPr txBox="1"/>
          <p:nvPr/>
        </p:nvSpPr>
        <p:spPr>
          <a:xfrm>
            <a:off x="646801" y="2636150"/>
            <a:ext cx="4080855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defTabSz="584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Второй час урока ФК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1637A-A3AF-F3DB-A0B8-767AC04EB2D8}"/>
              </a:ext>
            </a:extLst>
          </p:cNvPr>
          <p:cNvSpPr txBox="1"/>
          <p:nvPr/>
        </p:nvSpPr>
        <p:spPr>
          <a:xfrm>
            <a:off x="646801" y="4206240"/>
            <a:ext cx="4080855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defTabSz="584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Третий час урока ФК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B07322F-CE0F-5525-B5BA-47913DEB0220}"/>
              </a:ext>
            </a:extLst>
          </p:cNvPr>
          <p:cNvSpPr txBox="1"/>
          <p:nvPr/>
        </p:nvSpPr>
        <p:spPr>
          <a:xfrm>
            <a:off x="646801" y="5792208"/>
            <a:ext cx="521899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defTabSz="584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Внеурочная деятельность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129BFBF8-7686-BD97-7FCC-F85A7B260909}"/>
              </a:ext>
            </a:extLst>
          </p:cNvPr>
          <p:cNvSpPr/>
          <p:nvPr/>
        </p:nvSpPr>
        <p:spPr>
          <a:xfrm>
            <a:off x="8950154" y="1148841"/>
            <a:ext cx="4099317" cy="864000"/>
          </a:xfrm>
          <a:prstGeom prst="roundRect">
            <a:avLst>
              <a:gd name="adj" fmla="val 50000"/>
            </a:avLst>
          </a:prstGeom>
          <a:solidFill>
            <a:srgbClr val="ED1690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A6D1FA-75A0-7567-D041-45DB40F007D4}"/>
              </a:ext>
            </a:extLst>
          </p:cNvPr>
          <p:cNvSpPr txBox="1"/>
          <p:nvPr/>
        </p:nvSpPr>
        <p:spPr>
          <a:xfrm>
            <a:off x="8838172" y="1380033"/>
            <a:ext cx="33828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Unbounded Medium" pitchFamily="2" charset="-52"/>
              </a:rPr>
              <a:t>Минимально 18 ч.</a:t>
            </a: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C7506662-4DD7-621A-1B3D-1D161BB3A50D}"/>
              </a:ext>
            </a:extLst>
          </p:cNvPr>
          <p:cNvSpPr/>
          <p:nvPr/>
        </p:nvSpPr>
        <p:spPr>
          <a:xfrm>
            <a:off x="6095999" y="2736117"/>
            <a:ext cx="6785031" cy="864000"/>
          </a:xfrm>
          <a:prstGeom prst="roundRect">
            <a:avLst>
              <a:gd name="adj" fmla="val 50000"/>
            </a:avLst>
          </a:prstGeom>
          <a:solidFill>
            <a:srgbClr val="ED1690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E6A3442-7C98-FC50-5807-9D8F1C07744F}"/>
              </a:ext>
            </a:extLst>
          </p:cNvPr>
          <p:cNvSpPr txBox="1"/>
          <p:nvPr/>
        </p:nvSpPr>
        <p:spPr>
          <a:xfrm>
            <a:off x="6096001" y="2820496"/>
            <a:ext cx="6095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 Medium" pitchFamily="2" charset="-52"/>
                <a:sym typeface="Gill Sans"/>
              </a:rPr>
              <a:t>5-и дневной учебной недели</a:t>
            </a:r>
          </a:p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 Medium" pitchFamily="2" charset="-52"/>
                <a:sym typeface="Gill Sans"/>
              </a:rPr>
              <a:t>1 класс – 33 ч. ; 2-11 классы – 34 ч.</a:t>
            </a:r>
          </a:p>
        </p:txBody>
      </p: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C869BD33-B4B4-3DD5-0ED0-D00EA45CA68D}"/>
              </a:ext>
            </a:extLst>
          </p:cNvPr>
          <p:cNvGrpSpPr/>
          <p:nvPr/>
        </p:nvGrpSpPr>
        <p:grpSpPr>
          <a:xfrm>
            <a:off x="5775959" y="4307719"/>
            <a:ext cx="7105071" cy="864000"/>
            <a:chOff x="5775960" y="4218261"/>
            <a:chExt cx="7105071" cy="864000"/>
          </a:xfrm>
        </p:grpSpPr>
        <p:sp>
          <p:nvSpPr>
            <p:cNvPr id="18" name="Прямоугольник: скругленные углы 17">
              <a:extLst>
                <a:ext uri="{FF2B5EF4-FFF2-40B4-BE49-F238E27FC236}">
                  <a16:creationId xmlns:a16="http://schemas.microsoft.com/office/drawing/2014/main" id="{FC4C0656-49C6-05A0-EEF4-1F5D41817790}"/>
                </a:ext>
              </a:extLst>
            </p:cNvPr>
            <p:cNvSpPr/>
            <p:nvPr/>
          </p:nvSpPr>
          <p:spPr>
            <a:xfrm>
              <a:off x="5775960" y="4218261"/>
              <a:ext cx="7105071" cy="864000"/>
            </a:xfrm>
            <a:prstGeom prst="roundRect">
              <a:avLst>
                <a:gd name="adj" fmla="val 50000"/>
              </a:avLst>
            </a:prstGeom>
            <a:solidFill>
              <a:srgbClr val="ED1690"/>
            </a:solidFill>
            <a:ln w="12700" cap="flat">
              <a:solidFill>
                <a:schemeClr val="bg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lvl="0" indent="0" algn="ctr" defTabSz="5842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  <a:sym typeface="Gill Sans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3AB3326-8935-606A-7B02-6EE0591FCD78}"/>
                </a:ext>
              </a:extLst>
            </p:cNvPr>
            <p:cNvSpPr txBox="1"/>
            <p:nvPr/>
          </p:nvSpPr>
          <p:spPr>
            <a:xfrm>
              <a:off x="5775960" y="4296318"/>
              <a:ext cx="64160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5842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bounded Medium" pitchFamily="2" charset="-52"/>
                  <a:sym typeface="Gill Sans"/>
                </a:rPr>
                <a:t>5-и или 6-и дневной учебной недели</a:t>
              </a:r>
            </a:p>
            <a:p>
              <a:pPr marL="0" marR="0" lvl="0" indent="0" algn="ctr" defTabSz="5842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bounded Medium" pitchFamily="2" charset="-52"/>
                  <a:sym typeface="Gill Sans"/>
                </a:rPr>
                <a:t>1 класс – 33 ч.; 2-11 классы – 34 ч. </a:t>
              </a:r>
            </a:p>
          </p:txBody>
        </p:sp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02E00D8A-E1AC-00DF-F4F7-CE02D1EDF080}"/>
              </a:ext>
            </a:extLst>
          </p:cNvPr>
          <p:cNvGrpSpPr/>
          <p:nvPr/>
        </p:nvGrpSpPr>
        <p:grpSpPr>
          <a:xfrm>
            <a:off x="5775960" y="5869685"/>
            <a:ext cx="7105071" cy="864000"/>
            <a:chOff x="5775960" y="5888735"/>
            <a:chExt cx="7105071" cy="864000"/>
          </a:xfrm>
        </p:grpSpPr>
        <p:sp>
          <p:nvSpPr>
            <p:cNvPr id="24" name="Прямоугольник: скругленные углы 23">
              <a:extLst>
                <a:ext uri="{FF2B5EF4-FFF2-40B4-BE49-F238E27FC236}">
                  <a16:creationId xmlns:a16="http://schemas.microsoft.com/office/drawing/2014/main" id="{2C313F38-86B3-2C9B-D922-53BF91F860C7}"/>
                </a:ext>
              </a:extLst>
            </p:cNvPr>
            <p:cNvSpPr/>
            <p:nvPr/>
          </p:nvSpPr>
          <p:spPr>
            <a:xfrm>
              <a:off x="5775960" y="5888735"/>
              <a:ext cx="7105071" cy="864000"/>
            </a:xfrm>
            <a:prstGeom prst="roundRect">
              <a:avLst>
                <a:gd name="adj" fmla="val 50000"/>
              </a:avLst>
            </a:prstGeom>
            <a:solidFill>
              <a:srgbClr val="ED1690"/>
            </a:solidFill>
            <a:ln w="12700" cap="flat">
              <a:solidFill>
                <a:schemeClr val="bg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lvl="0" indent="0" algn="ctr" defTabSz="5842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  <a:sym typeface="Gill San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5EBE62F-0497-3DDF-C884-1BD1134F9F80}"/>
                </a:ext>
              </a:extLst>
            </p:cNvPr>
            <p:cNvSpPr txBox="1"/>
            <p:nvPr/>
          </p:nvSpPr>
          <p:spPr>
            <a:xfrm>
              <a:off x="5775961" y="5996316"/>
              <a:ext cx="641603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5842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bounded Medium" pitchFamily="2" charset="-52"/>
                  <a:sym typeface="Gill Sans"/>
                </a:rPr>
                <a:t>1-4 классы – 135 ч. ; 5-9 классы – 170 ч. </a:t>
              </a:r>
            </a:p>
            <a:p>
              <a:pPr marL="0" marR="0" lvl="0" indent="0" algn="ctr" defTabSz="5842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bounded Medium" pitchFamily="2" charset="-52"/>
                  <a:sym typeface="Gill Sans"/>
                </a:rPr>
                <a:t>10-11 классы – 68 ч.</a:t>
              </a:r>
            </a:p>
          </p:txBody>
        </p:sp>
      </p:grp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0BDD9726-5436-AB2A-ADF3-703D51157333}"/>
              </a:ext>
            </a:extLst>
          </p:cNvPr>
          <p:cNvCxnSpPr>
            <a:cxnSpLocks/>
          </p:cNvCxnSpPr>
          <p:nvPr/>
        </p:nvCxnSpPr>
        <p:spPr>
          <a:xfrm flipH="1">
            <a:off x="-126460" y="3168724"/>
            <a:ext cx="622246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ACDDA333-1384-C819-4D9D-2D5685993EAA}"/>
              </a:ext>
            </a:extLst>
          </p:cNvPr>
          <p:cNvCxnSpPr>
            <a:cxnSpLocks/>
          </p:cNvCxnSpPr>
          <p:nvPr/>
        </p:nvCxnSpPr>
        <p:spPr>
          <a:xfrm flipH="1">
            <a:off x="-398834" y="4739719"/>
            <a:ext cx="617479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69328894-6533-E839-1C4F-F625E4EEEBC2}"/>
              </a:ext>
            </a:extLst>
          </p:cNvPr>
          <p:cNvCxnSpPr>
            <a:cxnSpLocks/>
            <a:stCxn id="26" idx="1"/>
          </p:cNvCxnSpPr>
          <p:nvPr/>
        </p:nvCxnSpPr>
        <p:spPr>
          <a:xfrm flipH="1" flipV="1">
            <a:off x="-5418" y="6325687"/>
            <a:ext cx="5781379" cy="552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Номер слайда">
            <a:extLst>
              <a:ext uri="{FF2B5EF4-FFF2-40B4-BE49-F238E27FC236}">
                <a16:creationId xmlns:a16="http://schemas.microsoft.com/office/drawing/2014/main" id="{20C096D5-B249-6E2C-9509-2E6AB81450BE}"/>
              </a:ext>
            </a:extLst>
          </p:cNvPr>
          <p:cNvSpPr txBox="1">
            <a:spLocks/>
          </p:cNvSpPr>
          <p:nvPr/>
        </p:nvSpPr>
        <p:spPr>
          <a:xfrm>
            <a:off x="11675745" y="6469122"/>
            <a:ext cx="516255" cy="239162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6CB4B4D-7CA3-9044-876B-883B54F8677D}" type="slidenum">
              <a:rPr lang="ru-RU" sz="1400" smtClean="0">
                <a:solidFill>
                  <a:schemeClr val="bg1"/>
                </a:solidFill>
                <a:latin typeface="Unbounded Medium" pitchFamily="2" charset="-52"/>
              </a:rPr>
              <a:pPr algn="ctr"/>
              <a:t>5</a:t>
            </a:fld>
            <a:endParaRPr lang="ru-RU" sz="1400" dirty="0">
              <a:solidFill>
                <a:schemeClr val="bg1"/>
              </a:solidFill>
              <a:latin typeface="Unbounded Medium" pitchFamily="2" charset="-52"/>
            </a:endParaRPr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004C5399-F961-2FCA-814F-99F2ACB0C4C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56" y="1050444"/>
            <a:ext cx="392065" cy="47062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F33DA92C-7861-E349-35EE-DFA5EAAACB9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0" y="2608866"/>
            <a:ext cx="392065" cy="470620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0CD6E3EA-584C-FA90-F995-6095F7D7C53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55" y="4197033"/>
            <a:ext cx="392065" cy="470620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3024CF19-96D8-0F07-9840-6C1987E3D44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55" y="5773448"/>
            <a:ext cx="392065" cy="470620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2C1F5661-FC42-BFDF-3218-475FB6CB8E6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957" y="48864"/>
            <a:ext cx="981575" cy="43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947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AF1A19-8258-DB65-DA39-8AA88FA5CD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811B47A-5438-2B07-0D25-7D7EFE272A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15"/>
          <a:stretch/>
        </p:blipFill>
        <p:spPr>
          <a:xfrm>
            <a:off x="-1" y="0"/>
            <a:ext cx="12192000" cy="6116320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48856937-5C03-B22F-A0B4-44A9AD086E2A}"/>
              </a:ext>
            </a:extLst>
          </p:cNvPr>
          <p:cNvSpPr/>
          <p:nvPr/>
        </p:nvSpPr>
        <p:spPr>
          <a:xfrm>
            <a:off x="922968" y="861684"/>
            <a:ext cx="10346064" cy="1733878"/>
          </a:xfrm>
          <a:prstGeom prst="roundRect">
            <a:avLst>
              <a:gd name="adj" fmla="val 50000"/>
            </a:avLst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70" name="Рукописный ввод 69">
                <a:extLst>
                  <a:ext uri="{FF2B5EF4-FFF2-40B4-BE49-F238E27FC236}">
                    <a16:creationId xmlns:a16="http://schemas.microsoft.com/office/drawing/2014/main" id="{FD78BCDF-77E6-50A2-6F6F-EE4A148E86DD}"/>
                  </a:ext>
                </a:extLst>
              </p14:cNvPr>
              <p14:cNvContentPartPr/>
              <p14:nvPr/>
            </p14:nvContentPartPr>
            <p14:xfrm>
              <a:off x="11536080" y="2103120"/>
              <a:ext cx="360" cy="360"/>
            </p14:xfrm>
          </p:contentPart>
        </mc:Choice>
        <mc:Fallback xmlns="">
          <p:pic>
            <p:nvPicPr>
              <p:cNvPr id="70" name="Рукописный ввод 69">
                <a:extLst>
                  <a:ext uri="{FF2B5EF4-FFF2-40B4-BE49-F238E27FC236}">
                    <a16:creationId xmlns:a16="http://schemas.microsoft.com/office/drawing/2014/main" id="{FD78BCDF-77E6-50A2-6F6F-EE4A148E86D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518080" y="1995120"/>
                <a:ext cx="36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72" name="Рукописный ввод 71">
                <a:extLst>
                  <a:ext uri="{FF2B5EF4-FFF2-40B4-BE49-F238E27FC236}">
                    <a16:creationId xmlns:a16="http://schemas.microsoft.com/office/drawing/2014/main" id="{5031476C-2739-52B7-873A-8391372F2E0D}"/>
                  </a:ext>
                </a:extLst>
              </p14:cNvPr>
              <p14:cNvContentPartPr/>
              <p14:nvPr/>
            </p14:nvContentPartPr>
            <p14:xfrm>
              <a:off x="7695600" y="-777600"/>
              <a:ext cx="360" cy="360"/>
            </p14:xfrm>
          </p:contentPart>
        </mc:Choice>
        <mc:Fallback xmlns="">
          <p:pic>
            <p:nvPicPr>
              <p:cNvPr id="72" name="Рукописный ввод 71">
                <a:extLst>
                  <a:ext uri="{FF2B5EF4-FFF2-40B4-BE49-F238E27FC236}">
                    <a16:creationId xmlns:a16="http://schemas.microsoft.com/office/drawing/2014/main" id="{5031476C-2739-52B7-873A-8391372F2E0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677600" y="-885600"/>
                <a:ext cx="36000" cy="21600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9767F24-3314-D7B4-A335-9AD839D1C9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050276"/>
              </p:ext>
            </p:extLst>
          </p:nvPr>
        </p:nvGraphicFramePr>
        <p:xfrm>
          <a:off x="123217" y="1586465"/>
          <a:ext cx="11945566" cy="5112000"/>
        </p:xfrm>
        <a:graphic>
          <a:graphicData uri="http://schemas.openxmlformats.org/drawingml/2006/table">
            <a:tbl>
              <a:tblPr/>
              <a:tblGrid>
                <a:gridCol w="291731">
                  <a:extLst>
                    <a:ext uri="{9D8B030D-6E8A-4147-A177-3AD203B41FA5}">
                      <a16:colId xmlns:a16="http://schemas.microsoft.com/office/drawing/2014/main" val="3308530008"/>
                    </a:ext>
                  </a:extLst>
                </a:gridCol>
                <a:gridCol w="2060289">
                  <a:extLst>
                    <a:ext uri="{9D8B030D-6E8A-4147-A177-3AD203B41FA5}">
                      <a16:colId xmlns:a16="http://schemas.microsoft.com/office/drawing/2014/main" val="3959964699"/>
                    </a:ext>
                  </a:extLst>
                </a:gridCol>
                <a:gridCol w="1075359">
                  <a:extLst>
                    <a:ext uri="{9D8B030D-6E8A-4147-A177-3AD203B41FA5}">
                      <a16:colId xmlns:a16="http://schemas.microsoft.com/office/drawing/2014/main" val="3003827506"/>
                    </a:ext>
                  </a:extLst>
                </a:gridCol>
                <a:gridCol w="1317067">
                  <a:extLst>
                    <a:ext uri="{9D8B030D-6E8A-4147-A177-3AD203B41FA5}">
                      <a16:colId xmlns:a16="http://schemas.microsoft.com/office/drawing/2014/main" val="2230333340"/>
                    </a:ext>
                  </a:extLst>
                </a:gridCol>
                <a:gridCol w="2195651">
                  <a:extLst>
                    <a:ext uri="{9D8B030D-6E8A-4147-A177-3AD203B41FA5}">
                      <a16:colId xmlns:a16="http://schemas.microsoft.com/office/drawing/2014/main" val="844055717"/>
                    </a:ext>
                  </a:extLst>
                </a:gridCol>
                <a:gridCol w="1195469">
                  <a:extLst>
                    <a:ext uri="{9D8B030D-6E8A-4147-A177-3AD203B41FA5}">
                      <a16:colId xmlns:a16="http://schemas.microsoft.com/office/drawing/2014/main" val="1090219926"/>
                    </a:ext>
                  </a:extLst>
                </a:gridCol>
                <a:gridCol w="1546698">
                  <a:extLst>
                    <a:ext uri="{9D8B030D-6E8A-4147-A177-3AD203B41FA5}">
                      <a16:colId xmlns:a16="http://schemas.microsoft.com/office/drawing/2014/main" val="1125410286"/>
                    </a:ext>
                  </a:extLst>
                </a:gridCol>
                <a:gridCol w="2263302">
                  <a:extLst>
                    <a:ext uri="{9D8B030D-6E8A-4147-A177-3AD203B41FA5}">
                      <a16:colId xmlns:a16="http://schemas.microsoft.com/office/drawing/2014/main" val="1323275996"/>
                    </a:ext>
                  </a:extLst>
                </a:gridCol>
              </a:tblGrid>
              <a:tr h="568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№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Изучаемый модуль, раздел, блок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Количество часов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Примерные периоды реализации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Примечание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  <a:ea typeface="+mn-ea"/>
                          <a:cs typeface="+mn-cs"/>
                        </a:rPr>
                        <a:t>Количество часов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Примерные периоды реализации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Примечание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1137018"/>
                  </a:ext>
                </a:extLst>
              </a:tr>
              <a:tr h="568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Легкая атлетика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осень, весна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осень, весна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4521764"/>
                  </a:ext>
                </a:extLst>
              </a:tr>
              <a:tr h="568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Гимнастика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осень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осень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079903"/>
                  </a:ext>
                </a:extLst>
              </a:tr>
              <a:tr h="568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Баскетбол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11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зима, весна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зима, весна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Можно разделить 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Unbounded" pitchFamily="2" charset="-52"/>
                      </a:endParaRPr>
                    </a:p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по 7 часов на каждый вид спорта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3761444"/>
                  </a:ext>
                </a:extLst>
              </a:tr>
              <a:tr h="568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Волейбол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11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зима, весна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5911812"/>
                  </a:ext>
                </a:extLst>
              </a:tr>
              <a:tr h="568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Футбол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осень, весна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осень, весна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96281"/>
                  </a:ext>
                </a:extLst>
              </a:tr>
              <a:tr h="568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Лыжные гонки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зима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Реализуется согласно климатическим условиям региона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зима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Реализуется согласно климатическим условиям региона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484395"/>
                  </a:ext>
                </a:extLst>
              </a:tr>
              <a:tr h="568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Плавание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любой период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Реализуется согласно имеющейся инфраструктуры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любой период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Реализуется согласно имеющейся инфраструктуры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596758"/>
                  </a:ext>
                </a:extLst>
              </a:tr>
              <a:tr h="5680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Общее количество часов по программе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68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  <a:ea typeface="+mn-ea"/>
                          <a:cs typeface="+mn-cs"/>
                        </a:rPr>
                        <a:t>68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7651263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63638E5-B928-1CEF-462A-657E47D877A3}"/>
              </a:ext>
            </a:extLst>
          </p:cNvPr>
          <p:cNvSpPr txBox="1"/>
          <p:nvPr/>
        </p:nvSpPr>
        <p:spPr>
          <a:xfrm>
            <a:off x="1358629" y="-529"/>
            <a:ext cx="947474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900" b="1" i="0" u="non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ТЕМАТИЧЕСКОЕ ПЛАНИРОВАНИЕ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F56D97-48FB-AFBC-621B-C7394C9367BF}"/>
              </a:ext>
            </a:extLst>
          </p:cNvPr>
          <p:cNvSpPr txBox="1"/>
          <p:nvPr/>
        </p:nvSpPr>
        <p:spPr>
          <a:xfrm>
            <a:off x="123217" y="568857"/>
            <a:ext cx="1194556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584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Вариант 1 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– </a:t>
            </a:r>
            <a:r>
              <a:rPr kumimoji="0" lang="ru-RU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Инвариативный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 Модуль, 5-дневная учебная неделя, Количество часов в неделю - 2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698937-D02E-C490-9E8D-0EE959659BED}"/>
              </a:ext>
            </a:extLst>
          </p:cNvPr>
          <p:cNvSpPr txBox="1"/>
          <p:nvPr/>
        </p:nvSpPr>
        <p:spPr>
          <a:xfrm>
            <a:off x="2468880" y="1123345"/>
            <a:ext cx="46024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400" b="1">
                <a:solidFill>
                  <a:srgbClr val="C0E1ED"/>
                </a:solidFill>
                <a:latin typeface="Unbounded" pitchFamily="2" charset="-52"/>
                <a:ea typeface="Roboto" panose="02000000000000000000" pitchFamily="2" charset="0"/>
              </a:defRPr>
            </a:lvl1pPr>
          </a:lstStyle>
          <a:p>
            <a:r>
              <a:rPr lang="ru-RU" dirty="0">
                <a:solidFill>
                  <a:srgbClr val="E4CAD6"/>
                </a:solidFill>
              </a:rPr>
              <a:t>Пример 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1748AF-023F-3434-F75A-DB66A3AACC5F}"/>
              </a:ext>
            </a:extLst>
          </p:cNvPr>
          <p:cNvSpPr txBox="1"/>
          <p:nvPr/>
        </p:nvSpPr>
        <p:spPr>
          <a:xfrm>
            <a:off x="7071359" y="1092567"/>
            <a:ext cx="49974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E1ED"/>
                </a:solidFill>
                <a:latin typeface="Unbounded" pitchFamily="2" charset="-52"/>
                <a:ea typeface="Roboto" panose="02000000000000000000" pitchFamily="2" charset="0"/>
              </a:rPr>
              <a:t>Пример 2</a:t>
            </a:r>
          </a:p>
        </p:txBody>
      </p:sp>
      <p:sp>
        <p:nvSpPr>
          <p:cNvPr id="16" name="Номер слайда">
            <a:extLst>
              <a:ext uri="{FF2B5EF4-FFF2-40B4-BE49-F238E27FC236}">
                <a16:creationId xmlns:a16="http://schemas.microsoft.com/office/drawing/2014/main" id="{E9674D7E-9010-74A6-A8FC-71FE1CE05890}"/>
              </a:ext>
            </a:extLst>
          </p:cNvPr>
          <p:cNvSpPr txBox="1">
            <a:spLocks/>
          </p:cNvSpPr>
          <p:nvPr/>
        </p:nvSpPr>
        <p:spPr>
          <a:xfrm>
            <a:off x="11675745" y="6469122"/>
            <a:ext cx="516255" cy="239162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6CB4B4D-7CA3-9044-876B-883B54F8677D}" type="slidenum">
              <a:rPr lang="ru-RU" sz="1400" smtClean="0">
                <a:solidFill>
                  <a:schemeClr val="bg1"/>
                </a:solidFill>
                <a:latin typeface="Unbounded Medium" pitchFamily="2" charset="-52"/>
              </a:rPr>
              <a:pPr algn="ctr"/>
              <a:t>6</a:t>
            </a:fld>
            <a:endParaRPr lang="ru-RU" sz="1400" dirty="0">
              <a:solidFill>
                <a:schemeClr val="bg1"/>
              </a:solidFill>
              <a:latin typeface="Unbounded Medium" pitchFamily="2" charset="-52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02FC699-3583-993E-42AA-51349D68C7F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957" y="48864"/>
            <a:ext cx="981575" cy="43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642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44D5A5-6C98-59C9-F3C0-EF5112254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5C7D77B-181D-AD2F-4E4F-3A2ABD6EC6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15"/>
          <a:stretch/>
        </p:blipFill>
        <p:spPr>
          <a:xfrm>
            <a:off x="-1" y="0"/>
            <a:ext cx="12192000" cy="6116320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193273AB-B0B1-D9E8-E36B-B2BFD6CA8780}"/>
              </a:ext>
            </a:extLst>
          </p:cNvPr>
          <p:cNvSpPr/>
          <p:nvPr/>
        </p:nvSpPr>
        <p:spPr>
          <a:xfrm>
            <a:off x="922968" y="861684"/>
            <a:ext cx="10346064" cy="1733878"/>
          </a:xfrm>
          <a:prstGeom prst="roundRect">
            <a:avLst>
              <a:gd name="adj" fmla="val 50000"/>
            </a:avLst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70" name="Рукописный ввод 69">
                <a:extLst>
                  <a:ext uri="{FF2B5EF4-FFF2-40B4-BE49-F238E27FC236}">
                    <a16:creationId xmlns:a16="http://schemas.microsoft.com/office/drawing/2014/main" id="{1CE1CE96-B32D-AE94-5923-25A852E75B15}"/>
                  </a:ext>
                </a:extLst>
              </p14:cNvPr>
              <p14:cNvContentPartPr/>
              <p14:nvPr/>
            </p14:nvContentPartPr>
            <p14:xfrm>
              <a:off x="11536080" y="2103120"/>
              <a:ext cx="360" cy="360"/>
            </p14:xfrm>
          </p:contentPart>
        </mc:Choice>
        <mc:Fallback xmlns="">
          <p:pic>
            <p:nvPicPr>
              <p:cNvPr id="70" name="Рукописный ввод 69">
                <a:extLst>
                  <a:ext uri="{FF2B5EF4-FFF2-40B4-BE49-F238E27FC236}">
                    <a16:creationId xmlns:a16="http://schemas.microsoft.com/office/drawing/2014/main" id="{1CE1CE96-B32D-AE94-5923-25A852E75B1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518080" y="1995120"/>
                <a:ext cx="36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72" name="Рукописный ввод 71">
                <a:extLst>
                  <a:ext uri="{FF2B5EF4-FFF2-40B4-BE49-F238E27FC236}">
                    <a16:creationId xmlns:a16="http://schemas.microsoft.com/office/drawing/2014/main" id="{170E5AC2-16AF-B391-B24D-4786B56B7F13}"/>
                  </a:ext>
                </a:extLst>
              </p14:cNvPr>
              <p14:cNvContentPartPr/>
              <p14:nvPr/>
            </p14:nvContentPartPr>
            <p14:xfrm>
              <a:off x="7695600" y="-777600"/>
              <a:ext cx="360" cy="360"/>
            </p14:xfrm>
          </p:contentPart>
        </mc:Choice>
        <mc:Fallback xmlns="">
          <p:pic>
            <p:nvPicPr>
              <p:cNvPr id="72" name="Рукописный ввод 71">
                <a:extLst>
                  <a:ext uri="{FF2B5EF4-FFF2-40B4-BE49-F238E27FC236}">
                    <a16:creationId xmlns:a16="http://schemas.microsoft.com/office/drawing/2014/main" id="{170E5AC2-16AF-B391-B24D-4786B56B7F1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677600" y="-885600"/>
                <a:ext cx="36000" cy="21600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D8573879-A557-EDBA-08D9-F8D3E94404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618537"/>
              </p:ext>
            </p:extLst>
          </p:nvPr>
        </p:nvGraphicFramePr>
        <p:xfrm>
          <a:off x="123217" y="1586465"/>
          <a:ext cx="11945566" cy="5112000"/>
        </p:xfrm>
        <a:graphic>
          <a:graphicData uri="http://schemas.openxmlformats.org/drawingml/2006/table">
            <a:tbl>
              <a:tblPr/>
              <a:tblGrid>
                <a:gridCol w="291731">
                  <a:extLst>
                    <a:ext uri="{9D8B030D-6E8A-4147-A177-3AD203B41FA5}">
                      <a16:colId xmlns:a16="http://schemas.microsoft.com/office/drawing/2014/main" val="3308530008"/>
                    </a:ext>
                  </a:extLst>
                </a:gridCol>
                <a:gridCol w="2060289">
                  <a:extLst>
                    <a:ext uri="{9D8B030D-6E8A-4147-A177-3AD203B41FA5}">
                      <a16:colId xmlns:a16="http://schemas.microsoft.com/office/drawing/2014/main" val="3959964699"/>
                    </a:ext>
                  </a:extLst>
                </a:gridCol>
                <a:gridCol w="1075359">
                  <a:extLst>
                    <a:ext uri="{9D8B030D-6E8A-4147-A177-3AD203B41FA5}">
                      <a16:colId xmlns:a16="http://schemas.microsoft.com/office/drawing/2014/main" val="3003827506"/>
                    </a:ext>
                  </a:extLst>
                </a:gridCol>
                <a:gridCol w="1317067">
                  <a:extLst>
                    <a:ext uri="{9D8B030D-6E8A-4147-A177-3AD203B41FA5}">
                      <a16:colId xmlns:a16="http://schemas.microsoft.com/office/drawing/2014/main" val="2230333340"/>
                    </a:ext>
                  </a:extLst>
                </a:gridCol>
                <a:gridCol w="2195651">
                  <a:extLst>
                    <a:ext uri="{9D8B030D-6E8A-4147-A177-3AD203B41FA5}">
                      <a16:colId xmlns:a16="http://schemas.microsoft.com/office/drawing/2014/main" val="844055717"/>
                    </a:ext>
                  </a:extLst>
                </a:gridCol>
                <a:gridCol w="1195469">
                  <a:extLst>
                    <a:ext uri="{9D8B030D-6E8A-4147-A177-3AD203B41FA5}">
                      <a16:colId xmlns:a16="http://schemas.microsoft.com/office/drawing/2014/main" val="1090219926"/>
                    </a:ext>
                  </a:extLst>
                </a:gridCol>
                <a:gridCol w="1546698">
                  <a:extLst>
                    <a:ext uri="{9D8B030D-6E8A-4147-A177-3AD203B41FA5}">
                      <a16:colId xmlns:a16="http://schemas.microsoft.com/office/drawing/2014/main" val="1125410286"/>
                    </a:ext>
                  </a:extLst>
                </a:gridCol>
                <a:gridCol w="2263302">
                  <a:extLst>
                    <a:ext uri="{9D8B030D-6E8A-4147-A177-3AD203B41FA5}">
                      <a16:colId xmlns:a16="http://schemas.microsoft.com/office/drawing/2014/main" val="1323275996"/>
                    </a:ext>
                  </a:extLst>
                </a:gridCol>
              </a:tblGrid>
              <a:tr h="568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№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Изучаемый модуль, раздел, блок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Количество часов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Примерные периоды реализации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Примечание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  <a:ea typeface="+mn-ea"/>
                          <a:cs typeface="+mn-cs"/>
                        </a:rPr>
                        <a:t>Количество часов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Примерные периоды реализации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Примечание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1137018"/>
                  </a:ext>
                </a:extLst>
              </a:tr>
              <a:tr h="568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Легкая атлетика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осень, весна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осень, весна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4521764"/>
                  </a:ext>
                </a:extLst>
              </a:tr>
              <a:tr h="568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Гимнастика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осень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осень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079903"/>
                  </a:ext>
                </a:extLst>
              </a:tr>
              <a:tr h="568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Баскетбол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зима, весна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зима, весна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Можно разделить 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Unbounded" pitchFamily="2" charset="-52"/>
                      </a:endParaRPr>
                    </a:p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по 7 часов на каждый вид спорта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3761444"/>
                  </a:ext>
                </a:extLst>
              </a:tr>
              <a:tr h="568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Волейбол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зима, весна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5911812"/>
                  </a:ext>
                </a:extLst>
              </a:tr>
              <a:tr h="568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Футбол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34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осень, весна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  <a:ea typeface="+mn-ea"/>
                          <a:cs typeface="+mn-cs"/>
                        </a:rPr>
                        <a:t>34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осень, весна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96281"/>
                  </a:ext>
                </a:extLst>
              </a:tr>
              <a:tr h="568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Лыжные гонки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зима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Реализуется согласно климатическим условиям региона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зима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Реализуется согласно климатическим условиям региона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484395"/>
                  </a:ext>
                </a:extLst>
              </a:tr>
              <a:tr h="568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Плавание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любой период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Реализуется согласно имеющейся инфраструктуры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любой период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Реализуется согласно имеющейся инфраструктуры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596758"/>
                  </a:ext>
                </a:extLst>
              </a:tr>
              <a:tr h="5680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Общее количество часов по программе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68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CA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  <a:ea typeface="+mn-ea"/>
                          <a:cs typeface="+mn-cs"/>
                        </a:rPr>
                        <a:t>68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1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Unbounded" pitchFamily="2" charset="-52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7651263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1598A1A-22D0-E191-DDD1-506589856F4D}"/>
              </a:ext>
            </a:extLst>
          </p:cNvPr>
          <p:cNvSpPr txBox="1"/>
          <p:nvPr/>
        </p:nvSpPr>
        <p:spPr>
          <a:xfrm>
            <a:off x="1358629" y="-529"/>
            <a:ext cx="947474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900" b="1" i="0" u="non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ТЕМАТИЧЕСКОЕ ПЛАНИРОВАНИЕ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DF43EA-6A5A-F888-6019-04BC989AD11B}"/>
              </a:ext>
            </a:extLst>
          </p:cNvPr>
          <p:cNvSpPr txBox="1"/>
          <p:nvPr/>
        </p:nvSpPr>
        <p:spPr>
          <a:xfrm>
            <a:off x="123217" y="568857"/>
            <a:ext cx="1194556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584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Вариант 2 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sym typeface="Gill Sans"/>
              </a:rPr>
              <a:t>– Второй час урока ФК, 5-дневная учебная неделя, Количество часов в неделю - 2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0866BC-BF6B-1D14-8E25-26BE0C4B9E01}"/>
              </a:ext>
            </a:extLst>
          </p:cNvPr>
          <p:cNvSpPr txBox="1"/>
          <p:nvPr/>
        </p:nvSpPr>
        <p:spPr>
          <a:xfrm>
            <a:off x="2468880" y="1123345"/>
            <a:ext cx="46024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400" b="1">
                <a:solidFill>
                  <a:srgbClr val="C0E1ED"/>
                </a:solidFill>
                <a:latin typeface="Unbounded" pitchFamily="2" charset="-52"/>
                <a:ea typeface="Roboto" panose="02000000000000000000" pitchFamily="2" charset="0"/>
              </a:defRPr>
            </a:lvl1pPr>
          </a:lstStyle>
          <a:p>
            <a:r>
              <a:rPr lang="ru-RU" dirty="0">
                <a:solidFill>
                  <a:srgbClr val="E4CAD6"/>
                </a:solidFill>
              </a:rPr>
              <a:t>Пример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687E0F-29E9-BABF-A406-C88CEBDE5793}"/>
              </a:ext>
            </a:extLst>
          </p:cNvPr>
          <p:cNvSpPr txBox="1"/>
          <p:nvPr/>
        </p:nvSpPr>
        <p:spPr>
          <a:xfrm>
            <a:off x="7071359" y="1092567"/>
            <a:ext cx="49974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E1ED"/>
                </a:solidFill>
                <a:latin typeface="Unbounded" pitchFamily="2" charset="-52"/>
                <a:ea typeface="Roboto" panose="02000000000000000000" pitchFamily="2" charset="0"/>
              </a:rPr>
              <a:t>Пример 2</a:t>
            </a:r>
          </a:p>
        </p:txBody>
      </p:sp>
      <p:sp>
        <p:nvSpPr>
          <p:cNvPr id="9" name="Номер слайда">
            <a:extLst>
              <a:ext uri="{FF2B5EF4-FFF2-40B4-BE49-F238E27FC236}">
                <a16:creationId xmlns:a16="http://schemas.microsoft.com/office/drawing/2014/main" id="{7045B83D-1759-D6F2-F0B7-485A75D1FD0F}"/>
              </a:ext>
            </a:extLst>
          </p:cNvPr>
          <p:cNvSpPr txBox="1">
            <a:spLocks/>
          </p:cNvSpPr>
          <p:nvPr/>
        </p:nvSpPr>
        <p:spPr>
          <a:xfrm>
            <a:off x="11675745" y="6469122"/>
            <a:ext cx="516255" cy="239162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6CB4B4D-7CA3-9044-876B-883B54F8677D}" type="slidenum">
              <a:rPr lang="ru-RU" sz="1400" smtClean="0">
                <a:solidFill>
                  <a:schemeClr val="bg1"/>
                </a:solidFill>
                <a:latin typeface="Unbounded Medium" pitchFamily="2" charset="-52"/>
              </a:rPr>
              <a:pPr algn="ctr"/>
              <a:t>7</a:t>
            </a:fld>
            <a:endParaRPr lang="ru-RU" sz="1400" dirty="0">
              <a:solidFill>
                <a:schemeClr val="bg1"/>
              </a:solidFill>
              <a:latin typeface="Unbounded Medium" pitchFamily="2" charset="-52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44B74E4-87AD-6F7A-0EA9-49F002C6718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957" y="48864"/>
            <a:ext cx="981575" cy="43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147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D033D8-2330-D99C-12E3-557D577D84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47D6F80-CB5C-7A0A-B12E-FA18FA5AAB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1C37906A-2EF1-341E-1E61-3C542C21688C}"/>
              </a:ext>
            </a:extLst>
          </p:cNvPr>
          <p:cNvSpPr/>
          <p:nvPr/>
        </p:nvSpPr>
        <p:spPr>
          <a:xfrm>
            <a:off x="922968" y="861684"/>
            <a:ext cx="10346064" cy="1733878"/>
          </a:xfrm>
          <a:prstGeom prst="roundRect">
            <a:avLst>
              <a:gd name="adj" fmla="val 50000"/>
            </a:avLst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70" name="Рукописный ввод 69">
                <a:extLst>
                  <a:ext uri="{FF2B5EF4-FFF2-40B4-BE49-F238E27FC236}">
                    <a16:creationId xmlns:a16="http://schemas.microsoft.com/office/drawing/2014/main" id="{1D565EB8-684C-A904-27FB-08093E0623DD}"/>
                  </a:ext>
                </a:extLst>
              </p14:cNvPr>
              <p14:cNvContentPartPr/>
              <p14:nvPr/>
            </p14:nvContentPartPr>
            <p14:xfrm>
              <a:off x="11536080" y="2103120"/>
              <a:ext cx="360" cy="360"/>
            </p14:xfrm>
          </p:contentPart>
        </mc:Choice>
        <mc:Fallback xmlns="">
          <p:pic>
            <p:nvPicPr>
              <p:cNvPr id="70" name="Рукописный ввод 69">
                <a:extLst>
                  <a:ext uri="{FF2B5EF4-FFF2-40B4-BE49-F238E27FC236}">
                    <a16:creationId xmlns:a16="http://schemas.microsoft.com/office/drawing/2014/main" id="{1D565EB8-684C-A904-27FB-08093E0623D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518080" y="1995120"/>
                <a:ext cx="36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72" name="Рукописный ввод 71">
                <a:extLst>
                  <a:ext uri="{FF2B5EF4-FFF2-40B4-BE49-F238E27FC236}">
                    <a16:creationId xmlns:a16="http://schemas.microsoft.com/office/drawing/2014/main" id="{E90D84E7-92E3-FBFE-D118-B03D4E627D39}"/>
                  </a:ext>
                </a:extLst>
              </p14:cNvPr>
              <p14:cNvContentPartPr/>
              <p14:nvPr/>
            </p14:nvContentPartPr>
            <p14:xfrm>
              <a:off x="7695600" y="-777600"/>
              <a:ext cx="360" cy="360"/>
            </p14:xfrm>
          </p:contentPart>
        </mc:Choice>
        <mc:Fallback xmlns="">
          <p:pic>
            <p:nvPicPr>
              <p:cNvPr id="72" name="Рукописный ввод 71">
                <a:extLst>
                  <a:ext uri="{FF2B5EF4-FFF2-40B4-BE49-F238E27FC236}">
                    <a16:creationId xmlns:a16="http://schemas.microsoft.com/office/drawing/2014/main" id="{E90D84E7-92E3-FBFE-D118-B03D4E627D3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677600" y="-885600"/>
                <a:ext cx="36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145D68CF-BF96-D094-EDD5-D29BAF8D225A}"/>
              </a:ext>
            </a:extLst>
          </p:cNvPr>
          <p:cNvSpPr txBox="1"/>
          <p:nvPr/>
        </p:nvSpPr>
        <p:spPr>
          <a:xfrm>
            <a:off x="1358629" y="10174"/>
            <a:ext cx="9474741" cy="1078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900" b="1" i="0" u="non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ФЕДЕРАЛЬНЫЕ ОБРАЗОВАТЕЛЬНЫЕ ПРОГРАММЫ (ФОП)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7332C6-8813-2818-D057-EB28BAF42553}"/>
              </a:ext>
            </a:extLst>
          </p:cNvPr>
          <p:cNvSpPr txBox="1"/>
          <p:nvPr/>
        </p:nvSpPr>
        <p:spPr>
          <a:xfrm>
            <a:off x="403701" y="1118830"/>
            <a:ext cx="1138459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Начального общего, основного общего и среднего общего образования 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Приказы Минпросвещения РФ № 372, 370, 371 от 18,05.2023 год. 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С 2023 – 2024 учебного года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B48F61-0A6D-59A6-8193-343CC7DCB805}"/>
              </a:ext>
            </a:extLst>
          </p:cNvPr>
          <p:cNvSpPr txBox="1"/>
          <p:nvPr/>
        </p:nvSpPr>
        <p:spPr>
          <a:xfrm>
            <a:off x="2094556" y="2150745"/>
            <a:ext cx="8013303" cy="1395254"/>
          </a:xfrm>
          <a:prstGeom prst="rect">
            <a:avLst/>
          </a:prstGeom>
          <a:solidFill>
            <a:srgbClr val="E4CAD6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R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2800" b="1" dirty="0">
                <a:latin typeface="Unbounded" pitchFamily="2" charset="-52"/>
                <a:ea typeface="Roboto" panose="02000000000000000000" pitchFamily="2" charset="0"/>
              </a:rPr>
              <a:t>2 часа/5-дневной учебной недели</a:t>
            </a:r>
          </a:p>
          <a:p>
            <a:pPr marR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2800" b="1" dirty="0">
                <a:latin typeface="Unbounded" pitchFamily="2" charset="-52"/>
                <a:ea typeface="Roboto" panose="02000000000000000000" pitchFamily="2" charset="0"/>
              </a:rPr>
              <a:t>3 часа/6-дневной учебной недели</a:t>
            </a:r>
            <a:endParaRPr kumimoji="0" lang="ru-RU" sz="2800" b="1" i="0" u="none" strike="noStrike" cap="none" spc="0" normalizeH="0" baseline="0" dirty="0">
              <a:ln>
                <a:noFill/>
              </a:ln>
              <a:effectLst/>
              <a:uFillTx/>
              <a:latin typeface="Unbounded" pitchFamily="2" charset="-52"/>
              <a:ea typeface="Roboto" panose="02000000000000000000" pitchFamily="2" charset="0"/>
              <a:sym typeface="Gill Sans"/>
            </a:endParaRP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B8311532-6A79-A1CC-50D8-4ACB598503EB}"/>
              </a:ext>
            </a:extLst>
          </p:cNvPr>
          <p:cNvSpPr/>
          <p:nvPr/>
        </p:nvSpPr>
        <p:spPr>
          <a:xfrm>
            <a:off x="436043" y="3690282"/>
            <a:ext cx="11319915" cy="967621"/>
          </a:xfrm>
          <a:prstGeom prst="roundRect">
            <a:avLst>
              <a:gd name="adj" fmla="val 25508"/>
            </a:avLst>
          </a:prstGeom>
          <a:solidFill>
            <a:srgbClr val="E4CAD6"/>
          </a:solidFill>
          <a:ln w="19050" cap="flat">
            <a:solidFill>
              <a:schemeClr val="bg1"/>
            </a:solidFill>
            <a:miter lim="400000"/>
            <a:extLst>
              <a:ext uri="{C807C97D-BFC1-408E-A445-0C87EB9F89A2}">
                <ask:lineSketchStyleProps xmlns:ask="http://schemas.microsoft.com/office/drawing/2018/sketchyshapes" sd="1217141929">
                  <a:custGeom>
                    <a:avLst/>
                    <a:gdLst>
                      <a:gd name="connsiteX0" fmla="*/ 0 w 11319915"/>
                      <a:gd name="connsiteY0" fmla="*/ 234521 h 919401"/>
                      <a:gd name="connsiteX1" fmla="*/ 234521 w 11319915"/>
                      <a:gd name="connsiteY1" fmla="*/ 0 h 919401"/>
                      <a:gd name="connsiteX2" fmla="*/ 11085394 w 11319915"/>
                      <a:gd name="connsiteY2" fmla="*/ 0 h 919401"/>
                      <a:gd name="connsiteX3" fmla="*/ 11319915 w 11319915"/>
                      <a:gd name="connsiteY3" fmla="*/ 234521 h 919401"/>
                      <a:gd name="connsiteX4" fmla="*/ 11319915 w 11319915"/>
                      <a:gd name="connsiteY4" fmla="*/ 684880 h 919401"/>
                      <a:gd name="connsiteX5" fmla="*/ 11085394 w 11319915"/>
                      <a:gd name="connsiteY5" fmla="*/ 919401 h 919401"/>
                      <a:gd name="connsiteX6" fmla="*/ 234521 w 11319915"/>
                      <a:gd name="connsiteY6" fmla="*/ 919401 h 919401"/>
                      <a:gd name="connsiteX7" fmla="*/ 0 w 11319915"/>
                      <a:gd name="connsiteY7" fmla="*/ 684880 h 919401"/>
                      <a:gd name="connsiteX8" fmla="*/ 0 w 11319915"/>
                      <a:gd name="connsiteY8" fmla="*/ 234521 h 9194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319915" h="919401" fill="none" extrusionOk="0">
                        <a:moveTo>
                          <a:pt x="0" y="234521"/>
                        </a:moveTo>
                        <a:cubicBezTo>
                          <a:pt x="5812" y="99956"/>
                          <a:pt x="94516" y="-21366"/>
                          <a:pt x="234521" y="0"/>
                        </a:cubicBezTo>
                        <a:cubicBezTo>
                          <a:pt x="4564559" y="-36271"/>
                          <a:pt x="7883376" y="148777"/>
                          <a:pt x="11085394" y="0"/>
                        </a:cubicBezTo>
                        <a:cubicBezTo>
                          <a:pt x="11224213" y="-107"/>
                          <a:pt x="11325914" y="88107"/>
                          <a:pt x="11319915" y="234521"/>
                        </a:cubicBezTo>
                        <a:cubicBezTo>
                          <a:pt x="11298718" y="443884"/>
                          <a:pt x="11335389" y="566076"/>
                          <a:pt x="11319915" y="684880"/>
                        </a:cubicBezTo>
                        <a:cubicBezTo>
                          <a:pt x="11338458" y="804074"/>
                          <a:pt x="11213653" y="943937"/>
                          <a:pt x="11085394" y="919401"/>
                        </a:cubicBezTo>
                        <a:cubicBezTo>
                          <a:pt x="9552573" y="987328"/>
                          <a:pt x="2475607" y="942428"/>
                          <a:pt x="234521" y="919401"/>
                        </a:cubicBezTo>
                        <a:cubicBezTo>
                          <a:pt x="91705" y="915474"/>
                          <a:pt x="-1971" y="805209"/>
                          <a:pt x="0" y="684880"/>
                        </a:cubicBezTo>
                        <a:cubicBezTo>
                          <a:pt x="11343" y="483572"/>
                          <a:pt x="21634" y="316145"/>
                          <a:pt x="0" y="234521"/>
                        </a:cubicBezTo>
                        <a:close/>
                      </a:path>
                      <a:path w="11319915" h="919401" stroke="0" extrusionOk="0">
                        <a:moveTo>
                          <a:pt x="0" y="234521"/>
                        </a:moveTo>
                        <a:cubicBezTo>
                          <a:pt x="7847" y="113920"/>
                          <a:pt x="111432" y="-14385"/>
                          <a:pt x="234521" y="0"/>
                        </a:cubicBezTo>
                        <a:cubicBezTo>
                          <a:pt x="5563998" y="-7530"/>
                          <a:pt x="8930262" y="-78616"/>
                          <a:pt x="11085394" y="0"/>
                        </a:cubicBezTo>
                        <a:cubicBezTo>
                          <a:pt x="11213189" y="14039"/>
                          <a:pt x="11311071" y="119055"/>
                          <a:pt x="11319915" y="234521"/>
                        </a:cubicBezTo>
                        <a:cubicBezTo>
                          <a:pt x="11292636" y="458900"/>
                          <a:pt x="11297153" y="636806"/>
                          <a:pt x="11319915" y="684880"/>
                        </a:cubicBezTo>
                        <a:cubicBezTo>
                          <a:pt x="11321141" y="802408"/>
                          <a:pt x="11213919" y="915874"/>
                          <a:pt x="11085394" y="919401"/>
                        </a:cubicBezTo>
                        <a:cubicBezTo>
                          <a:pt x="7185239" y="1004552"/>
                          <a:pt x="1899634" y="801132"/>
                          <a:pt x="234521" y="919401"/>
                        </a:cubicBezTo>
                        <a:cubicBezTo>
                          <a:pt x="97996" y="916300"/>
                          <a:pt x="7061" y="802660"/>
                          <a:pt x="0" y="684880"/>
                        </a:cubicBezTo>
                        <a:cubicBezTo>
                          <a:pt x="-13326" y="491914"/>
                          <a:pt x="11243" y="342739"/>
                          <a:pt x="0" y="234521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sym typeface="Gill Sans"/>
            </a:endParaRPr>
          </a:p>
          <a:p>
            <a:pPr marL="0" marR="0" lvl="0" indent="0" algn="ctr" defTabSz="584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Unbounded" pitchFamily="2" charset="-52"/>
                <a:ea typeface="Roboto" panose="02000000000000000000" pitchFamily="2" charset="0"/>
                <a:sym typeface="Gill Sans"/>
              </a:rPr>
              <a:t>Федеральный учебный план</a:t>
            </a:r>
            <a:endParaRPr lang="ru-RU" sz="1100" b="1" kern="0" dirty="0">
              <a:latin typeface="Unbounded" pitchFamily="2" charset="-52"/>
              <a:ea typeface="Roboto" panose="02000000000000000000" pitchFamily="2" charset="0"/>
              <a:sym typeface="Gill Sans"/>
            </a:endParaRPr>
          </a:p>
          <a:p>
            <a:pPr marL="0" marR="0" lvl="0" indent="0" algn="ctr" defTabSz="584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sym typeface="Gill Sans"/>
            </a:endParaRP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A084A0E6-DFD4-1A0C-467D-B7623D54FAD0}"/>
              </a:ext>
            </a:extLst>
          </p:cNvPr>
          <p:cNvSpPr/>
          <p:nvPr/>
        </p:nvSpPr>
        <p:spPr>
          <a:xfrm>
            <a:off x="810418" y="4952382"/>
            <a:ext cx="4922069" cy="1573575"/>
          </a:xfrm>
          <a:prstGeom prst="roundRect">
            <a:avLst>
              <a:gd name="adj" fmla="val 41715"/>
            </a:avLst>
          </a:prstGeom>
          <a:solidFill>
            <a:srgbClr val="B6CB75"/>
          </a:solidFill>
          <a:ln w="1905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sym typeface="Gill Sans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72ECD105-670D-7557-C4D1-1381BB65472F}"/>
              </a:ext>
            </a:extLst>
          </p:cNvPr>
          <p:cNvSpPr/>
          <p:nvPr/>
        </p:nvSpPr>
        <p:spPr>
          <a:xfrm>
            <a:off x="6427452" y="4952382"/>
            <a:ext cx="4922069" cy="1573575"/>
          </a:xfrm>
          <a:prstGeom prst="roundRect">
            <a:avLst>
              <a:gd name="adj" fmla="val 41715"/>
            </a:avLst>
          </a:prstGeom>
          <a:solidFill>
            <a:srgbClr val="B6CB75"/>
          </a:solidFill>
          <a:ln w="1905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sym typeface="Gill San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45B5F13-9FDF-7EB6-D2FB-B8FD7AC1E912}"/>
              </a:ext>
            </a:extLst>
          </p:cNvPr>
          <p:cNvSpPr txBox="1"/>
          <p:nvPr/>
        </p:nvSpPr>
        <p:spPr>
          <a:xfrm>
            <a:off x="810417" y="5106836"/>
            <a:ext cx="4922069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584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nbounded" pitchFamily="2" charset="-52"/>
                <a:ea typeface="Roboto" panose="02000000000000000000" pitchFamily="2" charset="0"/>
                <a:sym typeface="Gill Sans"/>
              </a:rPr>
              <a:t>Обязательная часть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B666B61-A723-0CFE-5F9C-4C2A4345EF6D}"/>
              </a:ext>
            </a:extLst>
          </p:cNvPr>
          <p:cNvSpPr txBox="1"/>
          <p:nvPr/>
        </p:nvSpPr>
        <p:spPr>
          <a:xfrm>
            <a:off x="6427451" y="5076060"/>
            <a:ext cx="4922069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584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nbounded" pitchFamily="2" charset="-52"/>
                <a:ea typeface="Roboto" panose="02000000000000000000" pitchFamily="2" charset="0"/>
                <a:sym typeface="Gill Sans"/>
              </a:rPr>
              <a:t>Часть, формируемая участниками </a:t>
            </a:r>
            <a:r>
              <a:rPr kumimoji="0" lang="ru-RU" sz="1400" b="1" i="0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nbounded" pitchFamily="2" charset="-52"/>
                <a:ea typeface="Roboto" panose="02000000000000000000" pitchFamily="2" charset="0"/>
                <a:sym typeface="Gill Sans"/>
              </a:rPr>
              <a:t>образовательных отношений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FA6D642-83CC-8396-B3F5-56229598AE61}"/>
              </a:ext>
            </a:extLst>
          </p:cNvPr>
          <p:cNvSpPr txBox="1"/>
          <p:nvPr/>
        </p:nvSpPr>
        <p:spPr>
          <a:xfrm>
            <a:off x="810416" y="5514132"/>
            <a:ext cx="4922070" cy="9643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584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nbounded" pitchFamily="2" charset="-52"/>
                <a:ea typeface="Roboto" panose="02000000000000000000" pitchFamily="2" charset="0"/>
                <a:sym typeface="Gill Sans"/>
              </a:rPr>
              <a:t>80 % (НОО)</a:t>
            </a:r>
            <a:br>
              <a:rPr kumimoji="0" lang="ru-RU" sz="2800" b="1" i="0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nbounded" pitchFamily="2" charset="-52"/>
                <a:ea typeface="Roboto" panose="02000000000000000000" pitchFamily="2" charset="0"/>
                <a:sym typeface="Gill Sans"/>
              </a:rPr>
            </a:br>
            <a:r>
              <a:rPr kumimoji="0" lang="ru-RU" sz="2800" b="1" i="0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nbounded" pitchFamily="2" charset="-52"/>
                <a:ea typeface="Roboto" panose="02000000000000000000" pitchFamily="2" charset="0"/>
                <a:sym typeface="Gill Sans"/>
              </a:rPr>
              <a:t>70 % (ООО)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BB537D5-0064-C3C0-6235-E43E6A6E3862}"/>
              </a:ext>
            </a:extLst>
          </p:cNvPr>
          <p:cNvSpPr txBox="1"/>
          <p:nvPr/>
        </p:nvSpPr>
        <p:spPr>
          <a:xfrm>
            <a:off x="6427451" y="5561590"/>
            <a:ext cx="4922070" cy="9643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584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bounded" pitchFamily="2" charset="-52"/>
                <a:ea typeface="Roboto" panose="02000000000000000000" pitchFamily="2" charset="0"/>
                <a:sym typeface="Gill Sans"/>
              </a:rPr>
              <a:t>2</a:t>
            </a:r>
            <a:r>
              <a:rPr kumimoji="0" lang="ru-RU" sz="2800" b="1" i="0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nbounded" pitchFamily="2" charset="-52"/>
                <a:ea typeface="Roboto" panose="02000000000000000000" pitchFamily="2" charset="0"/>
                <a:sym typeface="Gill Sans"/>
              </a:rPr>
              <a:t>0 % (НОО)</a:t>
            </a:r>
            <a:br>
              <a:rPr kumimoji="0" lang="ru-RU" sz="2800" b="1" i="0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nbounded" pitchFamily="2" charset="-52"/>
                <a:ea typeface="Roboto" panose="02000000000000000000" pitchFamily="2" charset="0"/>
                <a:sym typeface="Gill Sans"/>
              </a:rPr>
            </a:b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bounded" pitchFamily="2" charset="-52"/>
                <a:ea typeface="Roboto" panose="02000000000000000000" pitchFamily="2" charset="0"/>
                <a:sym typeface="Gill Sans"/>
              </a:rPr>
              <a:t>3</a:t>
            </a:r>
            <a:r>
              <a:rPr kumimoji="0" lang="ru-RU" sz="2800" b="1" i="0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nbounded" pitchFamily="2" charset="-52"/>
                <a:ea typeface="Roboto" panose="02000000000000000000" pitchFamily="2" charset="0"/>
                <a:sym typeface="Gill Sans"/>
              </a:rPr>
              <a:t>0 % (ООО)</a:t>
            </a:r>
          </a:p>
        </p:txBody>
      </p:sp>
      <p:sp>
        <p:nvSpPr>
          <p:cNvPr id="25" name="Номер слайда">
            <a:extLst>
              <a:ext uri="{FF2B5EF4-FFF2-40B4-BE49-F238E27FC236}">
                <a16:creationId xmlns:a16="http://schemas.microsoft.com/office/drawing/2014/main" id="{9AAD50D2-0A8A-E8C4-61BE-3C4521E56BCD}"/>
              </a:ext>
            </a:extLst>
          </p:cNvPr>
          <p:cNvSpPr txBox="1">
            <a:spLocks/>
          </p:cNvSpPr>
          <p:nvPr/>
        </p:nvSpPr>
        <p:spPr>
          <a:xfrm>
            <a:off x="11675745" y="6469122"/>
            <a:ext cx="516255" cy="239162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6CB4B4D-7CA3-9044-876B-883B54F8677D}" type="slidenum">
              <a:rPr lang="ru-RU" sz="1400" smtClean="0">
                <a:solidFill>
                  <a:schemeClr val="bg1"/>
                </a:solidFill>
                <a:latin typeface="Unbounded Medium" pitchFamily="2" charset="-52"/>
              </a:rPr>
              <a:pPr algn="ctr"/>
              <a:t>8</a:t>
            </a:fld>
            <a:endParaRPr lang="ru-RU" sz="1400" dirty="0">
              <a:solidFill>
                <a:schemeClr val="bg1"/>
              </a:solidFill>
              <a:latin typeface="Unbounded Medium" pitchFamily="2" charset="-52"/>
            </a:endParaRP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0B68475E-4396-F377-CA77-2E222DDB01D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957" y="48864"/>
            <a:ext cx="981575" cy="433604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E808AA8E-18E0-78F3-E532-49429B9234C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55" t="30413" b="17963"/>
          <a:stretch/>
        </p:blipFill>
        <p:spPr>
          <a:xfrm rot="4769715">
            <a:off x="9599219" y="1146699"/>
            <a:ext cx="1017280" cy="771884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9265C72-80E7-EE53-A5FC-0C3D5342445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55" t="30413" b="17963"/>
          <a:stretch/>
        </p:blipFill>
        <p:spPr>
          <a:xfrm rot="5659286" flipV="1">
            <a:off x="1474901" y="1130914"/>
            <a:ext cx="1017280" cy="72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7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2D7F86-D25E-4CF5-8FCA-E2F830340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208C89-66A1-ECC4-0809-53CC5E7A05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18621590-446C-05B9-9693-6F8EFFABEE36}"/>
              </a:ext>
            </a:extLst>
          </p:cNvPr>
          <p:cNvSpPr/>
          <p:nvPr/>
        </p:nvSpPr>
        <p:spPr>
          <a:xfrm>
            <a:off x="922968" y="861684"/>
            <a:ext cx="10346064" cy="1733878"/>
          </a:xfrm>
          <a:prstGeom prst="roundRect">
            <a:avLst>
              <a:gd name="adj" fmla="val 50000"/>
            </a:avLst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Gill Sans"/>
            </a:endParaRP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70" name="Рукописный ввод 69">
                <a:extLst>
                  <a:ext uri="{FF2B5EF4-FFF2-40B4-BE49-F238E27FC236}">
                    <a16:creationId xmlns:a16="http://schemas.microsoft.com/office/drawing/2014/main" id="{1A88817C-21BD-CFEF-7B78-B9058410FC48}"/>
                  </a:ext>
                </a:extLst>
              </p14:cNvPr>
              <p14:cNvContentPartPr/>
              <p14:nvPr/>
            </p14:nvContentPartPr>
            <p14:xfrm>
              <a:off x="11536080" y="2103120"/>
              <a:ext cx="360" cy="360"/>
            </p14:xfrm>
          </p:contentPart>
        </mc:Choice>
        <mc:Fallback xmlns="">
          <p:pic>
            <p:nvPicPr>
              <p:cNvPr id="70" name="Рукописный ввод 69">
                <a:extLst>
                  <a:ext uri="{FF2B5EF4-FFF2-40B4-BE49-F238E27FC236}">
                    <a16:creationId xmlns:a16="http://schemas.microsoft.com/office/drawing/2014/main" id="{1A88817C-21BD-CFEF-7B78-B9058410FC4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518080" y="1995120"/>
                <a:ext cx="36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72" name="Рукописный ввод 71">
                <a:extLst>
                  <a:ext uri="{FF2B5EF4-FFF2-40B4-BE49-F238E27FC236}">
                    <a16:creationId xmlns:a16="http://schemas.microsoft.com/office/drawing/2014/main" id="{BCCDE21E-A7D9-D842-FDDA-252015D101EB}"/>
                  </a:ext>
                </a:extLst>
              </p14:cNvPr>
              <p14:cNvContentPartPr/>
              <p14:nvPr/>
            </p14:nvContentPartPr>
            <p14:xfrm>
              <a:off x="7695600" y="-777600"/>
              <a:ext cx="360" cy="360"/>
            </p14:xfrm>
          </p:contentPart>
        </mc:Choice>
        <mc:Fallback xmlns="">
          <p:pic>
            <p:nvPicPr>
              <p:cNvPr id="72" name="Рукописный ввод 71">
                <a:extLst>
                  <a:ext uri="{FF2B5EF4-FFF2-40B4-BE49-F238E27FC236}">
                    <a16:creationId xmlns:a16="http://schemas.microsoft.com/office/drawing/2014/main" id="{BCCDE21E-A7D9-D842-FDDA-252015D101E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677600" y="-885600"/>
                <a:ext cx="36000" cy="21600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BCDFA8E5-1EBC-80F3-42D0-7355869915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03658"/>
              </p:ext>
            </p:extLst>
          </p:nvPr>
        </p:nvGraphicFramePr>
        <p:xfrm>
          <a:off x="516000" y="789510"/>
          <a:ext cx="11160000" cy="5940000"/>
        </p:xfrm>
        <a:graphic>
          <a:graphicData uri="http://schemas.openxmlformats.org/drawingml/2006/table">
            <a:tbl>
              <a:tblPr firstRow="1" firstCol="1" bandRow="1"/>
              <a:tblGrid>
                <a:gridCol w="3049767">
                  <a:extLst>
                    <a:ext uri="{9D8B030D-6E8A-4147-A177-3AD203B41FA5}">
                      <a16:colId xmlns:a16="http://schemas.microsoft.com/office/drawing/2014/main" val="1250924611"/>
                    </a:ext>
                  </a:extLst>
                </a:gridCol>
                <a:gridCol w="2784892">
                  <a:extLst>
                    <a:ext uri="{9D8B030D-6E8A-4147-A177-3AD203B41FA5}">
                      <a16:colId xmlns:a16="http://schemas.microsoft.com/office/drawing/2014/main" val="1323364826"/>
                    </a:ext>
                  </a:extLst>
                </a:gridCol>
                <a:gridCol w="1082529">
                  <a:extLst>
                    <a:ext uri="{9D8B030D-6E8A-4147-A177-3AD203B41FA5}">
                      <a16:colId xmlns:a16="http://schemas.microsoft.com/office/drawing/2014/main" val="2207711322"/>
                    </a:ext>
                  </a:extLst>
                </a:gridCol>
                <a:gridCol w="1082529">
                  <a:extLst>
                    <a:ext uri="{9D8B030D-6E8A-4147-A177-3AD203B41FA5}">
                      <a16:colId xmlns:a16="http://schemas.microsoft.com/office/drawing/2014/main" val="3354164897"/>
                    </a:ext>
                  </a:extLst>
                </a:gridCol>
                <a:gridCol w="1083620">
                  <a:extLst>
                    <a:ext uri="{9D8B030D-6E8A-4147-A177-3AD203B41FA5}">
                      <a16:colId xmlns:a16="http://schemas.microsoft.com/office/drawing/2014/main" val="2622168889"/>
                    </a:ext>
                  </a:extLst>
                </a:gridCol>
                <a:gridCol w="1083620">
                  <a:extLst>
                    <a:ext uri="{9D8B030D-6E8A-4147-A177-3AD203B41FA5}">
                      <a16:colId xmlns:a16="http://schemas.microsoft.com/office/drawing/2014/main" val="2212581"/>
                    </a:ext>
                  </a:extLst>
                </a:gridCol>
                <a:gridCol w="993043">
                  <a:extLst>
                    <a:ext uri="{9D8B030D-6E8A-4147-A177-3AD203B41FA5}">
                      <a16:colId xmlns:a16="http://schemas.microsoft.com/office/drawing/2014/main" val="1867943667"/>
                    </a:ext>
                  </a:extLst>
                </a:gridCol>
              </a:tblGrid>
              <a:tr h="368355">
                <a:tc grid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Федеральный учебный план начального общего образования для 5-дневной учебной недели</a:t>
                      </a:r>
                      <a:endParaRPr lang="ru-RU" sz="12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25441117"/>
                  </a:ext>
                </a:extLst>
              </a:tr>
              <a:tr h="220126">
                <a:tc rowSpan="2">
                  <a:txBody>
                    <a:bodyPr/>
                    <a:lstStyle/>
                    <a:p>
                      <a:pPr algn="ctr">
                        <a:lnSpc>
                          <a:spcPct val="112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Предметные области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Учебные предметы/ классы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Количество часов в неделю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6617540"/>
                  </a:ext>
                </a:extLst>
              </a:tr>
              <a:tr h="6831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II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698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1028065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III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1028065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IV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734157"/>
                  </a:ext>
                </a:extLst>
              </a:tr>
              <a:tr h="220126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Обязательная часть</a:t>
                      </a:r>
                      <a:endParaRPr lang="ru-RU" sz="12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867976114"/>
                  </a:ext>
                </a:extLst>
              </a:tr>
              <a:tr h="220126">
                <a:tc row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Русский язык и литературное чтение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6456002"/>
                  </a:ext>
                </a:extLst>
              </a:tr>
              <a:tr h="2201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Литературное чтение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5859675"/>
                  </a:ext>
                </a:extLst>
              </a:tr>
              <a:tr h="2568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Иностранный язык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Иностранный язык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466229"/>
                  </a:ext>
                </a:extLst>
              </a:tr>
              <a:tr h="241186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Математика и информатика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70103"/>
                  </a:ext>
                </a:extLst>
              </a:tr>
              <a:tr h="462988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Обществознание и естествознание (Окружающий мир)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Окружающий мир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1373177"/>
                  </a:ext>
                </a:extLst>
              </a:tr>
              <a:tr h="477276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Основы религиозных культур и светской этики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2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Основы религиозных культур и светской этики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8868151"/>
                  </a:ext>
                </a:extLst>
              </a:tr>
              <a:tr h="23812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Искусство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2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Изобразительное искусство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237666"/>
                  </a:ext>
                </a:extLst>
              </a:tr>
              <a:tr h="2201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Музыка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859260"/>
                  </a:ext>
                </a:extLst>
              </a:tr>
              <a:tr h="2201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Технология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Технология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1192104"/>
                  </a:ext>
                </a:extLst>
              </a:tr>
              <a:tr h="242883">
                <a:tc>
                  <a:txBody>
                    <a:bodyPr/>
                    <a:lstStyle/>
                    <a:p>
                      <a:pPr algn="ctr">
                        <a:lnSpc>
                          <a:spcPct val="112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Физическая культура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Физическая культура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456848"/>
                  </a:ext>
                </a:extLst>
              </a:tr>
              <a:tr h="220126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765049"/>
                  </a:ext>
                </a:extLst>
              </a:tr>
              <a:tr h="287044">
                <a:tc grid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Часть, формируемая участниками образовательных отношений</a:t>
                      </a:r>
                      <a:endParaRPr lang="ru-RU" sz="12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1945097"/>
                  </a:ext>
                </a:extLst>
              </a:tr>
              <a:tr h="220126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Учебные недели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831560"/>
                  </a:ext>
                </a:extLst>
              </a:tr>
              <a:tr h="220126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400"/>
                        </a:spcBef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 часов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400"/>
                        </a:spcBef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693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782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782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782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3039</a:t>
                      </a:r>
                      <a:endParaRPr lang="ru-RU" sz="12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530068"/>
                  </a:ext>
                </a:extLst>
              </a:tr>
              <a:tr h="701018">
                <a:tc grid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Максимально допустимая недельная нагрузка, предусмотренная действующими санитарными правилами и гигиеническими нормативами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2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173041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8FF2D547-A51C-72C6-E06F-E44937943FDD}"/>
              </a:ext>
            </a:extLst>
          </p:cNvPr>
          <p:cNvSpPr txBox="1"/>
          <p:nvPr/>
        </p:nvSpPr>
        <p:spPr>
          <a:xfrm>
            <a:off x="515641" y="10174"/>
            <a:ext cx="11160000" cy="565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bounded" pitchFamily="2" charset="-52"/>
                <a:ea typeface="Roboto" panose="02000000000000000000" pitchFamily="2" charset="0"/>
                <a:cs typeface="Roboto" panose="02000000000000000000" pitchFamily="2" charset="0"/>
              </a:rPr>
              <a:t>ФОП – НАЧАЛЬНОЕ ОБЩЕЕ ОБРАЗОВАНИЕ</a:t>
            </a:r>
          </a:p>
        </p:txBody>
      </p:sp>
      <p:sp>
        <p:nvSpPr>
          <p:cNvPr id="8" name="Номер слайда">
            <a:extLst>
              <a:ext uri="{FF2B5EF4-FFF2-40B4-BE49-F238E27FC236}">
                <a16:creationId xmlns:a16="http://schemas.microsoft.com/office/drawing/2014/main" id="{1D8EA3B2-74EC-44CF-FA03-82AAD4CBC952}"/>
              </a:ext>
            </a:extLst>
          </p:cNvPr>
          <p:cNvSpPr txBox="1">
            <a:spLocks/>
          </p:cNvSpPr>
          <p:nvPr/>
        </p:nvSpPr>
        <p:spPr>
          <a:xfrm>
            <a:off x="11675745" y="6469122"/>
            <a:ext cx="516255" cy="239162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6CB4B4D-7CA3-9044-876B-883B54F8677D}" type="slidenum">
              <a:rPr lang="ru-RU" sz="1400" smtClean="0">
                <a:solidFill>
                  <a:schemeClr val="bg1"/>
                </a:solidFill>
                <a:latin typeface="Unbounded Medium" pitchFamily="2" charset="-52"/>
              </a:rPr>
              <a:pPr algn="ctr"/>
              <a:t>9</a:t>
            </a:fld>
            <a:endParaRPr lang="ru-RU" sz="1400" dirty="0">
              <a:solidFill>
                <a:schemeClr val="bg1"/>
              </a:solidFill>
              <a:latin typeface="Unbounded Medium" pitchFamily="2" charset="-52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C71FEBB-95F8-21BF-5102-CBD55618754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957" y="48864"/>
            <a:ext cx="981575" cy="43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5920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</TotalTime>
  <Words>1436</Words>
  <Application>Microsoft Office PowerPoint</Application>
  <PresentationFormat>Широкоэкранный</PresentationFormat>
  <Paragraphs>711</Paragraphs>
  <Slides>13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Calibri</vt:lpstr>
      <vt:lpstr>Calibri Light</vt:lpstr>
      <vt:lpstr>Roboto</vt:lpstr>
      <vt:lpstr>Unbounded</vt:lpstr>
      <vt:lpstr>Unbounded Light</vt:lpstr>
      <vt:lpstr>Unbounded Medium</vt:lpstr>
      <vt:lpstr>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Корякин Даниил Дмитриевич</dc:creator>
  <cp:lastModifiedBy>Семенов Евгений Валентинович</cp:lastModifiedBy>
  <cp:revision>8</cp:revision>
  <dcterms:created xsi:type="dcterms:W3CDTF">2025-01-14T07:14:54Z</dcterms:created>
  <dcterms:modified xsi:type="dcterms:W3CDTF">2025-08-22T09:37:21Z</dcterms:modified>
</cp:coreProperties>
</file>