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aQvAIdNOYZGzGlSfc6J4uggBr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17213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CA"/>
            </a:gs>
            <a:gs pos="35000">
              <a:srgbClr val="FFD395"/>
            </a:gs>
            <a:gs pos="73000">
              <a:srgbClr val="FFBE5F"/>
            </a:gs>
            <a:gs pos="100000">
              <a:srgbClr val="B86D00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117603" y="1297724"/>
            <a:ext cx="1055188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b="1" i="0" u="none" strike="noStrike" cap="none" dirty="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Сельскохозяйственные профессии.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722810"/>
              </a:buClr>
              <a:buSzPts val="4000"/>
              <a:buFont typeface="Arial"/>
              <a:buChar char="•"/>
            </a:pPr>
            <a:r>
              <a:rPr lang="ru-RU" sz="4000" b="1" dirty="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агроном</a:t>
            </a:r>
            <a:endParaRPr sz="4000" b="1" dirty="0"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722810"/>
              </a:buClr>
              <a:buSzPts val="4000"/>
              <a:buFont typeface="Arial"/>
              <a:buChar char="•"/>
            </a:pPr>
            <a:r>
              <a:rPr lang="ru-RU" sz="4000" b="1" dirty="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тракторист – механизатор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722810"/>
              </a:buClr>
              <a:buSzPts val="4000"/>
              <a:buFont typeface="Arial"/>
              <a:buChar char="•"/>
            </a:pPr>
            <a:r>
              <a:rPr lang="ru-RU" sz="4000" b="1" dirty="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комбайнер – механизатор </a:t>
            </a:r>
            <a:endParaRPr sz="4000" b="1" dirty="0"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722810"/>
              </a:buClr>
              <a:buSzPts val="4000"/>
              <a:buFont typeface="Arial"/>
              <a:buChar char="•"/>
            </a:pPr>
            <a:r>
              <a:rPr lang="ru-RU" sz="4000" b="1" dirty="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водитель грузового транспорта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722810"/>
              </a:buClr>
              <a:buSzPts val="4000"/>
              <a:buFont typeface="Arial"/>
              <a:buChar char="•"/>
            </a:pPr>
            <a:r>
              <a:rPr lang="ru-RU" sz="4000" b="1" dirty="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повар </a:t>
            </a:r>
            <a:endParaRPr dirty="0"/>
          </a:p>
        </p:txBody>
      </p:sp>
      <p:sp>
        <p:nvSpPr>
          <p:cNvPr id="85" name="Google Shape;85;p1"/>
          <p:cNvSpPr txBox="1"/>
          <p:nvPr/>
        </p:nvSpPr>
        <p:spPr>
          <a:xfrm>
            <a:off x="7141029" y="5083376"/>
            <a:ext cx="452845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Выполнила:</a:t>
            </a:r>
            <a:endParaRPr dirty="0"/>
          </a:p>
          <a:p>
            <a:pPr lvl="0"/>
            <a:r>
              <a:rPr lang="ru-RU" sz="1800" dirty="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Александрова Елена Владимировна, воспитатель</a:t>
            </a:r>
            <a:endParaRPr sz="1800" dirty="0"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773722" y="449943"/>
            <a:ext cx="1074771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Структурное подразделение детский сад «Колосок» государственного бюджетного общеобразовательного учреждения Самарской области средней общеобразовательной школы пос. Комсомольский муниципального района Кинельский Самарской области</a:t>
            </a:r>
            <a:endParaRPr sz="1800" dirty="0">
              <a:solidFill>
                <a:schemeClr val="accent6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5355771" y="6444343"/>
            <a:ext cx="8579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2025г</a:t>
            </a:r>
            <a:endParaRPr sz="1800"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>
            <a:spLocks noGrp="1"/>
          </p:cNvSpPr>
          <p:nvPr>
            <p:ph type="title"/>
          </p:nvPr>
        </p:nvSpPr>
        <p:spPr>
          <a:xfrm>
            <a:off x="746760" y="169183"/>
            <a:ext cx="9964783" cy="90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2810"/>
              </a:buClr>
              <a:buSzPct val="100000"/>
              <a:buFont typeface="Comic Sans MS"/>
              <a:buNone/>
            </a:pPr>
            <a:r>
              <a:rPr lang="ru-RU" sz="60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Уборка урожая </a:t>
            </a:r>
            <a:endParaRPr sz="6000"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5" name="Google Shape;15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0401" y="1053926"/>
            <a:ext cx="8345714" cy="5648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750" y="939400"/>
            <a:ext cx="5789750" cy="5789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1"/>
          <p:cNvSpPr txBox="1"/>
          <p:nvPr/>
        </p:nvSpPr>
        <p:spPr>
          <a:xfrm>
            <a:off x="7663543" y="754743"/>
            <a:ext cx="4252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1"/>
          <p:cNvSpPr txBox="1"/>
          <p:nvPr/>
        </p:nvSpPr>
        <p:spPr>
          <a:xfrm>
            <a:off x="7082975" y="1145075"/>
            <a:ext cx="4693200" cy="4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Он колосья жнет умело,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Зерна ссыпает в грузовик!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Как благородно- это дело!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 хлебороб к труду привык!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Комбайнер- не только водит огромную машину, но и занимается ее текущим техническим обслуживанием, следит за исправностью, выполняет мелкий ремонт</a:t>
            </a:r>
            <a:endParaRPr/>
          </a:p>
        </p:txBody>
      </p:sp>
      <p:sp>
        <p:nvSpPr>
          <p:cNvPr id="163" name="Google Shape;163;p11"/>
          <p:cNvSpPr txBox="1"/>
          <p:nvPr/>
        </p:nvSpPr>
        <p:spPr>
          <a:xfrm>
            <a:off x="2148113" y="108412"/>
            <a:ext cx="79480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Механизатор- комбайнер</a:t>
            </a:r>
            <a:endParaRPr sz="4800" b="1"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/>
          <p:nvPr/>
        </p:nvSpPr>
        <p:spPr>
          <a:xfrm>
            <a:off x="1886856" y="177577"/>
            <a:ext cx="90714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600" b="1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Кто кормит в поле комбайнеров? </a:t>
            </a:r>
            <a:endParaRPr sz="3600" b="1"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356" y="928915"/>
            <a:ext cx="5382987" cy="365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3089" y="928915"/>
            <a:ext cx="5682341" cy="365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2"/>
          <p:cNvSpPr txBox="1"/>
          <p:nvPr/>
        </p:nvSpPr>
        <p:spPr>
          <a:xfrm>
            <a:off x="437243" y="4796527"/>
            <a:ext cx="1014367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Повар полеводческой бригады: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6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-Варит вкусный обед, складывает в термосы везет на поле.</a:t>
            </a:r>
            <a:endParaRPr sz="3600"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027" y="3490683"/>
            <a:ext cx="4004173" cy="2582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3943" y="973281"/>
            <a:ext cx="7467599" cy="50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3"/>
          <p:cNvSpPr txBox="1"/>
          <p:nvPr/>
        </p:nvSpPr>
        <p:spPr>
          <a:xfrm>
            <a:off x="4267200" y="116114"/>
            <a:ext cx="31893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Обед в поле</a:t>
            </a:r>
            <a:endParaRPr sz="3600" b="1"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9" name="Google Shape;17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6686" y="973281"/>
            <a:ext cx="3570514" cy="2408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>
            <a:spLocks noGrp="1"/>
          </p:cNvSpPr>
          <p:nvPr>
            <p:ph type="title"/>
          </p:nvPr>
        </p:nvSpPr>
        <p:spPr>
          <a:xfrm>
            <a:off x="101600" y="159657"/>
            <a:ext cx="11959771" cy="119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2810"/>
              </a:buClr>
              <a:buSzPct val="100000"/>
              <a:buFont typeface="Comic Sans MS"/>
              <a:buNone/>
            </a:pPr>
            <a:r>
              <a:rPr lang="ru-RU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Водители-механизаторы увозят зерно пшеницы на мехток для сушки и хранения</a:t>
            </a:r>
            <a:endParaRPr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5" name="Google Shape;18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936" y="1701123"/>
            <a:ext cx="6757093" cy="49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6885" y="1701123"/>
            <a:ext cx="3831771" cy="4913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/>
          <p:nvPr/>
        </p:nvSpPr>
        <p:spPr>
          <a:xfrm>
            <a:off x="145143" y="1349828"/>
            <a:ext cx="3018971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Солому скатывает специальный трактор в рулоны,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она идет на корм КРС</a:t>
            </a:r>
            <a:endParaRPr sz="3200" b="1"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2" name="Google Shape;19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1061" y="377372"/>
            <a:ext cx="8505168" cy="6031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391886" y="246743"/>
            <a:ext cx="11480799" cy="11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1601"/>
              </a:buClr>
              <a:buSzPts val="4800"/>
              <a:buFont typeface="Comic Sans MS"/>
              <a:buNone/>
            </a:pPr>
            <a:r>
              <a:rPr lang="ru-RU" sz="4800">
                <a:solidFill>
                  <a:srgbClr val="39160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2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Уборка подсолнечника: семена везут на маслобойку, шелуху – на жмых, для корма КРС</a:t>
            </a:r>
            <a:endParaRPr sz="3200"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8" name="Google Shape;19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059" y="1589201"/>
            <a:ext cx="4336142" cy="236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059" y="4170574"/>
            <a:ext cx="4336142" cy="2413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7547" y="1589201"/>
            <a:ext cx="5879368" cy="5032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"/>
          <p:cNvSpPr txBox="1">
            <a:spLocks noGrp="1"/>
          </p:cNvSpPr>
          <p:nvPr>
            <p:ph type="title"/>
          </p:nvPr>
        </p:nvSpPr>
        <p:spPr>
          <a:xfrm>
            <a:off x="261257" y="174171"/>
            <a:ext cx="11742057" cy="124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2810"/>
              </a:buClr>
              <a:buSzPct val="100000"/>
              <a:buFont typeface="Comic Sans MS"/>
              <a:buNone/>
            </a:pPr>
            <a:r>
              <a:rPr lang="ru-RU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Кукурузу убирают, зерна везут на хранение, ботву - на силосную яму, для корма КРС.</a:t>
            </a:r>
            <a:endParaRPr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6" name="Google Shape;20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506" y="1483273"/>
            <a:ext cx="4683580" cy="289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9456" y="4497343"/>
            <a:ext cx="3921949" cy="2198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1506" y="4522075"/>
            <a:ext cx="4683580" cy="2148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76514" y="1492522"/>
            <a:ext cx="3947834" cy="2878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>
            <a:spLocks noGrp="1"/>
          </p:cNvSpPr>
          <p:nvPr>
            <p:ph type="title"/>
          </p:nvPr>
        </p:nvSpPr>
        <p:spPr>
          <a:xfrm>
            <a:off x="550816" y="129994"/>
            <a:ext cx="11101253" cy="84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2810"/>
              </a:buClr>
              <a:buSzPts val="4400"/>
              <a:buFont typeface="Comic Sans MS"/>
              <a:buNone/>
            </a:pPr>
            <a:r>
              <a:rPr lang="ru-RU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После уборки урожая</a:t>
            </a:r>
            <a:endParaRPr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5" name="Google Shape;215;p18"/>
          <p:cNvPicPr preferRelativeResize="0"/>
          <p:nvPr/>
        </p:nvPicPr>
        <p:blipFill rotWithShape="1">
          <a:blip r:embed="rId3">
            <a:alphaModFix/>
          </a:blip>
          <a:srcRect l="30343" t="42572" r="11028" b="2798"/>
          <a:stretch/>
        </p:blipFill>
        <p:spPr>
          <a:xfrm>
            <a:off x="261256" y="972457"/>
            <a:ext cx="7933906" cy="554445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8"/>
          <p:cNvSpPr txBox="1"/>
          <p:nvPr/>
        </p:nvSpPr>
        <p:spPr>
          <a:xfrm>
            <a:off x="8374743" y="1322252"/>
            <a:ext cx="3541486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Механизаторы обследуют и ремонтируют свои тракторы -</a:t>
            </a:r>
            <a:endParaRPr sz="3200"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готовят к следующему посевному сезону</a:t>
            </a:r>
            <a:endParaRPr sz="3200">
              <a:solidFill>
                <a:srgbClr val="7228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CA"/>
            </a:gs>
            <a:gs pos="35000">
              <a:srgbClr val="FFD395"/>
            </a:gs>
            <a:gs pos="73000">
              <a:srgbClr val="FFBE5F"/>
            </a:gs>
            <a:gs pos="100000">
              <a:srgbClr val="B86D00"/>
            </a:gs>
          </a:gsLst>
          <a:lin ang="5400000" scaled="0"/>
        </a:gra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"/>
          <p:cNvSpPr txBox="1"/>
          <p:nvPr/>
        </p:nvSpPr>
        <p:spPr>
          <a:xfrm>
            <a:off x="132065" y="3294743"/>
            <a:ext cx="3178627" cy="251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2000" dirty="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Для того чтобы знать все о вегетации (росте) растений надо не один год учиться на </a:t>
            </a:r>
            <a:r>
              <a:rPr lang="ru-RU" sz="2000" b="1" dirty="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агронома</a:t>
            </a:r>
            <a:r>
              <a:rPr lang="ru-RU" sz="2000" dirty="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 в сельскохозяйственном университете.</a:t>
            </a:r>
            <a:endParaRPr sz="2800" dirty="0"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2" name="Google Shape;222;p19"/>
          <p:cNvSpPr txBox="1"/>
          <p:nvPr/>
        </p:nvSpPr>
        <p:spPr>
          <a:xfrm>
            <a:off x="9710628" y="1291771"/>
            <a:ext cx="224971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Так же надо учиться на </a:t>
            </a:r>
            <a:r>
              <a:rPr lang="ru-RU" sz="1800" b="1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повара </a:t>
            </a:r>
            <a:r>
              <a:rPr lang="ru-RU" sz="18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колледже, чтобы готовить вкусные обеды.</a:t>
            </a:r>
            <a:endParaRPr sz="1800"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3821519" y="155422"/>
            <a:ext cx="2888343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Для каждой аграрной культуры нужен свой трактор, сеялка и свой комбайн. И чтобы управлять всей этой сложной техникой надо учиться на профессию </a:t>
            </a:r>
            <a:r>
              <a:rPr lang="ru-RU" sz="1800" b="1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механизатора</a:t>
            </a:r>
            <a:r>
              <a:rPr lang="ru-RU" sz="18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 и </a:t>
            </a:r>
            <a:r>
              <a:rPr lang="ru-RU" sz="1800" b="1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водителя</a:t>
            </a:r>
            <a:r>
              <a:rPr lang="ru-RU" sz="18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 в сельскохозяйственном техникуме.</a:t>
            </a:r>
            <a:endParaRPr/>
          </a:p>
        </p:txBody>
      </p:sp>
      <p:sp>
        <p:nvSpPr>
          <p:cNvPr id="224" name="Google Shape;224;p19"/>
          <p:cNvSpPr txBox="1"/>
          <p:nvPr/>
        </p:nvSpPr>
        <p:spPr>
          <a:xfrm>
            <a:off x="7062638" y="3185332"/>
            <a:ext cx="245291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 чтобы изобретать таких механизированных помощников в поле надо учиться на </a:t>
            </a:r>
            <a:r>
              <a:rPr lang="ru-RU" sz="1800" b="1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инженер-конструктора </a:t>
            </a:r>
            <a:r>
              <a:rPr lang="ru-RU" sz="18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ВУЗе.</a:t>
            </a:r>
            <a:endParaRPr sz="2000" b="1"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5" name="Google Shape;22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663468" y="3294743"/>
            <a:ext cx="3041989" cy="3164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184" y="333830"/>
            <a:ext cx="3361176" cy="2960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93080" y="3259617"/>
            <a:ext cx="2367262" cy="2234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8759" y="537028"/>
            <a:ext cx="2436793" cy="2570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ctrTitle"/>
          </p:nvPr>
        </p:nvSpPr>
        <p:spPr>
          <a:xfrm>
            <a:off x="0" y="146594"/>
            <a:ext cx="12192000" cy="1145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2810"/>
              </a:buClr>
              <a:buSzPts val="4000"/>
              <a:buFont typeface="Comic Sans MS"/>
              <a:buNone/>
            </a:pPr>
            <a:r>
              <a:rPr lang="ru-RU" sz="4000" b="1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Мы живём в сельской местности -  </a:t>
            </a:r>
            <a:br>
              <a:rPr lang="ru-RU" sz="4000" b="1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-RU" sz="4000" b="1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посёлке Комсомольский</a:t>
            </a:r>
            <a:endParaRPr sz="4000" b="1"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t="3471"/>
          <a:stretch/>
        </p:blipFill>
        <p:spPr>
          <a:xfrm>
            <a:off x="5959561" y="1436914"/>
            <a:ext cx="6071331" cy="4252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170" y="1436914"/>
            <a:ext cx="5670248" cy="4252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75" y="411488"/>
            <a:ext cx="11007850" cy="603502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0"/>
          <p:cNvSpPr txBox="1"/>
          <p:nvPr/>
        </p:nvSpPr>
        <p:spPr>
          <a:xfrm>
            <a:off x="2179200" y="3291850"/>
            <a:ext cx="7833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>
                <a:solidFill>
                  <a:srgbClr val="5B0F00"/>
                </a:solidFill>
                <a:highlight>
                  <a:schemeClr val="accent5"/>
                </a:highlight>
                <a:latin typeface="Comic Sans MS"/>
                <a:ea typeface="Comic Sans MS"/>
                <a:cs typeface="Comic Sans MS"/>
                <a:sym typeface="Comic Sans MS"/>
              </a:rPr>
              <a:t>Спасибо за внимание</a:t>
            </a:r>
            <a:endParaRPr sz="5600" b="1">
              <a:solidFill>
                <a:srgbClr val="5B0F00"/>
              </a:solidFill>
              <a:highlight>
                <a:schemeClr val="accent5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1306286" y="250001"/>
            <a:ext cx="9305017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4900"/>
              </a:buClr>
              <a:buSzPct val="100000"/>
              <a:buFont typeface="Comic Sans MS"/>
              <a:buNone/>
            </a:pPr>
            <a:r>
              <a:rPr lang="ru-RU" sz="7200">
                <a:solidFill>
                  <a:srgbClr val="7B4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 это наши поля</a:t>
            </a:r>
            <a:endParaRPr sz="7200">
              <a:solidFill>
                <a:srgbClr val="7B4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0375" y="961201"/>
            <a:ext cx="4591019" cy="2892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0375" y="3982400"/>
            <a:ext cx="4591025" cy="282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3773" y="989605"/>
            <a:ext cx="4754879" cy="286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3772" y="3920290"/>
            <a:ext cx="4754880" cy="282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937260" y="129995"/>
            <a:ext cx="10317480" cy="92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4900"/>
              </a:buClr>
              <a:buSzPct val="100000"/>
              <a:buFont typeface="Comic Sans MS"/>
              <a:buNone/>
            </a:pPr>
            <a:r>
              <a:rPr lang="ru-RU" sz="6600">
                <a:solidFill>
                  <a:srgbClr val="7B4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 это мы на поле</a:t>
            </a:r>
            <a:endParaRPr sz="6600">
              <a:solidFill>
                <a:srgbClr val="7B4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1497" y="960122"/>
            <a:ext cx="7619997" cy="5714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/>
        </p:nvSpPr>
        <p:spPr>
          <a:xfrm>
            <a:off x="5965371" y="812800"/>
            <a:ext cx="15965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018" y="199962"/>
            <a:ext cx="10528705" cy="122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493" y="1409097"/>
            <a:ext cx="3845678" cy="512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01296" y="1409097"/>
            <a:ext cx="7631045" cy="5125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838200" y="129994"/>
            <a:ext cx="10515600" cy="904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2810"/>
              </a:buClr>
              <a:buSzPts val="5400"/>
              <a:buFont typeface="Comic Sans MS"/>
              <a:buNone/>
            </a:pPr>
            <a:r>
              <a:rPr lang="ru-RU" sz="54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Механизатор-тракторист</a:t>
            </a:r>
            <a:endParaRPr sz="5400"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361426" y="1272677"/>
            <a:ext cx="560396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Вспахивает землю плугом</a:t>
            </a:r>
            <a:endParaRPr sz="4000"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6340327" y="1272677"/>
            <a:ext cx="522409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Культивирует бороной</a:t>
            </a:r>
            <a:endParaRPr sz="4000"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5" name="Google Shape;12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822" y="2834641"/>
            <a:ext cx="5417872" cy="360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8160" y="2834640"/>
            <a:ext cx="5388426" cy="3605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2995748" y="81726"/>
            <a:ext cx="5730240" cy="119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1601"/>
              </a:buClr>
              <a:buSzPts val="4800"/>
              <a:buFont typeface="Comic Sans MS"/>
              <a:buNone/>
            </a:pPr>
            <a:r>
              <a:rPr lang="ru-RU" sz="4800">
                <a:solidFill>
                  <a:srgbClr val="391601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ru-RU" sz="4800">
                <a:solidFill>
                  <a:srgbClr val="39160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-RU" sz="4800" b="1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Агроном</a:t>
            </a:r>
            <a:r>
              <a:rPr lang="ru-RU" sz="4800">
                <a:solidFill>
                  <a:srgbClr val="391601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ru-RU" sz="4800">
                <a:solidFill>
                  <a:srgbClr val="39160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4800">
              <a:solidFill>
                <a:srgbClr val="7B4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278" y="1277257"/>
            <a:ext cx="7179940" cy="54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 txBox="1"/>
          <p:nvPr/>
        </p:nvSpPr>
        <p:spPr>
          <a:xfrm>
            <a:off x="7779656" y="2377440"/>
            <a:ext cx="3780971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Он рассчитывает сколько семян надо посадить на это поле</a:t>
            </a:r>
            <a:endParaRPr sz="3200"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/>
          <p:nvPr/>
        </p:nvSpPr>
        <p:spPr>
          <a:xfrm>
            <a:off x="718456" y="1321840"/>
            <a:ext cx="525656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Засеивает семенами</a:t>
            </a:r>
            <a:endParaRPr sz="4000"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9" name="Google Shape;139;p8"/>
          <p:cNvSpPr txBox="1"/>
          <p:nvPr/>
        </p:nvSpPr>
        <p:spPr>
          <a:xfrm>
            <a:off x="7927743" y="1321840"/>
            <a:ext cx="265649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Поливает</a:t>
            </a:r>
            <a:endParaRPr sz="4000"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0" name="Google Shape;1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550" y="2259874"/>
            <a:ext cx="6305939" cy="353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0899" y="2259874"/>
            <a:ext cx="5314740" cy="354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8"/>
          <p:cNvSpPr txBox="1"/>
          <p:nvPr/>
        </p:nvSpPr>
        <p:spPr>
          <a:xfrm>
            <a:off x="5471886" y="711200"/>
            <a:ext cx="15530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1986" y="-170292"/>
            <a:ext cx="9028959" cy="1534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>
            <a:spLocks noGrp="1"/>
          </p:cNvSpPr>
          <p:nvPr>
            <p:ph type="title"/>
          </p:nvPr>
        </p:nvSpPr>
        <p:spPr>
          <a:xfrm>
            <a:off x="8766629" y="535577"/>
            <a:ext cx="3235064" cy="517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2810"/>
              </a:buClr>
              <a:buSzPts val="4000"/>
              <a:buFont typeface="Comic Sans MS"/>
              <a:buNone/>
            </a:pPr>
            <a:r>
              <a:rPr lang="ru-RU" sz="40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Агроном</a:t>
            </a:r>
            <a:br>
              <a:rPr lang="ru-RU" sz="40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-RU" sz="40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ru-RU" sz="40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-RU" sz="40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ru-RU" sz="40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-RU" sz="4000">
                <a:solidFill>
                  <a:srgbClr val="72281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проверяет созревание семян</a:t>
            </a:r>
            <a:endParaRPr sz="4000">
              <a:solidFill>
                <a:srgbClr val="7228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9" name="Google Shape;14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436" y="345439"/>
            <a:ext cx="8334593" cy="6318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Индикатор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316</Words>
  <Application>Microsoft Office PowerPoint</Application>
  <PresentationFormat>Произвольный</PresentationFormat>
  <Paragraphs>51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Мы живём в сельской местности -   посёлке Комсомольский</vt:lpstr>
      <vt:lpstr>А это наши поля</vt:lpstr>
      <vt:lpstr>А это мы на поле</vt:lpstr>
      <vt:lpstr>Презентация PowerPoint</vt:lpstr>
      <vt:lpstr>Механизатор-тракторист</vt:lpstr>
      <vt:lpstr> Агроном </vt:lpstr>
      <vt:lpstr>Презентация PowerPoint</vt:lpstr>
      <vt:lpstr>Агроном   - проверяет созревание семян</vt:lpstr>
      <vt:lpstr>Уборка урожая </vt:lpstr>
      <vt:lpstr>Презентация PowerPoint</vt:lpstr>
      <vt:lpstr>Презентация PowerPoint</vt:lpstr>
      <vt:lpstr>Презентация PowerPoint</vt:lpstr>
      <vt:lpstr>Водители-механизаторы увозят зерно пшеницы на мехток для сушки и хранения</vt:lpstr>
      <vt:lpstr>Презентация PowerPoint</vt:lpstr>
      <vt:lpstr> Уборка подсолнечника: семена везут на маслобойку, шелуху – на жмых, для корма КРС</vt:lpstr>
      <vt:lpstr>Кукурузу убирают, зерна везут на хранение, ботву - на силосную яму, для корма КРС.</vt:lpstr>
      <vt:lpstr>После уборки урожая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Артемова</cp:lastModifiedBy>
  <cp:revision>2</cp:revision>
  <dcterms:created xsi:type="dcterms:W3CDTF">2025-02-16T09:56:57Z</dcterms:created>
  <dcterms:modified xsi:type="dcterms:W3CDTF">2025-08-21T10:23:19Z</dcterms:modified>
</cp:coreProperties>
</file>