
<file path=[Content_Types].xml><?xml version="1.0" encoding="utf-8"?>
<Types xmlns="http://schemas.openxmlformats.org/package/2006/content-types">
  <Default Extension="png" ContentType="image/png"/>
  <Default Extension="m4a" ContentType="audio/unknown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94" d="100"/>
          <a:sy n="94" d="100"/>
        </p:scale>
        <p:origin x="-384" y="-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184763-5081-4133-BF43-FFF0E55C5242}" type="datetimeFigureOut">
              <a:rPr lang="ru-RU" smtClean="0"/>
              <a:t>22.08.2025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731B44-02CB-4010-AD61-04D17FCDB6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1311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AA7E1-2604-4F2E-A78D-C9BB84CE44A6}" type="datetimeFigureOut">
              <a:rPr lang="ru-RU" smtClean="0"/>
              <a:t>22.08.2025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D60F5-5180-47A1-8F41-63D353630E5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95529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AA7E1-2604-4F2E-A78D-C9BB84CE44A6}" type="datetimeFigureOut">
              <a:rPr lang="ru-RU" smtClean="0"/>
              <a:t>22.08.2025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D60F5-5180-47A1-8F41-63D353630E5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63758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AA7E1-2604-4F2E-A78D-C9BB84CE44A6}" type="datetimeFigureOut">
              <a:rPr lang="ru-RU" smtClean="0"/>
              <a:t>22.08.2025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D60F5-5180-47A1-8F41-63D353630E5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91332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AA7E1-2604-4F2E-A78D-C9BB84CE44A6}" type="datetimeFigureOut">
              <a:rPr lang="ru-RU" smtClean="0"/>
              <a:t>22.08.2025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D60F5-5180-47A1-8F41-63D353630E5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51153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AA7E1-2604-4F2E-A78D-C9BB84CE44A6}" type="datetimeFigureOut">
              <a:rPr lang="ru-RU" smtClean="0"/>
              <a:t>22.08.2025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D60F5-5180-47A1-8F41-63D353630E5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58717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AA7E1-2604-4F2E-A78D-C9BB84CE44A6}" type="datetimeFigureOut">
              <a:rPr lang="ru-RU" smtClean="0"/>
              <a:t>22.08.2025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D60F5-5180-47A1-8F41-63D353630E5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62028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AA7E1-2604-4F2E-A78D-C9BB84CE44A6}" type="datetimeFigureOut">
              <a:rPr lang="ru-RU" smtClean="0"/>
              <a:t>22.08.2025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D60F5-5180-47A1-8F41-63D353630E5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43151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AA7E1-2604-4F2E-A78D-C9BB84CE44A6}" type="datetimeFigureOut">
              <a:rPr lang="ru-RU" smtClean="0"/>
              <a:t>22.08.2025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D60F5-5180-47A1-8F41-63D353630E5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56913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AA7E1-2604-4F2E-A78D-C9BB84CE44A6}" type="datetimeFigureOut">
              <a:rPr lang="ru-RU" smtClean="0"/>
              <a:t>22.08.2025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D60F5-5180-47A1-8F41-63D353630E5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73077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AA7E1-2604-4F2E-A78D-C9BB84CE44A6}" type="datetimeFigureOut">
              <a:rPr lang="ru-RU" smtClean="0"/>
              <a:t>22.08.2025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D60F5-5180-47A1-8F41-63D353630E5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49268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AA7E1-2604-4F2E-A78D-C9BB84CE44A6}" type="datetimeFigureOut">
              <a:rPr lang="ru-RU" smtClean="0"/>
              <a:t>22.08.2025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D60F5-5180-47A1-8F41-63D353630E5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05142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FAA7E1-2604-4F2E-A78D-C9BB84CE44A6}" type="datetimeFigureOut">
              <a:rPr lang="ru-RU" smtClean="0"/>
              <a:t>22.08.2025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0D60F5-5180-47A1-8F41-63D353630E5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35584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jpe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microsoft.com/office/2007/relationships/hdphoto" Target="../media/hdphoto1.wdp"/><Relationship Id="rId11" Type="http://schemas.openxmlformats.org/officeDocument/2006/relationships/image" Target="../media/image7.png"/><Relationship Id="rId5" Type="http://schemas.openxmlformats.org/officeDocument/2006/relationships/image" Target="../media/image2.png"/><Relationship Id="rId10" Type="http://schemas.openxmlformats.org/officeDocument/2006/relationships/image" Target="../media/image6.jpg"/><Relationship Id="rId4" Type="http://schemas.openxmlformats.org/officeDocument/2006/relationships/image" Target="../media/image1.jpg"/><Relationship Id="rId9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microsoft.com/office/2007/relationships/hdphoto" Target="../media/hdphoto5.wdp"/><Relationship Id="rId18" Type="http://schemas.openxmlformats.org/officeDocument/2006/relationships/image" Target="../media/image15.png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7.png"/><Relationship Id="rId7" Type="http://schemas.microsoft.com/office/2007/relationships/hdphoto" Target="../media/hdphoto2.wdp"/><Relationship Id="rId12" Type="http://schemas.openxmlformats.org/officeDocument/2006/relationships/image" Target="../media/image12.png"/><Relationship Id="rId17" Type="http://schemas.microsoft.com/office/2007/relationships/hdphoto" Target="../media/hdphoto7.wdp"/><Relationship Id="rId2" Type="http://schemas.openxmlformats.org/officeDocument/2006/relationships/audio" Target="../media/media2.m4a"/><Relationship Id="rId16" Type="http://schemas.openxmlformats.org/officeDocument/2006/relationships/image" Target="../media/image14.png"/><Relationship Id="rId20" Type="http://schemas.microsoft.com/office/2007/relationships/hdphoto" Target="../media/hdphoto8.wdp"/><Relationship Id="rId1" Type="http://schemas.microsoft.com/office/2007/relationships/media" Target="../media/media2.m4a"/><Relationship Id="rId6" Type="http://schemas.openxmlformats.org/officeDocument/2006/relationships/image" Target="../media/image9.png"/><Relationship Id="rId11" Type="http://schemas.microsoft.com/office/2007/relationships/hdphoto" Target="../media/hdphoto4.wdp"/><Relationship Id="rId5" Type="http://schemas.openxmlformats.org/officeDocument/2006/relationships/image" Target="../media/image8.png"/><Relationship Id="rId15" Type="http://schemas.microsoft.com/office/2007/relationships/hdphoto" Target="../media/hdphoto6.wdp"/><Relationship Id="rId10" Type="http://schemas.openxmlformats.org/officeDocument/2006/relationships/image" Target="../media/image11.png"/><Relationship Id="rId19" Type="http://schemas.openxmlformats.org/officeDocument/2006/relationships/image" Target="../media/image16.png"/><Relationship Id="rId4" Type="http://schemas.openxmlformats.org/officeDocument/2006/relationships/image" Target="../media/image1.jpg"/><Relationship Id="rId9" Type="http://schemas.microsoft.com/office/2007/relationships/hdphoto" Target="../media/hdphoto3.wdp"/><Relationship Id="rId1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13" Type="http://schemas.microsoft.com/office/2007/relationships/hdphoto" Target="../media/hdphoto11.wdp"/><Relationship Id="rId18" Type="http://schemas.microsoft.com/office/2007/relationships/hdphoto" Target="../media/hdphoto13.wdp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9.png"/><Relationship Id="rId12" Type="http://schemas.openxmlformats.org/officeDocument/2006/relationships/image" Target="../media/image22.png"/><Relationship Id="rId17" Type="http://schemas.openxmlformats.org/officeDocument/2006/relationships/image" Target="../media/image24.png"/><Relationship Id="rId2" Type="http://schemas.openxmlformats.org/officeDocument/2006/relationships/audio" Target="../media/media3.m4a"/><Relationship Id="rId16" Type="http://schemas.microsoft.com/office/2007/relationships/hdphoto" Target="../media/hdphoto12.wdp"/><Relationship Id="rId1" Type="http://schemas.microsoft.com/office/2007/relationships/media" Target="../media/media3.m4a"/><Relationship Id="rId6" Type="http://schemas.openxmlformats.org/officeDocument/2006/relationships/image" Target="../media/image18.png"/><Relationship Id="rId11" Type="http://schemas.openxmlformats.org/officeDocument/2006/relationships/image" Target="../media/image21.jpg"/><Relationship Id="rId5" Type="http://schemas.openxmlformats.org/officeDocument/2006/relationships/image" Target="../media/image17.png"/><Relationship Id="rId15" Type="http://schemas.openxmlformats.org/officeDocument/2006/relationships/image" Target="../media/image23.png"/><Relationship Id="rId10" Type="http://schemas.microsoft.com/office/2007/relationships/hdphoto" Target="../media/hdphoto10.wdp"/><Relationship Id="rId4" Type="http://schemas.openxmlformats.org/officeDocument/2006/relationships/image" Target="../media/image1.jpg"/><Relationship Id="rId9" Type="http://schemas.openxmlformats.org/officeDocument/2006/relationships/image" Target="../media/image20.png"/><Relationship Id="rId1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14.wdp"/><Relationship Id="rId13" Type="http://schemas.microsoft.com/office/2007/relationships/hdphoto" Target="../media/hdphoto16.wdp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6.png"/><Relationship Id="rId12" Type="http://schemas.openxmlformats.org/officeDocument/2006/relationships/image" Target="../media/image29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25.png"/><Relationship Id="rId11" Type="http://schemas.microsoft.com/office/2007/relationships/hdphoto" Target="../media/hdphoto15.wdp"/><Relationship Id="rId5" Type="http://schemas.openxmlformats.org/officeDocument/2006/relationships/image" Target="../media/image17.png"/><Relationship Id="rId10" Type="http://schemas.openxmlformats.org/officeDocument/2006/relationships/image" Target="../media/image28.png"/><Relationship Id="rId4" Type="http://schemas.openxmlformats.org/officeDocument/2006/relationships/image" Target="../media/image1.jpg"/><Relationship Id="rId9" Type="http://schemas.openxmlformats.org/officeDocument/2006/relationships/image" Target="../media/image27.jpg"/><Relationship Id="rId1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microsoft.com/office/2007/relationships/hdphoto" Target="../media/hdphoto19.wdp"/><Relationship Id="rId18" Type="http://schemas.openxmlformats.org/officeDocument/2006/relationships/image" Target="../media/image38.png"/><Relationship Id="rId3" Type="http://schemas.openxmlformats.org/officeDocument/2006/relationships/slideLayout" Target="../slideLayouts/slideLayout7.xml"/><Relationship Id="rId7" Type="http://schemas.microsoft.com/office/2007/relationships/hdphoto" Target="../media/hdphoto17.wdp"/><Relationship Id="rId12" Type="http://schemas.openxmlformats.org/officeDocument/2006/relationships/image" Target="../media/image35.png"/><Relationship Id="rId17" Type="http://schemas.microsoft.com/office/2007/relationships/hdphoto" Target="../media/hdphoto20.wdp"/><Relationship Id="rId2" Type="http://schemas.openxmlformats.org/officeDocument/2006/relationships/audio" Target="../media/media5.m4a"/><Relationship Id="rId16" Type="http://schemas.openxmlformats.org/officeDocument/2006/relationships/image" Target="../media/image37.png"/><Relationship Id="rId1" Type="http://schemas.microsoft.com/office/2007/relationships/media" Target="../media/media5.m4a"/><Relationship Id="rId6" Type="http://schemas.openxmlformats.org/officeDocument/2006/relationships/image" Target="../media/image31.png"/><Relationship Id="rId11" Type="http://schemas.microsoft.com/office/2007/relationships/hdphoto" Target="../media/hdphoto18.wdp"/><Relationship Id="rId5" Type="http://schemas.openxmlformats.org/officeDocument/2006/relationships/image" Target="../media/image30.png"/><Relationship Id="rId15" Type="http://schemas.openxmlformats.org/officeDocument/2006/relationships/image" Target="../media/image7.png"/><Relationship Id="rId10" Type="http://schemas.openxmlformats.org/officeDocument/2006/relationships/image" Target="../media/image34.png"/><Relationship Id="rId19" Type="http://schemas.microsoft.com/office/2007/relationships/hdphoto" Target="../media/hdphoto21.wdp"/><Relationship Id="rId4" Type="http://schemas.openxmlformats.org/officeDocument/2006/relationships/image" Target="../media/image1.jpg"/><Relationship Id="rId9" Type="http://schemas.openxmlformats.org/officeDocument/2006/relationships/image" Target="../media/image33.jpeg"/><Relationship Id="rId14" Type="http://schemas.openxmlformats.org/officeDocument/2006/relationships/image" Target="../media/image3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45.jpg"/><Relationship Id="rId18" Type="http://schemas.openxmlformats.org/officeDocument/2006/relationships/image" Target="../media/image50.jpeg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30.png"/><Relationship Id="rId7" Type="http://schemas.openxmlformats.org/officeDocument/2006/relationships/image" Target="../media/image25.png"/><Relationship Id="rId12" Type="http://schemas.openxmlformats.org/officeDocument/2006/relationships/image" Target="../media/image44.jpeg"/><Relationship Id="rId17" Type="http://schemas.openxmlformats.org/officeDocument/2006/relationships/image" Target="../media/image49.jpeg"/><Relationship Id="rId2" Type="http://schemas.openxmlformats.org/officeDocument/2006/relationships/audio" Target="../media/media6.m4a"/><Relationship Id="rId16" Type="http://schemas.openxmlformats.org/officeDocument/2006/relationships/image" Target="../media/image48.jpeg"/><Relationship Id="rId20" Type="http://schemas.openxmlformats.org/officeDocument/2006/relationships/image" Target="../media/image52.jpeg"/><Relationship Id="rId1" Type="http://schemas.microsoft.com/office/2007/relationships/media" Target="../media/media6.m4a"/><Relationship Id="rId6" Type="http://schemas.openxmlformats.org/officeDocument/2006/relationships/image" Target="../media/image40.png"/><Relationship Id="rId11" Type="http://schemas.openxmlformats.org/officeDocument/2006/relationships/image" Target="../media/image43.jpeg"/><Relationship Id="rId24" Type="http://schemas.openxmlformats.org/officeDocument/2006/relationships/image" Target="../media/image7.png"/><Relationship Id="rId5" Type="http://schemas.openxmlformats.org/officeDocument/2006/relationships/image" Target="../media/image39.png"/><Relationship Id="rId15" Type="http://schemas.openxmlformats.org/officeDocument/2006/relationships/image" Target="../media/image47.jpeg"/><Relationship Id="rId23" Type="http://schemas.openxmlformats.org/officeDocument/2006/relationships/image" Target="../media/image54.png"/><Relationship Id="rId10" Type="http://schemas.openxmlformats.org/officeDocument/2006/relationships/image" Target="../media/image42.jpeg"/><Relationship Id="rId19" Type="http://schemas.openxmlformats.org/officeDocument/2006/relationships/image" Target="../media/image51.png"/><Relationship Id="rId4" Type="http://schemas.openxmlformats.org/officeDocument/2006/relationships/image" Target="../media/image1.jpg"/><Relationship Id="rId9" Type="http://schemas.openxmlformats.org/officeDocument/2006/relationships/image" Target="../media/image41.jpeg"/><Relationship Id="rId14" Type="http://schemas.openxmlformats.org/officeDocument/2006/relationships/image" Target="../media/image46.jpeg"/><Relationship Id="rId22" Type="http://schemas.openxmlformats.org/officeDocument/2006/relationships/image" Target="../media/image5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7.png"/><Relationship Id="rId5" Type="http://schemas.openxmlformats.org/officeDocument/2006/relationships/image" Target="../media/image55.png"/><Relationship Id="rId4" Type="http://schemas.openxmlformats.org/officeDocument/2006/relationships/image" Target="../media/image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70671" y="309490"/>
            <a:ext cx="10424159" cy="1012874"/>
          </a:xfrm>
          <a:ln w="28575">
            <a:solidFill>
              <a:schemeClr val="tx1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>
            <a:noAutofit/>
          </a:bodyPr>
          <a:lstStyle/>
          <a:p>
            <a:r>
              <a:rPr lang="ru-RU" sz="1600" dirty="0">
                <a:latin typeface="Arial Black" panose="020B0A04020102020204" pitchFamily="34" charset="0"/>
              </a:rPr>
              <a:t>Структурное подразделение детский сад «Колосок» государственного бюджетного общеобразовательного учреждения средней общеобразовательной школы пос. Комсомольский муниципального района Кинельский Самарской области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970671" y="1998392"/>
            <a:ext cx="10424159" cy="2193779"/>
          </a:xfr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rmAutofit fontScale="55000" lnSpcReduction="20000"/>
          </a:bodyPr>
          <a:lstStyle/>
          <a:p>
            <a:r>
              <a:rPr lang="ru-RU" dirty="0"/>
              <a:t>                                                   </a:t>
            </a:r>
            <a:endParaRPr lang="ru-RU" sz="2000" dirty="0">
              <a:latin typeface="Arial Black" panose="020B0A04020102020204" pitchFamily="34" charset="0"/>
            </a:endParaRPr>
          </a:p>
          <a:p>
            <a:r>
              <a:rPr lang="ru-RU" sz="67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Мультимедийная презентация для детей младшего дошкольного возраста на тему</a:t>
            </a:r>
            <a:br>
              <a:rPr lang="ru-RU" sz="67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</a:br>
            <a:r>
              <a:rPr lang="ru-RU" sz="67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Профессии сельского хозяйства</a:t>
            </a:r>
          </a:p>
          <a:p>
            <a:r>
              <a:rPr lang="ru-RU" sz="2000" dirty="0">
                <a:latin typeface="Arial Black" panose="020B0A04020102020204" pitchFamily="34" charset="0"/>
              </a:rPr>
              <a:t>                                                           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145DF884-AF15-4F4A-8300-8F751EC316E4}"/>
              </a:ext>
            </a:extLst>
          </p:cNvPr>
          <p:cNvSpPr/>
          <p:nvPr/>
        </p:nvSpPr>
        <p:spPr>
          <a:xfrm>
            <a:off x="661183" y="4442725"/>
            <a:ext cx="10874325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dirty="0">
                <a:latin typeface="Arial Black" panose="020B0A04020102020204" pitchFamily="34" charset="0"/>
              </a:rPr>
              <a:t>Подготовила: </a:t>
            </a:r>
            <a:r>
              <a:rPr lang="ru-RU" dirty="0" err="1">
                <a:latin typeface="Arial Black" panose="020B0A04020102020204" pitchFamily="34" charset="0"/>
              </a:rPr>
              <a:t>Олтяни</a:t>
            </a:r>
            <a:r>
              <a:rPr lang="ru-RU" dirty="0">
                <a:latin typeface="Arial Black" panose="020B0A04020102020204" pitchFamily="34" charset="0"/>
              </a:rPr>
              <a:t> Тамара Владимировна,</a:t>
            </a:r>
          </a:p>
          <a:p>
            <a:pPr algn="r"/>
            <a:r>
              <a:rPr lang="ru-RU" dirty="0">
                <a:latin typeface="Arial Black" panose="020B0A04020102020204" pitchFamily="34" charset="0"/>
              </a:rPr>
              <a:t>воспитатель СПДС «Колосок»</a:t>
            </a:r>
          </a:p>
          <a:p>
            <a:pPr algn="r"/>
            <a:r>
              <a:rPr lang="ru-RU" dirty="0">
                <a:latin typeface="Arial Black" panose="020B0A04020102020204" pitchFamily="34" charset="0"/>
              </a:rPr>
              <a:t>ГБОУ СОШ пос. Комсомольский</a:t>
            </a:r>
          </a:p>
          <a:p>
            <a:endParaRPr lang="ru-RU" dirty="0">
              <a:latin typeface="Arial Black" panose="020B0A04020102020204" pitchFamily="34" charset="0"/>
            </a:endParaRPr>
          </a:p>
          <a:p>
            <a:endParaRPr lang="ru-RU" dirty="0">
              <a:latin typeface="Arial Black" panose="020B0A04020102020204" pitchFamily="34" charset="0"/>
            </a:endParaRPr>
          </a:p>
          <a:p>
            <a:endParaRPr lang="ru-RU" dirty="0">
              <a:latin typeface="Arial Black" panose="020B0A04020102020204" pitchFamily="34" charset="0"/>
            </a:endParaRPr>
          </a:p>
          <a:p>
            <a:pPr algn="ctr"/>
            <a:r>
              <a:rPr lang="ru-RU" dirty="0">
                <a:latin typeface="Arial Black" panose="020B0A04020102020204" pitchFamily="34" charset="0"/>
              </a:rPr>
              <a:t>2025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41440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032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4025" y="1321904"/>
            <a:ext cx="3134332" cy="377687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B/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341" y="414935"/>
            <a:ext cx="3706210" cy="2472013"/>
          </a:xfrm>
          <a:prstGeom prst="round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341" y="3412283"/>
            <a:ext cx="3811884" cy="2541256"/>
          </a:xfrm>
          <a:prstGeom prst="round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7716" y="316578"/>
            <a:ext cx="3853673" cy="2570370"/>
          </a:xfrm>
          <a:prstGeom prst="round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79"/>
          <a:stretch/>
        </p:blipFill>
        <p:spPr>
          <a:xfrm>
            <a:off x="7961243" y="3412283"/>
            <a:ext cx="4010146" cy="2465120"/>
          </a:xfrm>
          <a:prstGeom prst="round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</p:pic>
      <p:pic>
        <p:nvPicPr>
          <p:cNvPr id="4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958755" y="2643266"/>
            <a:ext cx="487363" cy="48736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68963" y="2886948"/>
            <a:ext cx="19314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Тракторист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586203" y="5953539"/>
            <a:ext cx="15488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Птичница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406597" y="2841007"/>
            <a:ext cx="22206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Ветеринар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675844" y="5877403"/>
            <a:ext cx="17741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Доярка</a:t>
            </a:r>
          </a:p>
        </p:txBody>
      </p:sp>
    </p:spTree>
    <p:extLst>
      <p:ext uri="{BB962C8B-B14F-4D97-AF65-F5344CB8AC3E}">
        <p14:creationId xmlns:p14="http://schemas.microsoft.com/office/powerpoint/2010/main" val="934878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91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9870" y="3593682"/>
            <a:ext cx="3990351" cy="266891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913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3995" y="549000"/>
            <a:ext cx="2935309" cy="138789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8750" l="0" r="998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9299" y="2335550"/>
            <a:ext cx="2596461" cy="194734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6688" y="2356414"/>
            <a:ext cx="2735589" cy="168094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125" r="991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4880" y="4528455"/>
            <a:ext cx="2177143" cy="217714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98246" l="0" r="9966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2935" y="4843434"/>
            <a:ext cx="2049342" cy="154718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99482" l="75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0791"/>
          <a:stretch/>
        </p:blipFill>
        <p:spPr>
          <a:xfrm>
            <a:off x="4578136" y="472097"/>
            <a:ext cx="2021998" cy="174067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30507" y="512316"/>
            <a:ext cx="2318342" cy="279183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9984" y="4037359"/>
            <a:ext cx="2475408" cy="2353261"/>
          </a:xfrm>
          <a:prstGeom prst="rect">
            <a:avLst/>
          </a:prstGeom>
        </p:spPr>
      </p:pic>
      <p:pic>
        <p:nvPicPr>
          <p:cNvPr id="12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2277900" y="1342433"/>
            <a:ext cx="487363" cy="48736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243068" y="6262595"/>
            <a:ext cx="19314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Тракторист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066865" y="2273663"/>
            <a:ext cx="14256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Топливо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337688" y="1908235"/>
            <a:ext cx="18979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tx2"/>
                </a:solidFill>
              </a:rPr>
              <a:t>    </a:t>
            </a:r>
            <a:r>
              <a:rPr lang="ru-RU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Инструменты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0058400" y="4037359"/>
            <a:ext cx="14089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Сеялки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600134" y="4402787"/>
            <a:ext cx="10229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Телега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763069" y="6262595"/>
            <a:ext cx="15955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Лопата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246126" y="6107188"/>
            <a:ext cx="14123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Плуг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0142376" y="6443561"/>
            <a:ext cx="18567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Инструменты</a:t>
            </a:r>
          </a:p>
        </p:txBody>
      </p:sp>
    </p:spTree>
    <p:extLst>
      <p:ext uri="{BB962C8B-B14F-4D97-AF65-F5344CB8AC3E}">
        <p14:creationId xmlns:p14="http://schemas.microsoft.com/office/powerpoint/2010/main" val="3507490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51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7508" y="3422872"/>
            <a:ext cx="2593026" cy="311707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4273" y="245691"/>
            <a:ext cx="4232460" cy="283058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8537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0857" y="144813"/>
            <a:ext cx="3153244" cy="236782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189" r="26204" b="3062"/>
          <a:stretch/>
        </p:blipFill>
        <p:spPr>
          <a:xfrm>
            <a:off x="4572161" y="144813"/>
            <a:ext cx="2630767" cy="610200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7479" y="3904879"/>
            <a:ext cx="3260597" cy="234193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25" b="9987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5519" y="576066"/>
            <a:ext cx="2300462" cy="2300462"/>
          </a:xfrm>
          <a:prstGeom prst="rect">
            <a:avLst/>
          </a:prstGeom>
        </p:spPr>
      </p:pic>
      <p:pic>
        <p:nvPicPr>
          <p:cNvPr id="11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2670247" y="4465001"/>
            <a:ext cx="487363" cy="48736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971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9324" y="2263003"/>
            <a:ext cx="1463931" cy="122704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962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0857" y="4175467"/>
            <a:ext cx="1278534" cy="162817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923644" y="2987736"/>
            <a:ext cx="25099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Птичница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141167" y="6130212"/>
            <a:ext cx="22953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Костюм и шапочка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202928" y="5878286"/>
            <a:ext cx="11103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Сапоги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109927" y="3449401"/>
            <a:ext cx="12315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Перчатки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444204" y="2512634"/>
            <a:ext cx="10730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Поилка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0325050" y="2881966"/>
            <a:ext cx="12449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Кормушка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497132" y="6246815"/>
            <a:ext cx="20728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Корм для птицы</a:t>
            </a:r>
          </a:p>
        </p:txBody>
      </p:sp>
    </p:spTree>
    <p:extLst>
      <p:ext uri="{BB962C8B-B14F-4D97-AF65-F5344CB8AC3E}">
        <p14:creationId xmlns:p14="http://schemas.microsoft.com/office/powerpoint/2010/main" val="2459329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48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4173" y="3789396"/>
            <a:ext cx="2322777" cy="279221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3506" y="141363"/>
            <a:ext cx="4552243" cy="305150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00" b="100000" l="0" r="9987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66" t="9676" r="11612" b="11038"/>
          <a:stretch/>
        </p:blipFill>
        <p:spPr>
          <a:xfrm>
            <a:off x="8556973" y="182204"/>
            <a:ext cx="3764598" cy="366074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3933" y="486826"/>
            <a:ext cx="3459376" cy="238275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9504" l="11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8185" y="3789396"/>
            <a:ext cx="3478090" cy="250207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99164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7178" y="3742427"/>
            <a:ext cx="3149603" cy="2686822"/>
          </a:xfrm>
          <a:prstGeom prst="rect">
            <a:avLst/>
          </a:prstGeom>
        </p:spPr>
      </p:pic>
      <p:pic>
        <p:nvPicPr>
          <p:cNvPr id="9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2725289" y="4796751"/>
            <a:ext cx="487363" cy="48736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389448" y="3149115"/>
            <a:ext cx="17075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Ветеринар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589037" y="2869580"/>
            <a:ext cx="26077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Ветеринарный кабинет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9171991" y="3331029"/>
            <a:ext cx="9750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Халат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580915" y="5840963"/>
            <a:ext cx="23139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Инструменты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069574" y="6212274"/>
            <a:ext cx="23073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Лекарства</a:t>
            </a:r>
          </a:p>
        </p:txBody>
      </p:sp>
    </p:spTree>
    <p:extLst>
      <p:ext uri="{BB962C8B-B14F-4D97-AF65-F5344CB8AC3E}">
        <p14:creationId xmlns:p14="http://schemas.microsoft.com/office/powerpoint/2010/main" val="3441602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85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3935" y="3486778"/>
            <a:ext cx="2322777" cy="279221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9771" l="18707" r="7852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909" r="22530"/>
          <a:stretch/>
        </p:blipFill>
        <p:spPr>
          <a:xfrm>
            <a:off x="4772563" y="643813"/>
            <a:ext cx="2214263" cy="582395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7948" y="359136"/>
            <a:ext cx="4041998" cy="249957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3012" y="1946374"/>
            <a:ext cx="1591461" cy="190844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8708" l="655" r="9934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5021" y="4577441"/>
            <a:ext cx="1313333" cy="133052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50" b="9925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9443" y="13659"/>
            <a:ext cx="3004457" cy="278512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4237" y="4562602"/>
            <a:ext cx="2205288" cy="1654942"/>
          </a:xfrm>
          <a:prstGeom prst="rect">
            <a:avLst/>
          </a:prstGeom>
        </p:spPr>
      </p:pic>
      <p:pic>
        <p:nvPicPr>
          <p:cNvPr id="9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2685832" y="4456416"/>
            <a:ext cx="487363" cy="48736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521" r="9930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021" y="1340430"/>
            <a:ext cx="1232844" cy="119431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9793" y="2802730"/>
            <a:ext cx="1209766" cy="1377866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390261" y="2858713"/>
            <a:ext cx="18381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Доярка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460594" y="4415333"/>
            <a:ext cx="12689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Халат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111613" y="4202106"/>
            <a:ext cx="1059285" cy="3753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Сапоги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986826" y="2299407"/>
            <a:ext cx="12662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Косынка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0021078" y="439237"/>
            <a:ext cx="21709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Доильный аппарат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0607721" y="5955822"/>
            <a:ext cx="12040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Ведро и тряпочка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034096" y="6181879"/>
            <a:ext cx="12771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Сено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0495021" y="4046001"/>
            <a:ext cx="14294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Комбикорм</a:t>
            </a:r>
          </a:p>
        </p:txBody>
      </p:sp>
    </p:spTree>
    <p:extLst>
      <p:ext uri="{BB962C8B-B14F-4D97-AF65-F5344CB8AC3E}">
        <p14:creationId xmlns:p14="http://schemas.microsoft.com/office/powerpoint/2010/main" val="2327217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81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1992" y="229473"/>
            <a:ext cx="2121210" cy="141875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93851" y="260817"/>
            <a:ext cx="2142245" cy="143269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91571" y="239109"/>
            <a:ext cx="2077578" cy="139266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31909" y="239109"/>
            <a:ext cx="2292865" cy="1417911"/>
          </a:xfrm>
          <a:prstGeom prst="rect">
            <a:avLst/>
          </a:prstGeom>
        </p:spPr>
      </p:pic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96405415"/>
              </p:ext>
            </p:extLst>
          </p:nvPr>
        </p:nvGraphicFramePr>
        <p:xfrm>
          <a:off x="70516" y="2116464"/>
          <a:ext cx="11907078" cy="45918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54406">
                  <a:extLst>
                    <a:ext uri="{9D8B030D-6E8A-4147-A177-3AD203B41FA5}">
                      <a16:colId xmlns:a16="http://schemas.microsoft.com/office/drawing/2014/main" xmlns="" val="3477270833"/>
                    </a:ext>
                  </a:extLst>
                </a:gridCol>
                <a:gridCol w="3137585">
                  <a:extLst>
                    <a:ext uri="{9D8B030D-6E8A-4147-A177-3AD203B41FA5}">
                      <a16:colId xmlns:a16="http://schemas.microsoft.com/office/drawing/2014/main" xmlns="" val="1348015680"/>
                    </a:ext>
                  </a:extLst>
                </a:gridCol>
                <a:gridCol w="2962256">
                  <a:extLst>
                    <a:ext uri="{9D8B030D-6E8A-4147-A177-3AD203B41FA5}">
                      <a16:colId xmlns:a16="http://schemas.microsoft.com/office/drawing/2014/main" xmlns="" val="2445891394"/>
                    </a:ext>
                  </a:extLst>
                </a:gridCol>
                <a:gridCol w="2852831">
                  <a:extLst>
                    <a:ext uri="{9D8B030D-6E8A-4147-A177-3AD203B41FA5}">
                      <a16:colId xmlns:a16="http://schemas.microsoft.com/office/drawing/2014/main" xmlns="" val="1576902655"/>
                    </a:ext>
                  </a:extLst>
                </a:gridCol>
              </a:tblGrid>
              <a:tr h="677498">
                <a:tc>
                  <a:txBody>
                    <a:bodyPr/>
                    <a:lstStyle/>
                    <a:p>
                      <a:r>
                        <a:rPr lang="ru-RU" dirty="0"/>
                        <a:t>          Тракторист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             Птичница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                 Доярка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           Ветеринар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630381698"/>
                  </a:ext>
                </a:extLst>
              </a:tr>
              <a:tr h="3914386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4622628"/>
                  </a:ext>
                </a:extLst>
              </a:tr>
            </a:tbl>
          </a:graphicData>
        </a:graphic>
      </p:graphicFrame>
      <p:pic>
        <p:nvPicPr>
          <p:cNvPr id="8" name="Рисунок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08238" y="3018812"/>
            <a:ext cx="1360911" cy="141729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3264" y="2922104"/>
            <a:ext cx="1287680" cy="93427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8725" y="4355609"/>
            <a:ext cx="1797975" cy="99345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38135" y="2895140"/>
            <a:ext cx="1469331" cy="82216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4347" y="4002786"/>
            <a:ext cx="1580321" cy="1105928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5054" y="5255117"/>
            <a:ext cx="1140774" cy="1071508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7713" y="5545954"/>
            <a:ext cx="1695706" cy="1061851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180331" y="2971841"/>
            <a:ext cx="1423462" cy="1259173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0944" y="5335964"/>
            <a:ext cx="1086353" cy="1297057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6192" y="4558296"/>
            <a:ext cx="2340900" cy="1232575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64468" y="2818836"/>
            <a:ext cx="1197252" cy="898469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35" y="3856383"/>
            <a:ext cx="1308969" cy="80571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83975" y="4052786"/>
            <a:ext cx="2283311" cy="2744769"/>
          </a:xfrm>
          <a:prstGeom prst="rect">
            <a:avLst/>
          </a:prstGeom>
        </p:spPr>
      </p:pic>
      <p:sp>
        <p:nvSpPr>
          <p:cNvPr id="20" name="Стрелка вниз 19"/>
          <p:cNvSpPr/>
          <p:nvPr/>
        </p:nvSpPr>
        <p:spPr>
          <a:xfrm>
            <a:off x="1149736" y="1657020"/>
            <a:ext cx="336150" cy="51010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4279029" y="1668972"/>
            <a:ext cx="371888" cy="524301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454347" y="1657020"/>
            <a:ext cx="371888" cy="524301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0354754" y="1631771"/>
            <a:ext cx="371888" cy="524301"/>
          </a:xfrm>
          <a:prstGeom prst="rect">
            <a:avLst/>
          </a:prstGeom>
        </p:spPr>
      </p:pic>
      <p:pic>
        <p:nvPicPr>
          <p:cNvPr id="25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2149520" y="493780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2455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455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97965" y="823518"/>
            <a:ext cx="4343400" cy="5230492"/>
          </a:xfrm>
          <a:prstGeom prst="rect">
            <a:avLst/>
          </a:prstGeom>
        </p:spPr>
      </p:pic>
      <p:pic>
        <p:nvPicPr>
          <p:cNvPr id="4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282118" y="277157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7876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8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489</TotalTime>
  <Words>98</Words>
  <Application>Microsoft Office PowerPoint</Application>
  <PresentationFormat>Произвольный</PresentationFormat>
  <Paragraphs>47</Paragraphs>
  <Slides>8</Slides>
  <Notes>0</Notes>
  <HiddenSlides>0</HiddenSlides>
  <MMClips>7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9" baseType="lpstr">
      <vt:lpstr>Тема Office</vt:lpstr>
      <vt:lpstr>Структурное подразделение детский сад «Колосок» государственного бюджетного общеобразовательного учреждения средней общеобразовательной школы пос. Комсомольский муниципального района Кинельский Самарской области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Игра  Профессии сельского хозяйства</dc:title>
  <dc:creator>PC</dc:creator>
  <cp:lastModifiedBy>Артемова</cp:lastModifiedBy>
  <cp:revision>45</cp:revision>
  <dcterms:created xsi:type="dcterms:W3CDTF">2025-02-13T09:39:11Z</dcterms:created>
  <dcterms:modified xsi:type="dcterms:W3CDTF">2025-08-22T10:28:24Z</dcterms:modified>
</cp:coreProperties>
</file>