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BC40A-35DD-45C2-A79C-89381F6A54D7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DD415-1995-4EE3-9D5E-D38D0BC5E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77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DD415-1995-4EE3-9D5E-D38D0BC5EF7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390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znanierussia.ru/projects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kademiya.znanierussia.ru/course/osobyj-rebenok-zhizn-semi-i-sistema-soprovozhdeniya/" TargetMode="External"/><Relationship Id="rId7" Type="http://schemas.openxmlformats.org/officeDocument/2006/relationships/hyperlink" Target="https://akademiya.znanierussia.ru/course/organizacia-prosvetitelskih-meropriatiy/" TargetMode="External"/><Relationship Id="rId2" Type="http://schemas.openxmlformats.org/officeDocument/2006/relationships/hyperlink" Target="https://akademiya.znanierussia.ru/course/roditelskaya-iniciativa-uchimsya-sozdavat-proekty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s://akademiya.znanierussia.ru/course/mediagramotnost-i-iskusstvennyj-intellekt-v-praktike-uchitely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 просветительских проектах</a:t>
            </a:r>
            <a:br>
              <a:rPr lang="ru-RU" dirty="0"/>
            </a:br>
            <a:r>
              <a:rPr lang="ru-RU" dirty="0"/>
              <a:t> Российского общества «ЗНАНИЕ»</a:t>
            </a:r>
            <a:br>
              <a:rPr lang="ru-RU" dirty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Август 2025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64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1417638"/>
          </a:xfrm>
        </p:spPr>
        <p:txBody>
          <a:bodyPr>
            <a:normAutofit/>
          </a:bodyPr>
          <a:lstStyle/>
          <a:p>
            <a:r>
              <a:rPr lang="ru-RU" sz="3200" dirty="0"/>
              <a:t>О </a:t>
            </a:r>
            <a:r>
              <a:rPr lang="ru-RU" sz="3200" dirty="0" smtClean="0"/>
              <a:t>просветительских проектах</a:t>
            </a:r>
            <a:br>
              <a:rPr lang="ru-RU" sz="3200" dirty="0" smtClean="0"/>
            </a:br>
            <a:r>
              <a:rPr lang="ru-RU" sz="3200" dirty="0" smtClean="0"/>
              <a:t> Российского общества «ЗНАНИЕ»</a:t>
            </a:r>
            <a:br>
              <a:rPr lang="ru-RU" sz="3200" dirty="0" smtClean="0"/>
            </a:br>
            <a:r>
              <a:rPr lang="en-US" sz="1800" dirty="0" smtClean="0">
                <a:hlinkClick r:id="rId3"/>
              </a:rPr>
              <a:t>https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znanierussia.ru/projects</a:t>
            </a:r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51720" y="1350378"/>
            <a:ext cx="2736304" cy="550762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sz="3400" dirty="0" smtClean="0"/>
          </a:p>
          <a:p>
            <a:r>
              <a:rPr lang="ru-RU" sz="3400" b="1" dirty="0" smtClean="0">
                <a:solidFill>
                  <a:schemeClr val="tx2"/>
                </a:solidFill>
              </a:rPr>
              <a:t>Марафон </a:t>
            </a:r>
            <a:r>
              <a:rPr lang="ru-RU" sz="3400" b="1" dirty="0">
                <a:solidFill>
                  <a:schemeClr val="tx2"/>
                </a:solidFill>
              </a:rPr>
              <a:t>Знание</a:t>
            </a:r>
            <a:r>
              <a:rPr lang="ru-RU" sz="3400" b="1" dirty="0" smtClean="0">
                <a:solidFill>
                  <a:schemeClr val="tx2"/>
                </a:solidFill>
              </a:rPr>
              <a:t>. Первые</a:t>
            </a:r>
          </a:p>
          <a:p>
            <a:r>
              <a:rPr lang="ru-RU" sz="3400" b="1" dirty="0">
                <a:solidFill>
                  <a:schemeClr val="tx2"/>
                </a:solidFill>
              </a:rPr>
              <a:t>Знание. Кино</a:t>
            </a:r>
          </a:p>
          <a:p>
            <a:r>
              <a:rPr lang="ru-RU" sz="3400" b="1" dirty="0">
                <a:solidFill>
                  <a:schemeClr val="tx2"/>
                </a:solidFill>
              </a:rPr>
              <a:t>Знание. Лекторий</a:t>
            </a:r>
          </a:p>
          <a:p>
            <a:pPr marL="0" indent="0">
              <a:buNone/>
            </a:pPr>
            <a:endParaRPr lang="ru-RU" sz="3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3400" b="1" dirty="0">
              <a:solidFill>
                <a:schemeClr val="tx2"/>
              </a:solidFill>
            </a:endParaRPr>
          </a:p>
          <a:p>
            <a:r>
              <a:rPr lang="ru-RU" sz="3400" b="1" dirty="0">
                <a:solidFill>
                  <a:schemeClr val="tx2"/>
                </a:solidFill>
              </a:rPr>
              <a:t>Знание. Герои</a:t>
            </a:r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endParaRPr lang="ru-RU" sz="3400" dirty="0"/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endParaRPr lang="ru-RU" sz="3400" dirty="0" smtClean="0"/>
          </a:p>
          <a:p>
            <a:r>
              <a:rPr lang="ru-RU" sz="3400" b="1" dirty="0" smtClean="0">
                <a:solidFill>
                  <a:srgbClr val="FF0000"/>
                </a:solidFill>
              </a:rPr>
              <a:t>Знание. Родители</a:t>
            </a:r>
          </a:p>
          <a:p>
            <a:r>
              <a:rPr lang="ru-RU" sz="3400" b="1" dirty="0" smtClean="0">
                <a:solidFill>
                  <a:srgbClr val="FF0000"/>
                </a:solidFill>
              </a:rPr>
              <a:t>Родная Игрушка</a:t>
            </a:r>
          </a:p>
          <a:p>
            <a:r>
              <a:rPr lang="ru-RU" sz="3400" b="1" dirty="0" smtClean="0">
                <a:solidFill>
                  <a:srgbClr val="FF0000"/>
                </a:solidFill>
              </a:rPr>
              <a:t>Знание. Премия</a:t>
            </a:r>
          </a:p>
          <a:p>
            <a:r>
              <a:rPr lang="ru-RU" sz="3400" b="1" dirty="0" smtClean="0">
                <a:solidFill>
                  <a:srgbClr val="FF0000"/>
                </a:solidFill>
              </a:rPr>
              <a:t>Знание. Академия</a:t>
            </a:r>
          </a:p>
          <a:p>
            <a:r>
              <a:rPr lang="ru-RU" sz="3400" b="1" dirty="0" smtClean="0">
                <a:solidFill>
                  <a:srgbClr val="FF0000"/>
                </a:solidFill>
              </a:rPr>
              <a:t>Знание. Лектор.</a:t>
            </a:r>
          </a:p>
          <a:p>
            <a:r>
              <a:rPr lang="ru-RU" sz="3400" b="1" dirty="0" smtClean="0">
                <a:solidFill>
                  <a:srgbClr val="FF0000"/>
                </a:solidFill>
              </a:rPr>
              <a:t>Знание. Лектор номинация «Юный лектор»</a:t>
            </a:r>
          </a:p>
          <a:p>
            <a:pPr marL="0" indent="0">
              <a:buNone/>
            </a:pPr>
            <a:endParaRPr lang="ru-RU" sz="3400" dirty="0" smtClean="0"/>
          </a:p>
          <a:p>
            <a:r>
              <a:rPr lang="ru-RU" sz="3400" b="1" dirty="0" smtClean="0">
                <a:solidFill>
                  <a:srgbClr val="00B050"/>
                </a:solidFill>
              </a:rPr>
              <a:t> Знание. Игры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80112" y="1340768"/>
            <a:ext cx="3384376" cy="525658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300" dirty="0" smtClean="0">
                <a:solidFill>
                  <a:schemeClr val="tx2"/>
                </a:solidFill>
              </a:rPr>
              <a:t>Выступления выдающихся людей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2"/>
                </a:solidFill>
              </a:rPr>
              <a:t>Кинопоказы </a:t>
            </a:r>
            <a:r>
              <a:rPr lang="ru-RU" sz="3300" dirty="0">
                <a:solidFill>
                  <a:schemeClr val="tx2"/>
                </a:solidFill>
              </a:rPr>
              <a:t>и </a:t>
            </a:r>
            <a:r>
              <a:rPr lang="ru-RU" sz="3300" dirty="0" err="1">
                <a:solidFill>
                  <a:schemeClr val="tx2"/>
                </a:solidFill>
              </a:rPr>
              <a:t>кинолекции</a:t>
            </a:r>
            <a:endParaRPr lang="ru-RU" sz="33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300" dirty="0">
                <a:solidFill>
                  <a:schemeClr val="tx2"/>
                </a:solidFill>
              </a:rPr>
              <a:t>Открытые уроки, лекции, мастер-классы от </a:t>
            </a:r>
            <a:r>
              <a:rPr lang="ru-RU" sz="3300" dirty="0" err="1">
                <a:solidFill>
                  <a:schemeClr val="tx2"/>
                </a:solidFill>
              </a:rPr>
              <a:t>топовых</a:t>
            </a:r>
            <a:r>
              <a:rPr lang="ru-RU" sz="3300" dirty="0">
                <a:solidFill>
                  <a:schemeClr val="tx2"/>
                </a:solidFill>
              </a:rPr>
              <a:t> лекторов страны, которые готовы поделиться своим опытом и показать молодежи возможности для самореализации</a:t>
            </a:r>
            <a:r>
              <a:rPr lang="ru-RU" sz="3300" dirty="0" smtClean="0">
                <a:solidFill>
                  <a:schemeClr val="tx2"/>
                </a:solidFill>
              </a:rPr>
              <a:t>.</a:t>
            </a:r>
            <a:endParaRPr lang="ru-RU" sz="33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300" dirty="0">
                <a:solidFill>
                  <a:schemeClr val="tx2"/>
                </a:solidFill>
              </a:rPr>
              <a:t>Серия просветительских </a:t>
            </a:r>
            <a:r>
              <a:rPr lang="ru-RU" sz="3300" dirty="0" smtClean="0">
                <a:solidFill>
                  <a:schemeClr val="tx2"/>
                </a:solidFill>
              </a:rPr>
              <a:t>мероприятий</a:t>
            </a:r>
          </a:p>
          <a:p>
            <a:pPr marL="0" indent="0">
              <a:buNone/>
            </a:pPr>
            <a:endParaRPr lang="ru-RU" sz="3300" dirty="0" smtClean="0"/>
          </a:p>
          <a:p>
            <a:pPr marL="0" indent="0">
              <a:buNone/>
            </a:pPr>
            <a:endParaRPr lang="ru-RU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300" dirty="0" smtClean="0">
                <a:solidFill>
                  <a:srgbClr val="FF0000"/>
                </a:solidFill>
              </a:rPr>
              <a:t>Конкурс </a:t>
            </a:r>
            <a:r>
              <a:rPr lang="ru-RU" sz="3300" dirty="0">
                <a:solidFill>
                  <a:srgbClr val="FF0000"/>
                </a:solidFill>
              </a:rPr>
              <a:t>родительских </a:t>
            </a:r>
            <a:r>
              <a:rPr lang="ru-RU" sz="3300" dirty="0" smtClean="0">
                <a:solidFill>
                  <a:srgbClr val="FF0000"/>
                </a:solidFill>
              </a:rPr>
              <a:t>инициатив</a:t>
            </a:r>
            <a:endParaRPr lang="ru-RU" sz="3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300" dirty="0" smtClean="0">
                <a:solidFill>
                  <a:srgbClr val="FF0000"/>
                </a:solidFill>
              </a:rPr>
              <a:t>Конкурс от 14 лет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rgbClr val="FF0000"/>
                </a:solidFill>
              </a:rPr>
              <a:t>Премия за вклад</a:t>
            </a:r>
            <a:endParaRPr lang="ru-RU" sz="3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300" dirty="0" smtClean="0">
                <a:solidFill>
                  <a:srgbClr val="FF0000"/>
                </a:solidFill>
              </a:rPr>
              <a:t>Бесплатные онлайн курсы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rgbClr val="FF0000"/>
                </a:solidFill>
              </a:rPr>
              <a:t>Конкурс от 18 лет</a:t>
            </a:r>
          </a:p>
          <a:p>
            <a:endParaRPr lang="ru-RU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300" dirty="0" smtClean="0">
                <a:solidFill>
                  <a:srgbClr val="FF0000"/>
                </a:solidFill>
              </a:rPr>
              <a:t>Конкурс от 14 до 17 лет</a:t>
            </a:r>
          </a:p>
          <a:p>
            <a:endParaRPr lang="ru-RU" sz="33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33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3300" dirty="0" smtClean="0">
                <a:solidFill>
                  <a:srgbClr val="00B050"/>
                </a:solidFill>
              </a:rPr>
              <a:t>  Участники от 12 лет</a:t>
            </a:r>
          </a:p>
          <a:p>
            <a:pPr marL="0" indent="0">
              <a:buNone/>
            </a:pPr>
            <a:endParaRPr lang="ru-RU" sz="33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1" name="Picture 3" descr="C:\Users\Public\Pictures\Sample Pictures\Родная_игрушка_lzXOtz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" y="2204863"/>
            <a:ext cx="1654621" cy="101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ublic\Pictures\Sample Pictures\Знание.Премия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9732"/>
            <a:ext cx="1731604" cy="129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ublic\Pictures\Sample Pictures\Знание.Кино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27129"/>
            <a:ext cx="1704391" cy="106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Public\Pictures\Sample Pictures\Знание.Герои_WD4EKrp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" y="4254101"/>
            <a:ext cx="1733564" cy="124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Public\Pictures\Sample Pictures\Знание.Лекторий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75" y="0"/>
            <a:ext cx="1695002" cy="1149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Public\Pictures\Sample Pictures\Обложка_для_раздела_проекты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577" y="1149653"/>
            <a:ext cx="1699803" cy="105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76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ЗНАНИЕ.АКАДЕМИЯ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Пространство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для </a:t>
            </a:r>
            <a:r>
              <a:rPr lang="ru-RU" sz="2000" dirty="0"/>
              <a:t>твоего профессионального и </a:t>
            </a:r>
            <a:r>
              <a:rPr lang="ru-RU" sz="2000" dirty="0" smtClean="0"/>
              <a:t>творческого развития</a:t>
            </a:r>
            <a:br>
              <a:rPr lang="ru-RU" sz="2000" dirty="0" smtClean="0"/>
            </a:br>
            <a:r>
              <a:rPr lang="en-US" sz="1600" dirty="0" smtClean="0"/>
              <a:t>https</a:t>
            </a:r>
            <a:r>
              <a:rPr lang="en-US" sz="1600" dirty="0"/>
              <a:t>://akademiya.znanierussia.ru/</a:t>
            </a:r>
            <a:br>
              <a:rPr lang="en-US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608512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1800" dirty="0"/>
              <a:t>РОДИТЕЛЬСКАЯ ИНИЦИАТИВА: УЧИМСЯ СОЗДАВАТЬ </a:t>
            </a:r>
            <a:r>
              <a:rPr lang="ru-RU" sz="1800" dirty="0" smtClean="0"/>
              <a:t>ПРОЕКТЫ</a:t>
            </a:r>
          </a:p>
          <a:p>
            <a:pPr marL="0" indent="0">
              <a:buNone/>
            </a:pPr>
            <a:r>
              <a:rPr lang="ru-RU" sz="1600" i="1" dirty="0" smtClean="0"/>
              <a:t>Курс разработан в рамках конкурса инициатив родительских сообществ и направлен на поддержку проектов общеобразовательных организаций, способствующих воспитанию, развитию и самореализации детей и молодежи. </a:t>
            </a:r>
          </a:p>
          <a:p>
            <a:pPr marL="0" indent="0">
              <a:buNone/>
            </a:pPr>
            <a:r>
              <a:rPr lang="ru-RU" sz="1600" i="1" dirty="0" smtClean="0"/>
              <a:t>Курс поможет вам создать конкурентоспособный проект и повысить шансы на успех в конкурсе</a:t>
            </a:r>
          </a:p>
          <a:p>
            <a:pPr marL="0" indent="0">
              <a:buNone/>
            </a:pPr>
            <a:r>
              <a:rPr lang="en-US" sz="1600" dirty="0" smtClean="0">
                <a:hlinkClick r:id="rId2"/>
              </a:rPr>
              <a:t>https</a:t>
            </a:r>
            <a:r>
              <a:rPr lang="en-US" sz="1600" dirty="0">
                <a:hlinkClick r:id="rId2"/>
              </a:rPr>
              <a:t>://akademiya.znanierussia.ru/course/roditelskaya-iniciativa-uchimsya-sozdavat-proekty</a:t>
            </a:r>
            <a:r>
              <a:rPr lang="en-US" sz="1600" dirty="0" smtClean="0">
                <a:hlinkClick r:id="rId2"/>
              </a:rPr>
              <a:t>/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ОСОБЫЙ </a:t>
            </a:r>
            <a:r>
              <a:rPr lang="ru-RU" sz="1600" dirty="0"/>
              <a:t>РЕБЕНОК: ЖИЗНЬ СЕМЬИ И СИСТЕМА </a:t>
            </a:r>
            <a:r>
              <a:rPr lang="ru-RU" sz="1600" dirty="0" smtClean="0"/>
              <a:t>СОПРОВОЖДЕНИЯ</a:t>
            </a:r>
          </a:p>
          <a:p>
            <a:pPr marL="0" indent="0">
              <a:buNone/>
            </a:pPr>
            <a:r>
              <a:rPr lang="ru-RU" sz="1600" i="1" dirty="0"/>
              <a:t>Практико-ориентированный курс разработан ведущими специалистами в области коррекционной педагогики для тех, кто заботится о детях с особыми потребностями. Программа охватывает все этапы взросления — от младенчества до выбора профессии, предоставляя практические рекомендации по воспитанию, обучению и адаптации, чтобы обеспечить гармоничное развитие ребенка</a:t>
            </a:r>
            <a:r>
              <a:rPr lang="ru-RU" sz="1600" i="1" dirty="0" smtClean="0"/>
              <a:t>.</a:t>
            </a:r>
            <a:endParaRPr lang="ru-RU" sz="1600" i="1" dirty="0"/>
          </a:p>
          <a:p>
            <a:pPr marL="0" indent="0">
              <a:buNone/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://akademiya.znanierussia.ru/course/osobyj-rebenok-zhizn-semi-i-sistema-soprovozhdeniya</a:t>
            </a:r>
            <a:r>
              <a:rPr lang="en-US" sz="1600" dirty="0" smtClean="0">
                <a:hlinkClick r:id="rId3"/>
              </a:rPr>
              <a:t>/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/>
              <a:t>МЕДИАГРАМОТНОСТЬ И ИСКУССТВЕННЫЙ ИНТЕЛЛЕКТ В ПРАКТИКЕ </a:t>
            </a:r>
            <a:r>
              <a:rPr lang="ru-RU" sz="1600" dirty="0" smtClean="0"/>
              <a:t>УЧИТЕЛЯ</a:t>
            </a:r>
          </a:p>
          <a:p>
            <a:pPr marL="0" indent="0">
              <a:buNone/>
            </a:pPr>
            <a:r>
              <a:rPr lang="ru-RU" sz="1600" i="1" dirty="0"/>
              <a:t>Онлайн-курс поможет педагогам освоить современные подходы в использовании цифрового контента, развить критическое мышление при оценке информации и получить новые знания о современных технологиях для эффективного </a:t>
            </a:r>
            <a:r>
              <a:rPr lang="ru-RU" sz="1600" i="1" dirty="0" smtClean="0"/>
              <a:t>преподавания.</a:t>
            </a:r>
          </a:p>
          <a:p>
            <a:pPr marL="0" indent="0">
              <a:buNone/>
            </a:pPr>
            <a:endParaRPr lang="ru-RU" sz="1600" i="1" dirty="0" smtClean="0"/>
          </a:p>
          <a:p>
            <a:pPr marL="0" indent="0">
              <a:buNone/>
            </a:pPr>
            <a:r>
              <a:rPr lang="en-US" sz="1600" dirty="0" smtClean="0">
                <a:hlinkClick r:id="rId4"/>
              </a:rPr>
              <a:t>https://akademiya.znanierussia.ru/course/mediagramotnost-i-iskusstvennyj-intellekt-v-praktike-uchitelya/</a:t>
            </a:r>
            <a:endParaRPr lang="ru-RU" sz="1600" dirty="0" smtClean="0"/>
          </a:p>
          <a:p>
            <a:pPr marL="0" indent="0">
              <a:buNone/>
            </a:pPr>
            <a:endParaRPr lang="en-US" sz="1600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60032" y="1556792"/>
            <a:ext cx="4104456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tx2"/>
                </a:solidFill>
              </a:rPr>
              <a:t>Конкурс родительских </a:t>
            </a:r>
            <a:endParaRPr lang="ru-RU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tx2"/>
                </a:solidFill>
              </a:rPr>
              <a:t>инициатив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2"/>
                </a:solidFill>
              </a:rPr>
              <a:t>для родительских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2"/>
                </a:solidFill>
              </a:rPr>
              <a:t>комитетов </a:t>
            </a:r>
            <a:endParaRPr lang="ru-RU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Https</a:t>
            </a:r>
            <a:r>
              <a:rPr lang="en-US" sz="1600" dirty="0"/>
              <a:t>://</a:t>
            </a:r>
            <a:r>
              <a:rPr lang="en-US" sz="1600" dirty="0" smtClean="0"/>
              <a:t>roditeli.znanierussia.ru</a:t>
            </a:r>
            <a:endParaRPr lang="ru-RU" sz="1600" dirty="0"/>
          </a:p>
        </p:txBody>
      </p:sp>
      <p:pic>
        <p:nvPicPr>
          <p:cNvPr id="1026" name="Picture 2" descr="C:\Users\Public\Pictures\Sample Pictures\Знание.Академия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169865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ublic\Pictures\Sample Pictures\Знание.Родители_fRvJVQP_E2WPmHV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56792"/>
            <a:ext cx="1440160" cy="976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860032" y="3021969"/>
            <a:ext cx="3600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ОРГАНИЗАЦИЯ ПРОСВЕТИТЕЛЬСКИХ МЕРОПРИЯТИЙ</a:t>
            </a:r>
          </a:p>
          <a:p>
            <a:r>
              <a:rPr lang="ru-RU" sz="1600" i="1" dirty="0"/>
              <a:t>Курс для тех, кто планирует создавать и организовывать просветительские мероприятия</a:t>
            </a:r>
            <a:r>
              <a:rPr lang="ru-RU" sz="1600" i="1" dirty="0" smtClean="0"/>
              <a:t>.</a:t>
            </a:r>
          </a:p>
          <a:p>
            <a:r>
              <a:rPr lang="ru-RU" sz="1600" i="1" dirty="0" smtClean="0"/>
              <a:t> </a:t>
            </a:r>
            <a:r>
              <a:rPr lang="ru-RU" sz="1600" i="1" dirty="0"/>
              <a:t>В курсе учащийся узнает жизненный цикл: от идеи до реализации и анализа эффективности проведенного мероприятия</a:t>
            </a:r>
            <a:r>
              <a:rPr lang="ru-RU" sz="1600" i="1" dirty="0" smtClean="0"/>
              <a:t>.</a:t>
            </a:r>
          </a:p>
          <a:p>
            <a:endParaRPr lang="ru-RU" sz="1600" dirty="0" smtClean="0"/>
          </a:p>
          <a:p>
            <a:r>
              <a:rPr lang="en-US" sz="1600" dirty="0">
                <a:hlinkClick r:id="rId7"/>
              </a:rPr>
              <a:t>https://akademiya.znanierussia.ru/course/organizacia-prosvetitelskih-meropriatiy</a:t>
            </a:r>
            <a:r>
              <a:rPr lang="en-US" sz="1600" dirty="0" smtClean="0">
                <a:hlinkClick r:id="rId7"/>
              </a:rPr>
              <a:t>/</a:t>
            </a:r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588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303</Words>
  <Application>Microsoft Office PowerPoint</Application>
  <PresentationFormat>Экран (4:3)</PresentationFormat>
  <Paragraphs>70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О просветительских проектах  Российского общества «ЗНАНИЕ» </vt:lpstr>
      <vt:lpstr>О просветительских проектах  Российского общества «ЗНАНИЕ» https://znanierussia.ru/projects </vt:lpstr>
      <vt:lpstr> ЗНАНИЕ.АКАДЕМИЯ Пространство  для твоего профессионального и творческого развития https://akademiya.znanierussia.ru/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Руководитель отдела</dc:creator>
  <cp:lastModifiedBy>Артемова</cp:lastModifiedBy>
  <cp:revision>15</cp:revision>
  <dcterms:created xsi:type="dcterms:W3CDTF">2025-04-22T07:11:57Z</dcterms:created>
  <dcterms:modified xsi:type="dcterms:W3CDTF">2025-08-25T11:36:03Z</dcterms:modified>
</cp:coreProperties>
</file>