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1" r:id="rId5"/>
    <p:sldId id="273" r:id="rId6"/>
    <p:sldId id="274" r:id="rId7"/>
    <p:sldId id="259" r:id="rId8"/>
    <p:sldId id="258" r:id="rId9"/>
    <p:sldId id="260" r:id="rId10"/>
    <p:sldId id="262" r:id="rId11"/>
    <p:sldId id="263" r:id="rId12"/>
    <p:sldId id="269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DFB1-2918-46D5-9E5D-BA2D371D5E1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0585-B6C6-4388-856E-85890B9722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74" y="3046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5528"/>
            <a:ext cx="5868144" cy="1008111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 «Буратино» государственного бюджетного общеобразовательного учреждения Самарской области средней общеобразовательной школы №2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углубленным изучением отдельных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п.г.т. Усть-Кинельский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22854"/>
            <a:ext cx="7467265" cy="23094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доклад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окружного практико-ориентированного семинара на тему: «Внедрение экологического туризма в педагогической процесс детского сада в условиях реализации ФГОС ДО и ФОП ДО»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ЭКОЛОГИЧЕСКОГО ТУРИЗМА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ПЕДАГОГИЧЕСКИЙ ПРОЦЕСС ДЕТСКОГО САДА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исунки детские, турпоход - Детские - Картинки PNG - Галер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32330"/>
            <a:ext cx="3117859" cy="2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652120" y="3948629"/>
            <a:ext cx="319126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Подготовили: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высшей квалификационной категории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Головкина Ю.В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 </a:t>
            </a:r>
            <a:endParaRPr lang="ru-RU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высшей квалификационной категории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Сорокина Е.Г. 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95736" y="6238850"/>
            <a:ext cx="489654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п.г.т. Усть-Кинельский, 2025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88" y="116632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нравственное развитие детей большое влияние оказывает практическая природоохранная деятельность: развешивание кормушек с кормом в зимнее время, домиков для птиц осенью или весной, ограждение муравейников в теплое время года. Хорошо организовать уборку и очистку от лесного и бытового мусора «своего» постоянного места - тропы, поляны, лужайки.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3090"/>
            <a:ext cx="3707904" cy="4943872"/>
          </a:xfrm>
          <a:prstGeom prst="rect">
            <a:avLst/>
          </a:prstGeom>
        </p:spPr>
      </p:pic>
      <p:pic>
        <p:nvPicPr>
          <p:cNvPr id="5124" name="Picture 4" descr="В День особо охраняемых природных территорий в Усть-Кинельском прошла  экологическая акция | 20.08.2024 | Кинель - БезФормат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3" y="3633877"/>
            <a:ext cx="4298831" cy="32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242" y="3974008"/>
            <a:ext cx="4282222" cy="248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6426" y="14043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Эстетическое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 детей на природе начинается с демонстрации территории - педагоги говорят, что здесь красиво, потому что все чисто, ухожено. И, наоборот, замусоренные участки леса, поляны не будут красивыми, даже если на них много цветущих растений. Воспитатель развивает в детях чуткость к восприятию прекрасного в природе на самых различных явлениях.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3538"/>
            <a:ext cx="4427984" cy="3549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037935"/>
            <a:ext cx="3597864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внедрению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эколого-туристической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деятельности в педагогический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СП ДС «Буратино»: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38" y="1825701"/>
            <a:ext cx="675511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Познавательные походы и экскурсии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Обустройство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экологической тропы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3382" y="5329294"/>
            <a:ext cx="3196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569" y="2337441"/>
            <a:ext cx="3732637" cy="2799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" y="3737180"/>
            <a:ext cx="3120820" cy="3120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702" y="3737180"/>
            <a:ext cx="2350612" cy="313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6"/>
          <a:stretch/>
        </p:blipFill>
        <p:spPr>
          <a:xfrm>
            <a:off x="-10352" y="188640"/>
            <a:ext cx="9173965" cy="6309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1656184" cy="1402836"/>
          </a:xfrm>
          <a:prstGeom prst="rect">
            <a:avLst/>
          </a:prstGeom>
        </p:spPr>
      </p:pic>
      <p:pic>
        <p:nvPicPr>
          <p:cNvPr id="3074" name="Picture 2" descr="Туристы png | Klipart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" b="100000" l="0" r="9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953434" cy="16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5058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путешествий, направленная на единение с природой и минимальное вмешательство в окружающую среду.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наслаждаться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природой, не нанося ей вреда, при этом поддерживать местные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сообщества, изучать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традиции и культуру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турист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67" b="90000" l="28750" r="68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650" y="951487"/>
            <a:ext cx="2762672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400" y="2706324"/>
            <a:ext cx="3628207" cy="3253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439" y="3487540"/>
            <a:ext cx="4138105" cy="30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54225B-7192-44BE-ACFD-3338FAB5F98A}"/>
              </a:ext>
            </a:extLst>
          </p:cNvPr>
          <p:cNvSpPr txBox="1"/>
          <p:nvPr/>
        </p:nvSpPr>
        <p:spPr>
          <a:xfrm>
            <a:off x="583037" y="1484784"/>
            <a:ext cx="3600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2.6.  …..</a:t>
            </a:r>
          </a:p>
          <a:p>
            <a:r>
              <a:rPr lang="ru-RU" dirty="0"/>
              <a:t>Образовательная область "Познавательное развитие" направлена на:</a:t>
            </a:r>
          </a:p>
          <a:p>
            <a:r>
              <a:rPr lang="ru-RU" dirty="0"/>
              <a:t>…….</a:t>
            </a:r>
          </a:p>
          <a:p>
            <a:r>
              <a:rPr lang="ru-RU" dirty="0"/>
              <a:t>формирование основ экологической культуры, знаний об особенностях и многообразии природы Родного края и различных континентов, о взаимосвязях внутри природных сообществ и роли человека в природе, правилах поведения в природной среде, воспитание гуманного отношения к природе;</a:t>
            </a:r>
          </a:p>
          <a:p>
            <a:r>
              <a:rPr lang="ru-RU" dirty="0"/>
              <a:t>……..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B9E6D1-6390-4AEB-B3C0-4E455071E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16632"/>
            <a:ext cx="2286000" cy="111292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90854BE9-7F30-40B7-9CDE-C11F50732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340768"/>
            <a:ext cx="4267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EAF7D3-147F-4C7D-A894-9AA4167D168B}"/>
              </a:ext>
            </a:extLst>
          </p:cNvPr>
          <p:cNvSpPr txBox="1"/>
          <p:nvPr/>
        </p:nvSpPr>
        <p:spPr>
          <a:xfrm>
            <a:off x="5006395" y="2509125"/>
            <a:ext cx="36400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19.8. Решение совокупных задач воспитания в рамках образовательной области "Познавательное развитие" направлено на приобщение детей к ценностям "Человек", "Семья", "Познание", "Родина" и "Природа", что предполагает:</a:t>
            </a:r>
          </a:p>
          <a:p>
            <a:r>
              <a:rPr lang="ru-RU" dirty="0"/>
              <a:t>……..</a:t>
            </a:r>
          </a:p>
          <a:p>
            <a:r>
              <a:rPr lang="ru-RU" dirty="0"/>
              <a:t>воспитание бережного и ответственного отношения к природе родного края, родной страны, приобретение первого опыта действий по сохранению природы.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478" y="5578040"/>
            <a:ext cx="1645917" cy="1279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294" y="91478"/>
            <a:ext cx="1067182" cy="11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189" y="3680830"/>
            <a:ext cx="1512741" cy="1176395"/>
          </a:xfrm>
          <a:prstGeom prst="rect">
            <a:avLst/>
          </a:prstGeom>
        </p:spPr>
      </p:pic>
      <p:pic>
        <p:nvPicPr>
          <p:cNvPr id="3074" name="Picture 2" descr="Самарская область – территория экотуризм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01" y="3350032"/>
            <a:ext cx="2601566" cy="19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08520" y="0"/>
            <a:ext cx="63001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Интересные объекта для туризма  в Самарской области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92" y="1439750"/>
            <a:ext cx="2619375" cy="1743075"/>
          </a:xfrm>
          <a:prstGeom prst="rect">
            <a:avLst/>
          </a:prstGeom>
        </p:spPr>
      </p:pic>
      <p:pic>
        <p:nvPicPr>
          <p:cNvPr id="3078" name="Picture 6" descr="40 достопримечательностей Самарской области 2025: фотографии и описание —  Tur-Ray.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417" y="2589867"/>
            <a:ext cx="2876070" cy="215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амятники природы Самарской области - Туры и экскурсии по Самарской област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473" y="164288"/>
            <a:ext cx="1732716" cy="189023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Лука Онлайн | Все о Самарской Лук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457" y="1486207"/>
            <a:ext cx="3341382" cy="21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857225"/>
            <a:ext cx="4650029" cy="18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610" y="2347302"/>
            <a:ext cx="1645917" cy="1279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08520" y="0"/>
            <a:ext cx="63001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Интересные природные объекты для туризма  г.о. Кинель и Кинельского района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Особо охраняемые природные территории — Сайт администрации Городского  округа Кин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48" y="1234695"/>
            <a:ext cx="2925672" cy="17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88640"/>
            <a:ext cx="1584684" cy="197002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30120"/>
              </p:ext>
            </p:extLst>
          </p:nvPr>
        </p:nvGraphicFramePr>
        <p:xfrm>
          <a:off x="5028250" y="3717032"/>
          <a:ext cx="4104456" cy="3026220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2961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(га)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Каменный дол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Муравельский лес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138,51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Овраг Верховой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Бобровое озеро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Самаро-Кинельская стрелка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Алакаевско-Чубовская каменистая степь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Чубовская степь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Родник в окрестностях села </a:t>
                      </a:r>
                      <a:r>
                        <a:rPr lang="ru-RU" sz="1050" u="none" strike="noStrike" dirty="0" err="1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Чубовка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 err="1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Чубовские</a:t>
                      </a:r>
                      <a:r>
                        <a:rPr lang="ru-RU" sz="1050" u="none" strike="noStrike" dirty="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розы гипса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Игонев дол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Колок Кругленький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Красноармейский сосняк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40968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61647" y="171510"/>
            <a:ext cx="4644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внедрения экологического туризма в педагогический процесс: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198884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257175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уровня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представлений об экологии и ответственности за окружающую среду. Дети лучше понимают, что природа нуждается в защите и заботе, и что каждый человек может внести свой вклад в сохранение окружающей среды.</a:t>
            </a:r>
          </a:p>
          <a:p>
            <a:pPr marL="265113" indent="257175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навыков наблюдения, анализа, творческого мышления и социальной активности.</a:t>
            </a:r>
          </a:p>
          <a:p>
            <a:pPr marL="265113" indent="257175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умения передавать свои впечатления от общения с природой в рисунках, рассказах и творческих работах.</a:t>
            </a:r>
          </a:p>
        </p:txBody>
      </p:sp>
      <p:pic>
        <p:nvPicPr>
          <p:cNvPr id="6" name="Picture 2" descr="Рисунки детские, турпоход - Детские - Картинки PNG - Галер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4161231"/>
            <a:ext cx="2545946" cy="24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Зверобой png | PNGW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48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30655"/>
            <a:ext cx="2341509" cy="14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иссоп png | PNGEg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398" y="4017703"/>
            <a:ext cx="1898836" cy="30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Туристы png | Klipartz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" b="100000" l="0" r="9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731"/>
            <a:ext cx="953434" cy="16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3" y="4543386"/>
            <a:ext cx="3800736" cy="2319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116632" y="950709"/>
            <a:ext cx="86409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экотуризм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 с детьми дошкольного возраста,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направленная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 экологическое воспитание 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природой в естественной обстановке.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4624"/>
            <a:ext cx="63001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  Виды Экологического туризма  в детском саду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0612" y="2355913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Прогулки-походы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территорию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сада.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природу,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дают возможность детям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обстановке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природных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объектах и явлениях.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Использование экологической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тропы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обустроенного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прогулочно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-познавательного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видовыми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точками (естественными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созданными).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09" y="3169665"/>
            <a:ext cx="2409732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68" y="2431184"/>
            <a:ext cx="2692578" cy="3590104"/>
          </a:xfrm>
          <a:prstGeom prst="rect">
            <a:avLst/>
          </a:prstGeom>
        </p:spPr>
      </p:pic>
      <p:pic>
        <p:nvPicPr>
          <p:cNvPr id="9" name="Picture 2" descr="турист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586" y="924895"/>
            <a:ext cx="1991578" cy="24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здоровье дошкольников влияют все походные мероприятия (подвижные игры, упражнения, соревнования, чередующиеся с отдыхом, закаливающие процедуры в особо жаркие дни и в благоприятной обстановке).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явлениями природы, пояснения взрослых, словесные игры, отгадывание загадок во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отдыха – благотворно влияют на умственное развитие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348880"/>
            <a:ext cx="3192452" cy="4256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024124"/>
            <a:ext cx="4032448" cy="273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493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Структурное подразделение детский сад «Буратино» государственного бюджетного общеобразовательного учреждения Самарской области средней общеобразовательной школы №2  с углубленным изучением отдельных предметов  п.г.т. Усть-Кинельский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ДС «Буратино» ГБОУ СОШ №2 пгт.Усть-Кинельский г.о.Кинель Самарской области</dc:title>
  <dc:creator>NATALI</dc:creator>
  <cp:lastModifiedBy>Артемова</cp:lastModifiedBy>
  <cp:revision>32</cp:revision>
  <cp:lastPrinted>2025-08-21T08:37:07Z</cp:lastPrinted>
  <dcterms:created xsi:type="dcterms:W3CDTF">2025-08-12T16:35:36Z</dcterms:created>
  <dcterms:modified xsi:type="dcterms:W3CDTF">2025-09-01T11:35:55Z</dcterms:modified>
</cp:coreProperties>
</file>