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8" r:id="rId4"/>
    <p:sldId id="264" r:id="rId5"/>
    <p:sldId id="262" r:id="rId6"/>
    <p:sldId id="269" r:id="rId7"/>
    <p:sldId id="261" r:id="rId8"/>
    <p:sldId id="265" r:id="rId9"/>
    <p:sldId id="259" r:id="rId10"/>
    <p:sldId id="260" r:id="rId11"/>
    <p:sldId id="263" r:id="rId12"/>
    <p:sldId id="266" r:id="rId13"/>
    <p:sldId id="267" r:id="rId14"/>
    <p:sldId id="258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>
        <p:scale>
          <a:sx n="100" d="100"/>
          <a:sy n="100" d="100"/>
        </p:scale>
        <p:origin x="-126" y="-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C0426-FFA8-465D-A8B3-BC37B46DEA4C}" type="datetimeFigureOut">
              <a:rPr lang="ru-RU" smtClean="0"/>
              <a:t>01.09.2025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102C7-D2F9-45A2-AEF9-54E204822D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4480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C0426-FFA8-465D-A8B3-BC37B46DEA4C}" type="datetimeFigureOut">
              <a:rPr lang="ru-RU" smtClean="0"/>
              <a:t>01.09.2025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102C7-D2F9-45A2-AEF9-54E204822D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4578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C0426-FFA8-465D-A8B3-BC37B46DEA4C}" type="datetimeFigureOut">
              <a:rPr lang="ru-RU" smtClean="0"/>
              <a:t>01.09.2025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102C7-D2F9-45A2-AEF9-54E204822D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7086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C0426-FFA8-465D-A8B3-BC37B46DEA4C}" type="datetimeFigureOut">
              <a:rPr lang="ru-RU" smtClean="0"/>
              <a:t>01.09.2025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102C7-D2F9-45A2-AEF9-54E204822D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3077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C0426-FFA8-465D-A8B3-BC37B46DEA4C}" type="datetimeFigureOut">
              <a:rPr lang="ru-RU" smtClean="0"/>
              <a:t>01.09.2025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102C7-D2F9-45A2-AEF9-54E204822D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8291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C0426-FFA8-465D-A8B3-BC37B46DEA4C}" type="datetimeFigureOut">
              <a:rPr lang="ru-RU" smtClean="0"/>
              <a:t>01.09.2025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102C7-D2F9-45A2-AEF9-54E204822D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3330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C0426-FFA8-465D-A8B3-BC37B46DEA4C}" type="datetimeFigureOut">
              <a:rPr lang="ru-RU" smtClean="0"/>
              <a:t>01.09.2025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102C7-D2F9-45A2-AEF9-54E204822D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6866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C0426-FFA8-465D-A8B3-BC37B46DEA4C}" type="datetimeFigureOut">
              <a:rPr lang="ru-RU" smtClean="0"/>
              <a:t>01.09.2025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102C7-D2F9-45A2-AEF9-54E204822D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2802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C0426-FFA8-465D-A8B3-BC37B46DEA4C}" type="datetimeFigureOut">
              <a:rPr lang="ru-RU" smtClean="0"/>
              <a:t>01.09.2025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102C7-D2F9-45A2-AEF9-54E204822D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3310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C0426-FFA8-465D-A8B3-BC37B46DEA4C}" type="datetimeFigureOut">
              <a:rPr lang="ru-RU" smtClean="0"/>
              <a:t>01.09.2025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102C7-D2F9-45A2-AEF9-54E204822D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2750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C0426-FFA8-465D-A8B3-BC37B46DEA4C}" type="datetimeFigureOut">
              <a:rPr lang="ru-RU" smtClean="0"/>
              <a:t>01.09.2025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102C7-D2F9-45A2-AEF9-54E204822D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1159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1C0426-FFA8-465D-A8B3-BC37B46DEA4C}" type="datetimeFigureOut">
              <a:rPr lang="ru-RU" smtClean="0"/>
              <a:t>01.09.2025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8102C7-D2F9-45A2-AEF9-54E204822D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5359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82392" y="1556951"/>
            <a:ext cx="9144000" cy="281420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резентация проектной деятельности в рамках окружного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практико-ориентированного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семинара на тему: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«Внедрение экологического туризма в педагогической процесс детского сада в условиях реализации ФГОС ДО и ФОП ДО»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«Знаем прогноз погоды – смело идем в поход»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28951" y="4756109"/>
            <a:ext cx="5675183" cy="1174046"/>
          </a:xfrm>
        </p:spPr>
        <p:txBody>
          <a:bodyPr>
            <a:normAutofit/>
          </a:bodyPr>
          <a:lstStyle/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Подготовили: Друц Е.Б., воспитатель</a:t>
            </a:r>
          </a:p>
          <a:p>
            <a:pPr algn="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Калугина Т.А., воспитатель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328" y="469220"/>
            <a:ext cx="11181806" cy="1306286"/>
          </a:xfrm>
          <a:prstGeom prst="rect">
            <a:avLst/>
          </a:prstGeom>
        </p:spPr>
      </p:pic>
      <p:pic>
        <p:nvPicPr>
          <p:cNvPr id="5" name="Picture 2" descr="Рисунки детские, турпоход - Детские - Картинки PNG - Галерейка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3339" y="3769666"/>
            <a:ext cx="3117859" cy="2756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3179805" y="6016187"/>
            <a:ext cx="4864444" cy="4923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п.г.т. Усть-Кинельский, 2025г.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1527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Наблюдали за облаками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2058194"/>
            <a:ext cx="5181600" cy="388620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1248" y="1825625"/>
            <a:ext cx="3263503" cy="4351338"/>
          </a:xfrm>
        </p:spPr>
      </p:pic>
    </p:spTree>
    <p:extLst>
      <p:ext uri="{BB962C8B-B14F-4D97-AF65-F5344CB8AC3E}">
        <p14:creationId xmlns:p14="http://schemas.microsoft.com/office/powerpoint/2010/main" val="28675253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Посадка предсказателей погоды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2058194"/>
            <a:ext cx="5181600" cy="388620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2200" y="2058194"/>
            <a:ext cx="5181600" cy="3886200"/>
          </a:xfrm>
        </p:spPr>
      </p:pic>
    </p:spTree>
    <p:extLst>
      <p:ext uri="{BB962C8B-B14F-4D97-AF65-F5344CB8AC3E}">
        <p14:creationId xmlns:p14="http://schemas.microsoft.com/office/powerpoint/2010/main" val="16245651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Синоптики в рамочках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2058194"/>
            <a:ext cx="5181600" cy="388620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1248" y="1825625"/>
            <a:ext cx="3263503" cy="4351338"/>
          </a:xfrm>
        </p:spPr>
      </p:pic>
    </p:spTree>
    <p:extLst>
      <p:ext uri="{BB962C8B-B14F-4D97-AF65-F5344CB8AC3E}">
        <p14:creationId xmlns:p14="http://schemas.microsoft.com/office/powerpoint/2010/main" val="3770656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0557" y="1"/>
            <a:ext cx="10515600" cy="952802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Интересная работа над проектом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0162" y="952802"/>
            <a:ext cx="4097027" cy="546270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2448" y="952803"/>
            <a:ext cx="4001264" cy="5335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2999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066408" y="1686832"/>
            <a:ext cx="5641494" cy="432364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549" y="3781168"/>
            <a:ext cx="3137170" cy="243964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637372" y="3737319"/>
            <a:ext cx="2903837" cy="2439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3890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699910"/>
            <a:ext cx="10515600" cy="5825067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проекта: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формирование у детей элементарных представлений о погоде и ее значении в жизни человека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исследовательские навыки;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в каждом ребёнке организованность, отзывчивость, доброжелательность; бережное отношение к окружающей природе;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формировать у детей осознанное отношение к своему здоровью;</a:t>
            </a: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бережное отношение к природе;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воспитывать коммуникативные навыки, самостоятельность, наблюдательность и любознательность к окружающему миру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представление о значении погоды в жизни человека, растительного и животного мира;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формировать представления о четырех частях света;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познакомить детей с приборами – помощниками: термометром, дождемером, флюгером, солнечными часами, ветряным  рукавом.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познакомить с профессией метеоролога.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Picture 2" descr="турист PNG и картинки пнг | рисунок Векторы и PSD | Бесплатная загрузка на  Pngtre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167" b="90000" l="28750" r="685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14460" y="3897620"/>
            <a:ext cx="2762672" cy="2762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0132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32708" y="365125"/>
            <a:ext cx="9421091" cy="1325563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с сезонными явлениями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254" y="1756857"/>
            <a:ext cx="5583382" cy="4187537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0694" y="1756857"/>
            <a:ext cx="6281306" cy="4187537"/>
          </a:xfrm>
        </p:spPr>
      </p:pic>
    </p:spTree>
    <p:extLst>
      <p:ext uri="{BB962C8B-B14F-4D97-AF65-F5344CB8AC3E}">
        <p14:creationId xmlns:p14="http://schemas.microsoft.com/office/powerpoint/2010/main" val="3365588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Юные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натуралисты 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2058194"/>
            <a:ext cx="5181600" cy="388620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1248" y="1825625"/>
            <a:ext cx="3263503" cy="4351338"/>
          </a:xfrm>
        </p:spPr>
      </p:pic>
    </p:spTree>
    <p:extLst>
      <p:ext uri="{BB962C8B-B14F-4D97-AF65-F5344CB8AC3E}">
        <p14:creationId xmlns:p14="http://schemas.microsoft.com/office/powerpoint/2010/main" val="10130877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Экскурсии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Самарский государственный агрономический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университет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2058194"/>
            <a:ext cx="5181600" cy="3886200"/>
          </a:xfrm>
        </p:spPr>
      </p:pic>
      <p:pic>
        <p:nvPicPr>
          <p:cNvPr id="4" name="Объект 3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2200" y="2058194"/>
            <a:ext cx="5181600" cy="3886200"/>
          </a:xfrm>
        </p:spPr>
      </p:pic>
    </p:spTree>
    <p:extLst>
      <p:ext uri="{BB962C8B-B14F-4D97-AF65-F5344CB8AC3E}">
        <p14:creationId xmlns:p14="http://schemas.microsoft.com/office/powerpoint/2010/main" val="34121297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Метеоплощадка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СамГАУ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252538" y="2369741"/>
            <a:ext cx="4352925" cy="3264693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586538" y="2369741"/>
            <a:ext cx="4352925" cy="3264693"/>
          </a:xfrm>
        </p:spPr>
      </p:pic>
    </p:spTree>
    <p:extLst>
      <p:ext uri="{BB962C8B-B14F-4D97-AF65-F5344CB8AC3E}">
        <p14:creationId xmlns:p14="http://schemas.microsoft.com/office/powerpoint/2010/main" val="347288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экологии и в теплицу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7248" y="1825625"/>
            <a:ext cx="3263503" cy="435133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1248" y="1825625"/>
            <a:ext cx="3263503" cy="4351338"/>
          </a:xfrm>
        </p:spPr>
      </p:pic>
    </p:spTree>
    <p:extLst>
      <p:ext uri="{BB962C8B-B14F-4D97-AF65-F5344CB8AC3E}">
        <p14:creationId xmlns:p14="http://schemas.microsoft.com/office/powerpoint/2010/main" val="7628058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снегомера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7248" y="1825625"/>
            <a:ext cx="3263503" cy="435133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1248" y="1825625"/>
            <a:ext cx="3263503" cy="4351338"/>
          </a:xfrm>
        </p:spPr>
      </p:pic>
    </p:spTree>
    <p:extLst>
      <p:ext uri="{BB962C8B-B14F-4D97-AF65-F5344CB8AC3E}">
        <p14:creationId xmlns:p14="http://schemas.microsoft.com/office/powerpoint/2010/main" val="10273170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времени по 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солнечным часам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7248" y="1825625"/>
            <a:ext cx="3263503" cy="435133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1248" y="1825625"/>
            <a:ext cx="3263503" cy="4351338"/>
          </a:xfrm>
        </p:spPr>
      </p:pic>
    </p:spTree>
    <p:extLst>
      <p:ext uri="{BB962C8B-B14F-4D97-AF65-F5344CB8AC3E}">
        <p14:creationId xmlns:p14="http://schemas.microsoft.com/office/powerpoint/2010/main" val="78045481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61</Words>
  <Application>Microsoft Office PowerPoint</Application>
  <PresentationFormat>Произвольный</PresentationFormat>
  <Paragraphs>26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 Презентация проектной деятельности в рамках окружного практико-ориентированного семинара на тему: «Внедрение экологического туризма в педагогической процесс детского сада в условиях реализации ФГОС ДО и ФОП ДО» -  «Знаем прогноз погоды – смело идем в поход»</vt:lpstr>
      <vt:lpstr>Презентация PowerPoint</vt:lpstr>
      <vt:lpstr>Знакомство с сезонными явлениями</vt:lpstr>
      <vt:lpstr>Юные натуралисты </vt:lpstr>
      <vt:lpstr>Экскурсии в Самарский государственный агрономический университет</vt:lpstr>
      <vt:lpstr>Метеоплощадка (СамГАУ) </vt:lpstr>
      <vt:lpstr>Кафедра экологии и в теплицу</vt:lpstr>
      <vt:lpstr>Использование снегомера</vt:lpstr>
      <vt:lpstr>Определение времени по  солнечным часам</vt:lpstr>
      <vt:lpstr>Наблюдали за облаками</vt:lpstr>
      <vt:lpstr>Посадка предсказателей погоды</vt:lpstr>
      <vt:lpstr>Синоптики в рамочках</vt:lpstr>
      <vt:lpstr>Интересная работа над проектом</vt:lpstr>
      <vt:lpstr>СПАСИБО ЗА ВНИМАНИЕ 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«Знаем прогноз погоды – смело идем в поход»</dc:title>
  <dc:creator>User</dc:creator>
  <cp:lastModifiedBy>Артемова</cp:lastModifiedBy>
  <cp:revision>18</cp:revision>
  <dcterms:created xsi:type="dcterms:W3CDTF">2025-08-14T08:55:31Z</dcterms:created>
  <dcterms:modified xsi:type="dcterms:W3CDTF">2025-09-01T11:31:51Z</dcterms:modified>
</cp:coreProperties>
</file>