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70" r:id="rId8"/>
    <p:sldId id="261" r:id="rId9"/>
    <p:sldId id="267" r:id="rId10"/>
    <p:sldId id="266" r:id="rId11"/>
    <p:sldId id="265" r:id="rId12"/>
    <p:sldId id="264" r:id="rId13"/>
    <p:sldId id="262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B6151D-4B89-421F-8CF8-A8A992CD95BA}">
          <p14:sldIdLst>
            <p14:sldId id="256"/>
            <p14:sldId id="257"/>
            <p14:sldId id="259"/>
            <p14:sldId id="263"/>
            <p14:sldId id="258"/>
            <p14:sldId id="260"/>
            <p14:sldId id="270"/>
            <p14:sldId id="261"/>
            <p14:sldId id="267"/>
            <p14:sldId id="266"/>
            <p14:sldId id="265"/>
            <p14:sldId id="264"/>
            <p14:sldId id="26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768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41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37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51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40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4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388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533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89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033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12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9A5AD20-0649-4F2D-9A69-C79F9C0B427A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F96E858-F12B-4983-90B2-FC8402D23C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gif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57414" y="1986409"/>
            <a:ext cx="7414592" cy="230668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проектной деятельности в рамках окружного практико-ориентированного семинара на тему: «Внедрение экологического туризма в педагогической процесс детского сада в условиях реализации ФГОС ДО и ФОП ДО» -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первой младшей группе «Зеленая аптека»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C9AD94-1AEE-4585-8C48-F9AC92133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8181703" cy="955807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6309320"/>
            <a:ext cx="4896544" cy="360040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.г.т. Усть-Кинельский, 2025</a:t>
            </a:r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322751" y="4980557"/>
            <a:ext cx="41492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и провела: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первой квалификационной категории  Антохина Л.Ф.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063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/>
          <a:lstStyle/>
          <a:p>
            <a:r>
              <a:rPr lang="ru-RU" dirty="0" smtClean="0"/>
              <a:t>Ухаживаем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07240"/>
            <a:ext cx="452596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841574"/>
            <a:ext cx="3573016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49080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7578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139"/>
            <a:ext cx="8229600" cy="1143000"/>
          </a:xfrm>
        </p:spPr>
        <p:txBody>
          <a:bodyPr/>
          <a:lstStyle/>
          <a:p>
            <a:r>
              <a:rPr lang="ru-RU" dirty="0" smtClean="0"/>
              <a:t>Ставим информационные таблички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140968"/>
            <a:ext cx="3501008" cy="35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329529"/>
            <a:ext cx="3024336" cy="30243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12140"/>
            <a:ext cx="2881320" cy="2881320"/>
          </a:xfrm>
        </p:spPr>
      </p:pic>
    </p:spTree>
    <p:extLst>
      <p:ext uri="{BB962C8B-B14F-4D97-AF65-F5344CB8AC3E}">
        <p14:creationId xmlns:p14="http://schemas.microsoft.com/office/powerpoint/2010/main" val="2874970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42" y="188640"/>
            <a:ext cx="8229600" cy="1143000"/>
          </a:xfrm>
        </p:spPr>
        <p:txBody>
          <a:bodyPr/>
          <a:lstStyle/>
          <a:p>
            <a:r>
              <a:rPr lang="ru-RU" dirty="0" smtClean="0"/>
              <a:t>Гербарий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30"/>
            <a:ext cx="3024335" cy="3024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039343"/>
            <a:ext cx="2602633" cy="2602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448272"/>
            <a:ext cx="2849270" cy="2849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4414174"/>
            <a:ext cx="4104456" cy="2327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963" y="1877664"/>
            <a:ext cx="2419878" cy="2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4261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Чаепитие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284984"/>
            <a:ext cx="3373835" cy="33738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4"/>
            <a:ext cx="2969568" cy="2969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2677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137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Наши планы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02" y="980728"/>
            <a:ext cx="7426796" cy="3713398"/>
          </a:xfrm>
          <a:prstGeom prst="rect">
            <a:avLst/>
          </a:prstGeom>
        </p:spPr>
      </p:pic>
      <p:pic>
        <p:nvPicPr>
          <p:cNvPr id="6152" name="Picture 8" descr="Травяной чай PNG и картинки пнг | рисунок Векторы и PSD | Бесплатная  загрузка на Png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540" y="4509120"/>
            <a:ext cx="2708920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69636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ru-RU" dirty="0" smtClean="0"/>
              <a:t>В походе с вкусным чаем веселее!!</a:t>
            </a:r>
            <a:endParaRPr lang="ru-RU" dirty="0"/>
          </a:p>
        </p:txBody>
      </p:sp>
      <p:pic>
        <p:nvPicPr>
          <p:cNvPr id="7174" name="Picture 6" descr="Hiking Vector Graphics Illustration Image Cartoon 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673" t="18968" r="17948"/>
          <a:stretch/>
        </p:blipFill>
        <p:spPr bwMode="auto">
          <a:xfrm>
            <a:off x="1763688" y="2348880"/>
            <a:ext cx="5184576" cy="43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0563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«Птичья столовая»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535324"/>
            <a:ext cx="2252707" cy="5006016"/>
          </a:xfrm>
        </p:spPr>
      </p:pic>
      <p:pic>
        <p:nvPicPr>
          <p:cNvPr id="4" name="Picture 2" descr="Рисунки детские, турпоход - Детские - Картинки PNG - Галер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174"/>
            <a:ext cx="3117859" cy="2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Елка PNG фото, ел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760" y="5492451"/>
            <a:ext cx="937240" cy="13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39" y="4313306"/>
            <a:ext cx="3732288" cy="2165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901440"/>
            <a:ext cx="3096344" cy="42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5237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720" y="116632"/>
            <a:ext cx="3068960" cy="3068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229600" cy="1143000"/>
          </a:xfrm>
        </p:spPr>
        <p:txBody>
          <a:bodyPr/>
          <a:lstStyle/>
          <a:p>
            <a:r>
              <a:rPr lang="ru-RU" dirty="0" smtClean="0"/>
              <a:t>«Огород»</a:t>
            </a:r>
            <a:endParaRPr lang="ru-RU" dirty="0"/>
          </a:p>
        </p:txBody>
      </p:sp>
      <p:pic>
        <p:nvPicPr>
          <p:cNvPr id="4" name="Picture 2" descr="Рисунки детские, турпоход - Детские - Картинки PNG - Галер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5175"/>
            <a:ext cx="2370766" cy="20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791" y="1220907"/>
            <a:ext cx="2929657" cy="2197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36" y="3332668"/>
            <a:ext cx="2602632" cy="3468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496057"/>
            <a:ext cx="4189393" cy="31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31013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«Цветник»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03184"/>
            <a:ext cx="4104456" cy="41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56792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69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686" y="1613828"/>
            <a:ext cx="2277909" cy="3036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«Деревья»</a:t>
            </a:r>
            <a:endParaRPr lang="ru-RU" dirty="0"/>
          </a:p>
        </p:txBody>
      </p:sp>
      <p:pic>
        <p:nvPicPr>
          <p:cNvPr id="4" name="Picture 2" descr="Рисунки детские, турпоход - Детские - Картинки PNG - Галер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174"/>
            <a:ext cx="3117859" cy="2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Елка PNG фото, ел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760" y="5492451"/>
            <a:ext cx="937240" cy="13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256065"/>
            <a:ext cx="2698656" cy="52717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08" y="3601259"/>
            <a:ext cx="4104456" cy="29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912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рода России: Самар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693" y="889382"/>
            <a:ext cx="3888432" cy="41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283221"/>
            <a:ext cx="864096" cy="1074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5157192"/>
            <a:ext cx="1152128" cy="1632857"/>
          </a:xfrm>
          <a:prstGeom prst="rect">
            <a:avLst/>
          </a:prstGeom>
        </p:spPr>
      </p:pic>
      <p:pic>
        <p:nvPicPr>
          <p:cNvPr id="4106" name="Picture 10" descr="Лекарственные растения Самарской обла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19" y="5147220"/>
            <a:ext cx="1221985" cy="17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Редкие виды растений — Цветковы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679" y="5152163"/>
            <a:ext cx="108343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Достопримечательности — Страница 2 — Муниципальный район Большеглушицкий Самарской  област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535" y="5152163"/>
            <a:ext cx="1091924" cy="16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969" y="5147220"/>
            <a:ext cx="956224" cy="1637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69" y="5147220"/>
            <a:ext cx="1151311" cy="1603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08" y="152457"/>
            <a:ext cx="1152128" cy="18460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52458"/>
            <a:ext cx="1256012" cy="18460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30" y="3353576"/>
            <a:ext cx="1085277" cy="1725278"/>
          </a:xfrm>
          <a:prstGeom prst="rect">
            <a:avLst/>
          </a:prstGeom>
        </p:spPr>
      </p:pic>
      <p:pic>
        <p:nvPicPr>
          <p:cNvPr id="4122" name="Picture 26" descr="Красная книга Ульяновской области (растения)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50" y="2085474"/>
            <a:ext cx="1078243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Красная книга Ульяновской области (растения)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410" y="3786352"/>
            <a:ext cx="706701" cy="12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559" y="3703665"/>
            <a:ext cx="1616090" cy="1346742"/>
          </a:xfrm>
          <a:prstGeom prst="rect">
            <a:avLst/>
          </a:prstGeom>
        </p:spPr>
      </p:pic>
      <p:pic>
        <p:nvPicPr>
          <p:cNvPr id="4130" name="Picture 34" descr="Красная книга Самарской области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425" y="193288"/>
            <a:ext cx="2427787" cy="34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64357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506" y="1268760"/>
            <a:ext cx="7346987" cy="4104456"/>
          </a:xfrm>
        </p:spPr>
        <p:txBody>
          <a:bodyPr/>
          <a:lstStyle/>
          <a:p>
            <a:pPr marL="87313" indent="196850"/>
            <a:r>
              <a:rPr lang="ru-RU" sz="2400" dirty="0" smtClean="0"/>
              <a:t>Познакомить </a:t>
            </a:r>
            <a:r>
              <a:rPr lang="ru-RU" sz="2400" dirty="0"/>
              <a:t>детей с лекарственными растениями (как выглядят, где растут, каковы их лечебные свойства).</a:t>
            </a:r>
          </a:p>
          <a:p>
            <a:pPr marL="87313" indent="196850"/>
            <a:r>
              <a:rPr lang="ru-RU" sz="2400" dirty="0"/>
              <a:t>Учить узнавать растения по описанию и внешнему виду, называть их.</a:t>
            </a:r>
          </a:p>
          <a:p>
            <a:pPr marL="87313" indent="196850"/>
            <a:r>
              <a:rPr lang="ru-RU" sz="2400" dirty="0" smtClean="0"/>
              <a:t>Формировать </a:t>
            </a:r>
            <a:r>
              <a:rPr lang="ru-RU" sz="2400" dirty="0"/>
              <a:t>представления о пользе лекарственных растений и их роли в жизни человека.</a:t>
            </a:r>
          </a:p>
          <a:p>
            <a:pPr marL="87313" indent="196850"/>
            <a:r>
              <a:rPr lang="ru-RU" sz="2400" dirty="0"/>
              <a:t>Воспитывать интерес, любовь и бережное отношение к растениям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Мелисса лекарственная png | PNGW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8" b="9564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55933" y="80045"/>
            <a:ext cx="2025820" cy="19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лендула png | PNGW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3" b="98699" l="19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20650" cy="21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Зверобой png | PNGW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48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096" y="5093216"/>
            <a:ext cx="2341509" cy="14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Листья мяты ПНГ на Прозрачном Фоне • Скачать PNG Листья мяты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2827" r="95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94" y="4964205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иссоп png | PNGEg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476" y="3933056"/>
            <a:ext cx="1898836" cy="30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40705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quot;Зеленая аптека&amp;quot; | Картотека по окружающему миру (старшая  группа): | Образовательная социальная сет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5715" y="389502"/>
            <a:ext cx="511256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07324"/>
            <a:ext cx="2448272" cy="3788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2875987"/>
            <a:ext cx="2520280" cy="3645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711" y="1513569"/>
            <a:ext cx="2941416" cy="38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886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6017"/>
            <a:ext cx="6573416" cy="1143000"/>
          </a:xfrm>
        </p:spPr>
        <p:txBody>
          <a:bodyPr/>
          <a:lstStyle/>
          <a:p>
            <a:r>
              <a:rPr lang="ru-RU" dirty="0" smtClean="0"/>
              <a:t>Наши растения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743" y="1771231"/>
            <a:ext cx="2869909" cy="2161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48" y="2337982"/>
            <a:ext cx="2836732" cy="2124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75" y="1583786"/>
            <a:ext cx="2664372" cy="1995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983" y="241078"/>
            <a:ext cx="2544337" cy="1905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933056"/>
            <a:ext cx="3608363" cy="2696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988" y="4345270"/>
            <a:ext cx="3095328" cy="22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835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1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194</TotalTime>
  <Words>130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проектной деятельности в рамках окружного практико-ориентированного семинара на тему: «Внедрение экологического туризма в педагогической процесс детского сада в условиях реализации ФГОС ДО и ФОП ДО» -  познавательно-исследовательский проект в первой младшей группе «Зеленая аптека»</vt:lpstr>
      <vt:lpstr>«Птичья столовая»</vt:lpstr>
      <vt:lpstr>«Огород»</vt:lpstr>
      <vt:lpstr>«Цветник»</vt:lpstr>
      <vt:lpstr>«Деревья»</vt:lpstr>
      <vt:lpstr>Презентация PowerPoint</vt:lpstr>
      <vt:lpstr>Задачи:</vt:lpstr>
      <vt:lpstr>Презентация PowerPoint</vt:lpstr>
      <vt:lpstr>Наши растения</vt:lpstr>
      <vt:lpstr>Ухаживаем</vt:lpstr>
      <vt:lpstr>Ставим информационные таблички</vt:lpstr>
      <vt:lpstr>Гербарий</vt:lpstr>
      <vt:lpstr>Чаепитие</vt:lpstr>
      <vt:lpstr>Наши планы</vt:lpstr>
      <vt:lpstr>В походе с вкусным чаем веселее!!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</dc:title>
  <dc:creator>Александра</dc:creator>
  <cp:lastModifiedBy>Артемова</cp:lastModifiedBy>
  <cp:revision>29</cp:revision>
  <dcterms:created xsi:type="dcterms:W3CDTF">2016-04-11T20:51:30Z</dcterms:created>
  <dcterms:modified xsi:type="dcterms:W3CDTF">2025-09-01T11:19:27Z</dcterms:modified>
</cp:coreProperties>
</file>