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sldIdLst>
    <p:sldId id="256" r:id="rId2"/>
    <p:sldId id="259" r:id="rId3"/>
    <p:sldId id="257" r:id="rId4"/>
    <p:sldId id="258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Плеханова" userId="d5d63d7c1b582467" providerId="LiveId" clId="{42125041-9B21-4F59-A293-228C5773AE73}"/>
    <pc:docChg chg="undo custSel addSld modSld sldOrd">
      <pc:chgData name="Ксения Плеханова" userId="d5d63d7c1b582467" providerId="LiveId" clId="{42125041-9B21-4F59-A293-228C5773AE73}" dt="2023-09-24T10:05:09.968" v="364" actId="14734"/>
      <pc:docMkLst>
        <pc:docMk/>
      </pc:docMkLst>
      <pc:sldChg chg="modSp new mod">
        <pc:chgData name="Ксения Плеханова" userId="d5d63d7c1b582467" providerId="LiveId" clId="{42125041-9B21-4F59-A293-228C5773AE73}" dt="2023-09-24T09:00:09.976" v="14" actId="20577"/>
        <pc:sldMkLst>
          <pc:docMk/>
          <pc:sldMk cId="708425538" sldId="256"/>
        </pc:sldMkLst>
        <pc:spChg chg="mod">
          <ac:chgData name="Ксения Плеханова" userId="d5d63d7c1b582467" providerId="LiveId" clId="{42125041-9B21-4F59-A293-228C5773AE73}" dt="2023-09-24T09:00:09.976" v="14" actId="20577"/>
          <ac:spMkLst>
            <pc:docMk/>
            <pc:sldMk cId="708425538" sldId="256"/>
            <ac:spMk id="2" creationId="{B16BFD39-EA12-4CB5-A1C3-E16853565693}"/>
          </ac:spMkLst>
        </pc:spChg>
      </pc:sldChg>
      <pc:sldChg chg="addSp delSp modSp new mod">
        <pc:chgData name="Ксения Плеханова" userId="d5d63d7c1b582467" providerId="LiveId" clId="{42125041-9B21-4F59-A293-228C5773AE73}" dt="2023-09-24T09:13:06.853" v="101" actId="403"/>
        <pc:sldMkLst>
          <pc:docMk/>
          <pc:sldMk cId="1069449285" sldId="257"/>
        </pc:sldMkLst>
        <pc:spChg chg="mod">
          <ac:chgData name="Ксения Плеханова" userId="d5d63d7c1b582467" providerId="LiveId" clId="{42125041-9B21-4F59-A293-228C5773AE73}" dt="2023-09-24T09:11:43.472" v="74" actId="6549"/>
          <ac:spMkLst>
            <pc:docMk/>
            <pc:sldMk cId="1069449285" sldId="257"/>
            <ac:spMk id="2" creationId="{83B2A833-AFD3-4663-9638-103F36E4D5A4}"/>
          </ac:spMkLst>
        </pc:spChg>
        <pc:spChg chg="del mod">
          <ac:chgData name="Ксения Плеханова" userId="d5d63d7c1b582467" providerId="LiveId" clId="{42125041-9B21-4F59-A293-228C5773AE73}" dt="2023-09-24T09:11:56.828" v="75"/>
          <ac:spMkLst>
            <pc:docMk/>
            <pc:sldMk cId="1069449285" sldId="257"/>
            <ac:spMk id="3" creationId="{779953EA-529A-44BB-A993-1191105B3C89}"/>
          </ac:spMkLst>
        </pc:spChg>
        <pc:graphicFrameChg chg="add mod">
          <ac:chgData name="Ксения Плеханова" userId="d5d63d7c1b582467" providerId="LiveId" clId="{42125041-9B21-4F59-A293-228C5773AE73}" dt="2023-09-24T09:13:06.853" v="101" actId="403"/>
          <ac:graphicFrameMkLst>
            <pc:docMk/>
            <pc:sldMk cId="1069449285" sldId="257"/>
            <ac:graphicFrameMk id="4" creationId="{6FB497D6-17BC-4186-A308-08C98C6DCE55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15:56.078" v="131" actId="403"/>
        <pc:sldMkLst>
          <pc:docMk/>
          <pc:sldMk cId="4140937720" sldId="258"/>
        </pc:sldMkLst>
        <pc:spChg chg="mod">
          <ac:chgData name="Ксения Плеханова" userId="d5d63d7c1b582467" providerId="LiveId" clId="{42125041-9B21-4F59-A293-228C5773AE73}" dt="2023-09-24T09:13:32.982" v="103" actId="27636"/>
          <ac:spMkLst>
            <pc:docMk/>
            <pc:sldMk cId="4140937720" sldId="258"/>
            <ac:spMk id="2" creationId="{4EA9A81F-C593-4C89-AA71-EF6423EF9586}"/>
          </ac:spMkLst>
        </pc:spChg>
        <pc:spChg chg="del mod">
          <ac:chgData name="Ксения Плеханова" userId="d5d63d7c1b582467" providerId="LiveId" clId="{42125041-9B21-4F59-A293-228C5773AE73}" dt="2023-09-24T09:13:44.209" v="104"/>
          <ac:spMkLst>
            <pc:docMk/>
            <pc:sldMk cId="4140937720" sldId="258"/>
            <ac:spMk id="3" creationId="{5EE3D3E6-DA74-4DB2-886B-122D1FE99D6D}"/>
          </ac:spMkLst>
        </pc:spChg>
        <pc:graphicFrameChg chg="add mod modGraphic">
          <ac:chgData name="Ксения Плеханова" userId="d5d63d7c1b582467" providerId="LiveId" clId="{42125041-9B21-4F59-A293-228C5773AE73}" dt="2023-09-24T09:15:56.078" v="131" actId="403"/>
          <ac:graphicFrameMkLst>
            <pc:docMk/>
            <pc:sldMk cId="4140937720" sldId="258"/>
            <ac:graphicFrameMk id="4" creationId="{AB7822C9-2F3F-4D73-9DC7-8986EF2471B9}"/>
          </ac:graphicFrameMkLst>
        </pc:graphicFrameChg>
      </pc:sldChg>
      <pc:sldChg chg="addSp delSp modSp new mod ord">
        <pc:chgData name="Ксения Плеханова" userId="d5d63d7c1b582467" providerId="LiveId" clId="{42125041-9B21-4F59-A293-228C5773AE73}" dt="2023-09-24T09:14:28.480" v="125" actId="20577"/>
        <pc:sldMkLst>
          <pc:docMk/>
          <pc:sldMk cId="621896978" sldId="259"/>
        </pc:sldMkLst>
        <pc:spChg chg="mod">
          <ac:chgData name="Ксения Плеханова" userId="d5d63d7c1b582467" providerId="LiveId" clId="{42125041-9B21-4F59-A293-228C5773AE73}" dt="2023-09-24T09:09:38.315" v="37" actId="14100"/>
          <ac:spMkLst>
            <pc:docMk/>
            <pc:sldMk cId="621896978" sldId="259"/>
            <ac:spMk id="2" creationId="{65B6A597-5E9E-4C87-B77E-24B1C9341CD9}"/>
          </ac:spMkLst>
        </pc:spChg>
        <pc:spChg chg="del mod">
          <ac:chgData name="Ксения Плеханова" userId="d5d63d7c1b582467" providerId="LiveId" clId="{42125041-9B21-4F59-A293-228C5773AE73}" dt="2023-09-24T09:09:46.377" v="38"/>
          <ac:spMkLst>
            <pc:docMk/>
            <pc:sldMk cId="621896978" sldId="259"/>
            <ac:spMk id="3" creationId="{D39403CA-508F-455A-AC00-5C456929B9B3}"/>
          </ac:spMkLst>
        </pc:spChg>
        <pc:graphicFrameChg chg="add mod modGraphic">
          <ac:chgData name="Ксения Плеханова" userId="d5d63d7c1b582467" providerId="LiveId" clId="{42125041-9B21-4F59-A293-228C5773AE73}" dt="2023-09-24T09:14:28.480" v="125" actId="20577"/>
          <ac:graphicFrameMkLst>
            <pc:docMk/>
            <pc:sldMk cId="621896978" sldId="259"/>
            <ac:graphicFrameMk id="4" creationId="{27E6C542-3973-45F8-A400-209D1E47F9E5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10:05:09.968" v="364" actId="14734"/>
        <pc:sldMkLst>
          <pc:docMk/>
          <pc:sldMk cId="2440961489" sldId="260"/>
        </pc:sldMkLst>
        <pc:spChg chg="mod">
          <ac:chgData name="Ксения Плеханова" userId="d5d63d7c1b582467" providerId="LiveId" clId="{42125041-9B21-4F59-A293-228C5773AE73}" dt="2023-09-24T09:32:06.655" v="169" actId="20577"/>
          <ac:spMkLst>
            <pc:docMk/>
            <pc:sldMk cId="2440961489" sldId="260"/>
            <ac:spMk id="2" creationId="{F5D9C7C8-21CE-4D84-977E-DD3C740A519B}"/>
          </ac:spMkLst>
        </pc:spChg>
        <pc:spChg chg="del mod">
          <ac:chgData name="Ксения Плеханова" userId="d5d63d7c1b582467" providerId="LiveId" clId="{42125041-9B21-4F59-A293-228C5773AE73}" dt="2023-09-24T09:32:15.869" v="170"/>
          <ac:spMkLst>
            <pc:docMk/>
            <pc:sldMk cId="2440961489" sldId="260"/>
            <ac:spMk id="3" creationId="{6C691D36-88AE-4F31-8FF6-96ABB6875641}"/>
          </ac:spMkLst>
        </pc:spChg>
        <pc:graphicFrameChg chg="add mod modGraphic">
          <ac:chgData name="Ксения Плеханова" userId="d5d63d7c1b582467" providerId="LiveId" clId="{42125041-9B21-4F59-A293-228C5773AE73}" dt="2023-09-24T10:05:09.968" v="364" actId="14734"/>
          <ac:graphicFrameMkLst>
            <pc:docMk/>
            <pc:sldMk cId="2440961489" sldId="260"/>
            <ac:graphicFrameMk id="4" creationId="{7032FCBE-C981-4C80-A6DC-1D1974788B72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10:04:05.784" v="342" actId="113"/>
        <pc:sldMkLst>
          <pc:docMk/>
          <pc:sldMk cId="2448499503" sldId="261"/>
        </pc:sldMkLst>
        <pc:spChg chg="mod">
          <ac:chgData name="Ксения Плеханова" userId="d5d63d7c1b582467" providerId="LiveId" clId="{42125041-9B21-4F59-A293-228C5773AE73}" dt="2023-09-24T09:32:36.199" v="175" actId="20577"/>
          <ac:spMkLst>
            <pc:docMk/>
            <pc:sldMk cId="2448499503" sldId="261"/>
            <ac:spMk id="2" creationId="{BC85B035-48F2-4494-A35D-32BB2243CE75}"/>
          </ac:spMkLst>
        </pc:spChg>
        <pc:spChg chg="del mod">
          <ac:chgData name="Ксения Плеханова" userId="d5d63d7c1b582467" providerId="LiveId" clId="{42125041-9B21-4F59-A293-228C5773AE73}" dt="2023-09-24T09:32:45.243" v="176"/>
          <ac:spMkLst>
            <pc:docMk/>
            <pc:sldMk cId="2448499503" sldId="261"/>
            <ac:spMk id="3" creationId="{0645DDD2-1146-4AE8-832B-8E2A427A8B54}"/>
          </ac:spMkLst>
        </pc:spChg>
        <pc:graphicFrameChg chg="add mod modGraphic">
          <ac:chgData name="Ксения Плеханова" userId="d5d63d7c1b582467" providerId="LiveId" clId="{42125041-9B21-4F59-A293-228C5773AE73}" dt="2023-09-24T10:04:05.784" v="342" actId="113"/>
          <ac:graphicFrameMkLst>
            <pc:docMk/>
            <pc:sldMk cId="2448499503" sldId="261"/>
            <ac:graphicFrameMk id="4" creationId="{60C5BE58-94C3-44B5-AEFC-C8E459D293FE}"/>
          </ac:graphicFrameMkLst>
        </pc:graphicFrameChg>
      </pc:sldChg>
      <pc:sldChg chg="addSp delSp modSp new mod ord">
        <pc:chgData name="Ксения Плеханова" userId="d5d63d7c1b582467" providerId="LiveId" clId="{42125041-9B21-4F59-A293-228C5773AE73}" dt="2023-09-24T09:17:48.275" v="163"/>
        <pc:sldMkLst>
          <pc:docMk/>
          <pc:sldMk cId="2248198487" sldId="262"/>
        </pc:sldMkLst>
        <pc:spChg chg="mod">
          <ac:chgData name="Ксения Плеханова" userId="d5d63d7c1b582467" providerId="LiveId" clId="{42125041-9B21-4F59-A293-228C5773AE73}" dt="2023-09-24T09:17:21.968" v="155"/>
          <ac:spMkLst>
            <pc:docMk/>
            <pc:sldMk cId="2248198487" sldId="262"/>
            <ac:spMk id="2" creationId="{F487E067-448B-4E36-B4D0-F54A9091C563}"/>
          </ac:spMkLst>
        </pc:spChg>
        <pc:spChg chg="del mod">
          <ac:chgData name="Ксения Плеханова" userId="d5d63d7c1b582467" providerId="LiveId" clId="{42125041-9B21-4F59-A293-228C5773AE73}" dt="2023-09-24T09:17:33.181" v="156"/>
          <ac:spMkLst>
            <pc:docMk/>
            <pc:sldMk cId="2248198487" sldId="262"/>
            <ac:spMk id="3" creationId="{97C1F142-5218-4BED-8BE4-508AD0771A1F}"/>
          </ac:spMkLst>
        </pc:spChg>
        <pc:graphicFrameChg chg="add mod modGraphic">
          <ac:chgData name="Ксения Плеханова" userId="d5d63d7c1b582467" providerId="LiveId" clId="{42125041-9B21-4F59-A293-228C5773AE73}" dt="2023-09-24T09:17:46.378" v="161" actId="14100"/>
          <ac:graphicFrameMkLst>
            <pc:docMk/>
            <pc:sldMk cId="2248198487" sldId="262"/>
            <ac:graphicFrameMk id="4" creationId="{024954EB-1A8F-4D7E-AB09-790959E92078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54:11.528" v="263" actId="113"/>
        <pc:sldMkLst>
          <pc:docMk/>
          <pc:sldMk cId="4293792068" sldId="263"/>
        </pc:sldMkLst>
        <pc:spChg chg="mod">
          <ac:chgData name="Ксения Плеханова" userId="d5d63d7c1b582467" providerId="LiveId" clId="{42125041-9B21-4F59-A293-228C5773AE73}" dt="2023-09-24T09:33:27.101" v="187" actId="14100"/>
          <ac:spMkLst>
            <pc:docMk/>
            <pc:sldMk cId="4293792068" sldId="263"/>
            <ac:spMk id="2" creationId="{E2C758C4-A822-40CF-86F5-A430B388E7C6}"/>
          </ac:spMkLst>
        </pc:spChg>
        <pc:spChg chg="add del mod">
          <ac:chgData name="Ксения Плеханова" userId="d5d63d7c1b582467" providerId="LiveId" clId="{42125041-9B21-4F59-A293-228C5773AE73}" dt="2023-09-24T09:35:34.294" v="217" actId="3680"/>
          <ac:spMkLst>
            <pc:docMk/>
            <pc:sldMk cId="4293792068" sldId="263"/>
            <ac:spMk id="3" creationId="{00E936D8-8B93-47CA-B1F7-120A08B1264D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5" creationId="{0405E794-F962-423B-B1A6-F435CC3F0616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6" creationId="{0BCB76FE-07C5-46D8-9589-8BEC3D9002DC}"/>
          </ac:spMkLst>
        </pc:spChg>
        <pc:spChg chg="add del">
          <ac:chgData name="Ксения Плеханова" userId="d5d63d7c1b582467" providerId="LiveId" clId="{42125041-9B21-4F59-A293-228C5773AE73}" dt="2023-09-24T09:33:59.424" v="191"/>
          <ac:spMkLst>
            <pc:docMk/>
            <pc:sldMk cId="4293792068" sldId="263"/>
            <ac:spMk id="7" creationId="{38BCF61A-EB70-4A97-ADC0-EF4210C00216}"/>
          </ac:spMkLst>
        </pc:spChg>
        <pc:graphicFrameChg chg="add del mod">
          <ac:chgData name="Ксения Плеханова" userId="d5d63d7c1b582467" providerId="LiveId" clId="{42125041-9B21-4F59-A293-228C5773AE73}" dt="2023-09-24T09:33:59.424" v="191"/>
          <ac:graphicFrameMkLst>
            <pc:docMk/>
            <pc:sldMk cId="4293792068" sldId="263"/>
            <ac:graphicFrameMk id="4" creationId="{4999FB23-4E1A-46B2-9F88-F3AA9642668C}"/>
          </ac:graphicFrameMkLst>
        </pc:graphicFrameChg>
        <pc:graphicFrameChg chg="add del mod ord modGraphic">
          <ac:chgData name="Ксения Плеханова" userId="d5d63d7c1b582467" providerId="LiveId" clId="{42125041-9B21-4F59-A293-228C5773AE73}" dt="2023-09-24T09:35:07.190" v="208" actId="3680"/>
          <ac:graphicFrameMkLst>
            <pc:docMk/>
            <pc:sldMk cId="4293792068" sldId="263"/>
            <ac:graphicFrameMk id="8" creationId="{CEB8E7AD-DF0C-4590-B79F-B9469B58C449}"/>
          </ac:graphicFrameMkLst>
        </pc:graphicFrameChg>
        <pc:graphicFrameChg chg="add del mod ord modGraphic">
          <ac:chgData name="Ксения Плеханова" userId="d5d63d7c1b582467" providerId="LiveId" clId="{42125041-9B21-4F59-A293-228C5773AE73}" dt="2023-09-24T09:35:25.224" v="216" actId="3680"/>
          <ac:graphicFrameMkLst>
            <pc:docMk/>
            <pc:sldMk cId="4293792068" sldId="263"/>
            <ac:graphicFrameMk id="10" creationId="{B8816BB9-0D5D-4FFC-9DDD-EEC5AC251054}"/>
          </ac:graphicFrameMkLst>
        </pc:graphicFrameChg>
        <pc:graphicFrameChg chg="add mod ord modGraphic">
          <ac:chgData name="Ксения Плеханова" userId="d5d63d7c1b582467" providerId="LiveId" clId="{42125041-9B21-4F59-A293-228C5773AE73}" dt="2023-09-24T09:54:11.528" v="263" actId="113"/>
          <ac:graphicFrameMkLst>
            <pc:docMk/>
            <pc:sldMk cId="4293792068" sldId="263"/>
            <ac:graphicFrameMk id="12" creationId="{D9BCA7EC-38EB-4649-BA79-217DFEED9BD1}"/>
          </ac:graphicFrameMkLst>
        </pc:graphicFrameChg>
      </pc:sldChg>
      <pc:sldChg chg="addSp delSp modSp new mod">
        <pc:chgData name="Ксения Плеханова" userId="d5d63d7c1b582467" providerId="LiveId" clId="{42125041-9B21-4F59-A293-228C5773AE73}" dt="2023-09-24T09:56:30.701" v="292" actId="14100"/>
        <pc:sldMkLst>
          <pc:docMk/>
          <pc:sldMk cId="4703814" sldId="264"/>
        </pc:sldMkLst>
        <pc:spChg chg="mod">
          <ac:chgData name="Ксения Плеханова" userId="d5d63d7c1b582467" providerId="LiveId" clId="{42125041-9B21-4F59-A293-228C5773AE73}" dt="2023-09-24T09:56:30.701" v="292" actId="14100"/>
          <ac:spMkLst>
            <pc:docMk/>
            <pc:sldMk cId="4703814" sldId="264"/>
            <ac:spMk id="2" creationId="{5837D3E9-D29B-4ACA-81A0-8490246ECFB2}"/>
          </ac:spMkLst>
        </pc:spChg>
        <pc:spChg chg="add del mod">
          <ac:chgData name="Ксения Плеханова" userId="d5d63d7c1b582467" providerId="LiveId" clId="{42125041-9B21-4F59-A293-228C5773AE73}" dt="2023-09-24T09:38:13.325" v="243" actId="3680"/>
          <ac:spMkLst>
            <pc:docMk/>
            <pc:sldMk cId="4703814" sldId="264"/>
            <ac:spMk id="3" creationId="{5DB22F6D-AAF4-4101-A56A-D1CCD3DF6490}"/>
          </ac:spMkLst>
        </pc:spChg>
        <pc:graphicFrameChg chg="add mod ord modGraphic">
          <ac:chgData name="Ксения Плеханова" userId="d5d63d7c1b582467" providerId="LiveId" clId="{42125041-9B21-4F59-A293-228C5773AE73}" dt="2023-09-24T09:56:25.784" v="290" actId="14100"/>
          <ac:graphicFrameMkLst>
            <pc:docMk/>
            <pc:sldMk cId="4703814" sldId="264"/>
            <ac:graphicFrameMk id="5" creationId="{6F4853D7-9451-41FC-A083-FBD854D9A719}"/>
          </ac:graphicFrameMkLst>
        </pc:graphicFrameChg>
        <pc:picChg chg="add del mod">
          <ac:chgData name="Ксения Плеханова" userId="d5d63d7c1b582467" providerId="LiveId" clId="{42125041-9B21-4F59-A293-228C5773AE73}" dt="2023-09-24T09:37:25.232" v="241"/>
          <ac:picMkLst>
            <pc:docMk/>
            <pc:sldMk cId="4703814" sldId="264"/>
            <ac:picMk id="4" creationId="{3340B853-6BA0-4CDC-B84F-DC2984A600AC}"/>
          </ac:picMkLst>
        </pc:picChg>
      </pc:sldChg>
      <pc:sldChg chg="addSp delSp modSp new mod">
        <pc:chgData name="Ксения Плеханова" userId="d5d63d7c1b582467" providerId="LiveId" clId="{42125041-9B21-4F59-A293-228C5773AE73}" dt="2023-09-24T09:57:32.806" v="308" actId="113"/>
        <pc:sldMkLst>
          <pc:docMk/>
          <pc:sldMk cId="3758640609" sldId="265"/>
        </pc:sldMkLst>
        <pc:spChg chg="mod">
          <ac:chgData name="Ксения Плеханова" userId="d5d63d7c1b582467" providerId="LiveId" clId="{42125041-9B21-4F59-A293-228C5773AE73}" dt="2023-09-24T09:56:36.004" v="294" actId="27636"/>
          <ac:spMkLst>
            <pc:docMk/>
            <pc:sldMk cId="3758640609" sldId="265"/>
            <ac:spMk id="2" creationId="{65FDC580-318F-4B44-B37C-6F45CC2980F0}"/>
          </ac:spMkLst>
        </pc:spChg>
        <pc:spChg chg="del mod">
          <ac:chgData name="Ксения Плеханова" userId="d5d63d7c1b582467" providerId="LiveId" clId="{42125041-9B21-4F59-A293-228C5773AE73}" dt="2023-09-24T09:38:46.920" v="249" actId="3680"/>
          <ac:spMkLst>
            <pc:docMk/>
            <pc:sldMk cId="3758640609" sldId="265"/>
            <ac:spMk id="3" creationId="{5B041059-D469-49EE-8CA5-5D3F5E0BB355}"/>
          </ac:spMkLst>
        </pc:spChg>
        <pc:graphicFrameChg chg="add mod ord modGraphic">
          <ac:chgData name="Ксения Плеханова" userId="d5d63d7c1b582467" providerId="LiveId" clId="{42125041-9B21-4F59-A293-228C5773AE73}" dt="2023-09-24T09:57:32.806" v="308" actId="113"/>
          <ac:graphicFrameMkLst>
            <pc:docMk/>
            <pc:sldMk cId="3758640609" sldId="265"/>
            <ac:graphicFrameMk id="4" creationId="{BFBA4DDC-FBF2-4475-85CD-1CFCCB1B639E}"/>
          </ac:graphicFrameMkLst>
        </pc:graphicFrameChg>
      </pc:sldChg>
    </pc:docChg>
  </pc:docChgLst>
  <pc:docChgLst>
    <pc:chgData name="Ксения Плеханова" userId="d5d63d7c1b582467" providerId="LiveId" clId="{974802B7-BD24-422E-B0CC-2276B1E96632}"/>
    <pc:docChg chg="addSld modSld">
      <pc:chgData name="Ксения Плеханова" userId="d5d63d7c1b582467" providerId="LiveId" clId="{974802B7-BD24-422E-B0CC-2276B1E96632}" dt="2024-08-27T13:03:03.733" v="59" actId="14100"/>
      <pc:docMkLst>
        <pc:docMk/>
      </pc:docMkLst>
      <pc:sldChg chg="modSp mod">
        <pc:chgData name="Ксения Плеханова" userId="d5d63d7c1b582467" providerId="LiveId" clId="{974802B7-BD24-422E-B0CC-2276B1E96632}" dt="2024-08-27T11:40:07.137" v="0" actId="2711"/>
        <pc:sldMkLst>
          <pc:docMk/>
          <pc:sldMk cId="4140937720" sldId="258"/>
        </pc:sldMkLst>
        <pc:spChg chg="mod">
          <ac:chgData name="Ксения Плеханова" userId="d5d63d7c1b582467" providerId="LiveId" clId="{974802B7-BD24-422E-B0CC-2276B1E96632}" dt="2024-08-27T11:40:07.137" v="0" actId="2711"/>
          <ac:spMkLst>
            <pc:docMk/>
            <pc:sldMk cId="4140937720" sldId="258"/>
            <ac:spMk id="2" creationId="{4EA9A81F-C593-4C89-AA71-EF6423EF9586}"/>
          </ac:spMkLst>
        </pc:spChg>
      </pc:sldChg>
      <pc:sldChg chg="modSp mod">
        <pc:chgData name="Ксения Плеханова" userId="d5d63d7c1b582467" providerId="LiveId" clId="{974802B7-BD24-422E-B0CC-2276B1E96632}" dt="2024-08-27T11:40:31.727" v="4" actId="14100"/>
        <pc:sldMkLst>
          <pc:docMk/>
          <pc:sldMk cId="2440961489" sldId="260"/>
        </pc:sldMkLst>
        <pc:spChg chg="mod">
          <ac:chgData name="Ксения Плеханова" userId="d5d63d7c1b582467" providerId="LiveId" clId="{974802B7-BD24-422E-B0CC-2276B1E96632}" dt="2024-08-27T11:40:31.727" v="4" actId="14100"/>
          <ac:spMkLst>
            <pc:docMk/>
            <pc:sldMk cId="2440961489" sldId="260"/>
            <ac:spMk id="2" creationId="{F5D9C7C8-21CE-4D84-977E-DD3C740A519B}"/>
          </ac:spMkLst>
        </pc:spChg>
      </pc:sldChg>
      <pc:sldChg chg="modSp mod">
        <pc:chgData name="Ксения Плеханова" userId="d5d63d7c1b582467" providerId="LiveId" clId="{974802B7-BD24-422E-B0CC-2276B1E96632}" dt="2024-08-27T11:40:39.721" v="5" actId="2711"/>
        <pc:sldMkLst>
          <pc:docMk/>
          <pc:sldMk cId="2448499503" sldId="261"/>
        </pc:sldMkLst>
        <pc:spChg chg="mod">
          <ac:chgData name="Ксения Плеханова" userId="d5d63d7c1b582467" providerId="LiveId" clId="{974802B7-BD24-422E-B0CC-2276B1E96632}" dt="2024-08-27T11:40:39.721" v="5" actId="2711"/>
          <ac:spMkLst>
            <pc:docMk/>
            <pc:sldMk cId="2448499503" sldId="261"/>
            <ac:spMk id="2" creationId="{BC85B035-48F2-4494-A35D-32BB2243CE75}"/>
          </ac:spMkLst>
        </pc:spChg>
      </pc:sldChg>
      <pc:sldChg chg="modSp mod">
        <pc:chgData name="Ксения Плеханова" userId="d5d63d7c1b582467" providerId="LiveId" clId="{974802B7-BD24-422E-B0CC-2276B1E96632}" dt="2024-08-27T11:40:16.513" v="1" actId="2711"/>
        <pc:sldMkLst>
          <pc:docMk/>
          <pc:sldMk cId="2248198487" sldId="262"/>
        </pc:sldMkLst>
        <pc:spChg chg="mod">
          <ac:chgData name="Ксения Плеханова" userId="d5d63d7c1b582467" providerId="LiveId" clId="{974802B7-BD24-422E-B0CC-2276B1E96632}" dt="2024-08-27T11:40:16.513" v="1" actId="2711"/>
          <ac:spMkLst>
            <pc:docMk/>
            <pc:sldMk cId="2248198487" sldId="262"/>
            <ac:spMk id="2" creationId="{F487E067-448B-4E36-B4D0-F54A9091C563}"/>
          </ac:spMkLst>
        </pc:spChg>
      </pc:sldChg>
      <pc:sldChg chg="modSp mod">
        <pc:chgData name="Ксения Плеханова" userId="d5d63d7c1b582467" providerId="LiveId" clId="{974802B7-BD24-422E-B0CC-2276B1E96632}" dt="2024-08-27T11:41:58.457" v="13" actId="14100"/>
        <pc:sldMkLst>
          <pc:docMk/>
          <pc:sldMk cId="4293792068" sldId="263"/>
        </pc:sldMkLst>
        <pc:spChg chg="mod">
          <ac:chgData name="Ксения Плеханова" userId="d5d63d7c1b582467" providerId="LiveId" clId="{974802B7-BD24-422E-B0CC-2276B1E96632}" dt="2024-08-27T11:40:47.322" v="6" actId="2711"/>
          <ac:spMkLst>
            <pc:docMk/>
            <pc:sldMk cId="4293792068" sldId="263"/>
            <ac:spMk id="2" creationId="{E2C758C4-A822-40CF-86F5-A430B388E7C6}"/>
          </ac:spMkLst>
        </pc:spChg>
        <pc:graphicFrameChg chg="mod modGraphic">
          <ac:chgData name="Ксения Плеханова" userId="d5d63d7c1b582467" providerId="LiveId" clId="{974802B7-BD24-422E-B0CC-2276B1E96632}" dt="2024-08-27T11:41:58.457" v="13" actId="14100"/>
          <ac:graphicFrameMkLst>
            <pc:docMk/>
            <pc:sldMk cId="4293792068" sldId="263"/>
            <ac:graphicFrameMk id="12" creationId="{D9BCA7EC-38EB-4649-BA79-217DFEED9BD1}"/>
          </ac:graphicFrameMkLst>
        </pc:graphicFrameChg>
      </pc:sldChg>
      <pc:sldChg chg="modSp mod">
        <pc:chgData name="Ксения Плеханова" userId="d5d63d7c1b582467" providerId="LiveId" clId="{974802B7-BD24-422E-B0CC-2276B1E96632}" dt="2024-08-27T11:41:49.259" v="12" actId="14100"/>
        <pc:sldMkLst>
          <pc:docMk/>
          <pc:sldMk cId="4703814" sldId="264"/>
        </pc:sldMkLst>
        <pc:spChg chg="mod">
          <ac:chgData name="Ксения Плеханова" userId="d5d63d7c1b582467" providerId="LiveId" clId="{974802B7-BD24-422E-B0CC-2276B1E96632}" dt="2024-08-27T11:40:54.144" v="7" actId="2711"/>
          <ac:spMkLst>
            <pc:docMk/>
            <pc:sldMk cId="4703814" sldId="264"/>
            <ac:spMk id="2" creationId="{5837D3E9-D29B-4ACA-81A0-8490246ECFB2}"/>
          </ac:spMkLst>
        </pc:spChg>
        <pc:graphicFrameChg chg="mod modGraphic">
          <ac:chgData name="Ксения Плеханова" userId="d5d63d7c1b582467" providerId="LiveId" clId="{974802B7-BD24-422E-B0CC-2276B1E96632}" dt="2024-08-27T11:41:49.259" v="12" actId="14100"/>
          <ac:graphicFrameMkLst>
            <pc:docMk/>
            <pc:sldMk cId="4703814" sldId="264"/>
            <ac:graphicFrameMk id="5" creationId="{6F4853D7-9451-41FC-A083-FBD854D9A719}"/>
          </ac:graphicFrameMkLst>
        </pc:graphicFrameChg>
      </pc:sldChg>
      <pc:sldChg chg="modSp mod">
        <pc:chgData name="Ксения Плеханова" userId="d5d63d7c1b582467" providerId="LiveId" clId="{974802B7-BD24-422E-B0CC-2276B1E96632}" dt="2024-08-27T11:41:41.064" v="11" actId="14734"/>
        <pc:sldMkLst>
          <pc:docMk/>
          <pc:sldMk cId="3758640609" sldId="265"/>
        </pc:sldMkLst>
        <pc:spChg chg="mod">
          <ac:chgData name="Ксения Плеханова" userId="d5d63d7c1b582467" providerId="LiveId" clId="{974802B7-BD24-422E-B0CC-2276B1E96632}" dt="2024-08-27T11:41:00.797" v="8" actId="2711"/>
          <ac:spMkLst>
            <pc:docMk/>
            <pc:sldMk cId="3758640609" sldId="265"/>
            <ac:spMk id="2" creationId="{65FDC580-318F-4B44-B37C-6F45CC2980F0}"/>
          </ac:spMkLst>
        </pc:spChg>
        <pc:graphicFrameChg chg="mod modGraphic">
          <ac:chgData name="Ксения Плеханова" userId="d5d63d7c1b582467" providerId="LiveId" clId="{974802B7-BD24-422E-B0CC-2276B1E96632}" dt="2024-08-27T11:41:41.064" v="11" actId="14734"/>
          <ac:graphicFrameMkLst>
            <pc:docMk/>
            <pc:sldMk cId="3758640609" sldId="265"/>
            <ac:graphicFrameMk id="4" creationId="{BFBA4DDC-FBF2-4475-85CD-1CFCCB1B639E}"/>
          </ac:graphicFrameMkLst>
        </pc:graphicFrameChg>
      </pc:sldChg>
      <pc:sldChg chg="modSp new mod">
        <pc:chgData name="Ксения Плеханова" userId="d5d63d7c1b582467" providerId="LiveId" clId="{974802B7-BD24-422E-B0CC-2276B1E96632}" dt="2024-08-27T13:03:03.733" v="59" actId="14100"/>
        <pc:sldMkLst>
          <pc:docMk/>
          <pc:sldMk cId="1085845498" sldId="266"/>
        </pc:sldMkLst>
        <pc:spChg chg="mod">
          <ac:chgData name="Ксения Плеханова" userId="d5d63d7c1b582467" providerId="LiveId" clId="{974802B7-BD24-422E-B0CC-2276B1E96632}" dt="2024-08-27T13:02:50.693" v="53" actId="14100"/>
          <ac:spMkLst>
            <pc:docMk/>
            <pc:sldMk cId="1085845498" sldId="266"/>
            <ac:spMk id="2" creationId="{91888BDB-B4A4-4DFE-A055-F2064B00E083}"/>
          </ac:spMkLst>
        </pc:spChg>
        <pc:spChg chg="mod">
          <ac:chgData name="Ксения Плеханова" userId="d5d63d7c1b582467" providerId="LiveId" clId="{974802B7-BD24-422E-B0CC-2276B1E96632}" dt="2024-08-27T13:03:03.733" v="59" actId="14100"/>
          <ac:spMkLst>
            <pc:docMk/>
            <pc:sldMk cId="1085845498" sldId="266"/>
            <ac:spMk id="3" creationId="{DD87E03F-2A7F-4464-8191-795ABA6FC94F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участников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Лист1!$A$3:$A$22</c:f>
              <c:numCache>
                <c:formatCode>General</c:formatCode>
                <c:ptCount val="20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</c:numCache>
            </c:numRef>
          </c:cat>
          <c:val>
            <c:numRef>
              <c:f>Лист1!$B$3:$B$22</c:f>
              <c:numCache>
                <c:formatCode>General</c:formatCode>
                <c:ptCount val="20"/>
                <c:pt idx="0">
                  <c:v>4</c:v>
                </c:pt>
                <c:pt idx="1">
                  <c:v>3</c:v>
                </c:pt>
                <c:pt idx="2">
                  <c:v>2</c:v>
                </c:pt>
                <c:pt idx="3">
                  <c:v>25</c:v>
                </c:pt>
                <c:pt idx="4">
                  <c:v>34</c:v>
                </c:pt>
                <c:pt idx="5">
                  <c:v>50</c:v>
                </c:pt>
                <c:pt idx="6">
                  <c:v>53</c:v>
                </c:pt>
                <c:pt idx="7">
                  <c:v>46</c:v>
                </c:pt>
                <c:pt idx="8">
                  <c:v>45</c:v>
                </c:pt>
                <c:pt idx="9">
                  <c:v>47</c:v>
                </c:pt>
                <c:pt idx="10">
                  <c:v>37</c:v>
                </c:pt>
                <c:pt idx="11">
                  <c:v>32</c:v>
                </c:pt>
                <c:pt idx="12">
                  <c:v>24</c:v>
                </c:pt>
                <c:pt idx="13">
                  <c:v>25</c:v>
                </c:pt>
                <c:pt idx="14">
                  <c:v>18</c:v>
                </c:pt>
                <c:pt idx="15">
                  <c:v>19</c:v>
                </c:pt>
                <c:pt idx="16">
                  <c:v>19</c:v>
                </c:pt>
                <c:pt idx="17">
                  <c:v>12</c:v>
                </c:pt>
                <c:pt idx="18">
                  <c:v>6</c:v>
                </c:pt>
                <c:pt idx="19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DD-46FC-BC11-3509F16E7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8645744"/>
        <c:axId val="1326401760"/>
      </c:barChart>
      <c:catAx>
        <c:axId val="1328645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26401760"/>
        <c:crosses val="autoZero"/>
        <c:auto val="1"/>
        <c:lblAlgn val="ctr"/>
        <c:lblOffset val="100"/>
        <c:noMultiLvlLbl val="0"/>
      </c:catAx>
      <c:valAx>
        <c:axId val="1326401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28645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52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11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31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13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50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48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374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68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22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67503" cy="320040"/>
          </a:xfrm>
        </p:spPr>
        <p:txBody>
          <a:bodyPr/>
          <a:lstStyle>
            <a:lvl1pPr>
              <a:defRPr>
                <a:solidFill>
                  <a:srgbClr val="FFFFFF">
                    <a:alpha val="69804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395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90000"/>
                  </a:srgbClr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8523" y="6236208"/>
            <a:ext cx="5103729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07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70D56A84-65A4-4B9B-A673-5F946BE0ED0E}" type="datetimeFigureOut">
              <a:rPr lang="ru-RU" smtClean="0"/>
              <a:t>26.08.2025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1A44EC6-7659-4D4E-B9F5-61B4B35E9D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3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6BFD39-EA12-4CB5-A1C3-E168535656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0480" y="1158239"/>
            <a:ext cx="9601200" cy="3551983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ГИА-9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информатики и ИКТ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2025 году</a:t>
            </a:r>
          </a:p>
        </p:txBody>
      </p:sp>
    </p:spTree>
    <p:extLst>
      <p:ext uri="{BB962C8B-B14F-4D97-AF65-F5344CB8AC3E}">
        <p14:creationId xmlns:p14="http://schemas.microsoft.com/office/powerpoint/2010/main" val="708425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DC580-318F-4B44-B37C-6F45CC298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2800" y="365760"/>
            <a:ext cx="10505440" cy="9042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BFBA4DDC-FBF2-4475-85CD-1CFCCB1B63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836712"/>
              </p:ext>
            </p:extLst>
          </p:nvPr>
        </p:nvGraphicFramePr>
        <p:xfrm>
          <a:off x="606056" y="1562986"/>
          <a:ext cx="11108424" cy="5202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7156">
                  <a:extLst>
                    <a:ext uri="{9D8B030D-6E8A-4147-A177-3AD203B41FA5}">
                      <a16:colId xmlns:a16="http://schemas.microsoft.com/office/drawing/2014/main" val="1066716017"/>
                    </a:ext>
                  </a:extLst>
                </a:gridCol>
                <a:gridCol w="3891802">
                  <a:extLst>
                    <a:ext uri="{9D8B030D-6E8A-4147-A177-3AD203B41FA5}">
                      <a16:colId xmlns:a16="http://schemas.microsoft.com/office/drawing/2014/main" val="1944023075"/>
                    </a:ext>
                  </a:extLst>
                </a:gridCol>
                <a:gridCol w="956930">
                  <a:extLst>
                    <a:ext uri="{9D8B030D-6E8A-4147-A177-3AD203B41FA5}">
                      <a16:colId xmlns:a16="http://schemas.microsoft.com/office/drawing/2014/main" val="294104789"/>
                    </a:ext>
                  </a:extLst>
                </a:gridCol>
                <a:gridCol w="1300759">
                  <a:extLst>
                    <a:ext uri="{9D8B030D-6E8A-4147-A177-3AD203B41FA5}">
                      <a16:colId xmlns:a16="http://schemas.microsoft.com/office/drawing/2014/main" val="3209695510"/>
                    </a:ext>
                  </a:extLst>
                </a:gridCol>
                <a:gridCol w="1097384">
                  <a:extLst>
                    <a:ext uri="{9D8B030D-6E8A-4147-A177-3AD203B41FA5}">
                      <a16:colId xmlns:a16="http://schemas.microsoft.com/office/drawing/2014/main" val="1022555664"/>
                    </a:ext>
                  </a:extLst>
                </a:gridCol>
                <a:gridCol w="1097384">
                  <a:extLst>
                    <a:ext uri="{9D8B030D-6E8A-4147-A177-3AD203B41FA5}">
                      <a16:colId xmlns:a16="http://schemas.microsoft.com/office/drawing/2014/main" val="1945679608"/>
                    </a:ext>
                  </a:extLst>
                </a:gridCol>
                <a:gridCol w="1024915">
                  <a:extLst>
                    <a:ext uri="{9D8B030D-6E8A-4147-A177-3AD203B41FA5}">
                      <a16:colId xmlns:a16="http://schemas.microsoft.com/office/drawing/2014/main" val="1262940770"/>
                    </a:ext>
                  </a:extLst>
                </a:gridCol>
                <a:gridCol w="942094">
                  <a:extLst>
                    <a:ext uri="{9D8B030D-6E8A-4147-A177-3AD203B41FA5}">
                      <a16:colId xmlns:a16="http://schemas.microsoft.com/office/drawing/2014/main" val="2631808762"/>
                    </a:ext>
                  </a:extLst>
                </a:gridCol>
              </a:tblGrid>
              <a:tr h="5509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</a:t>
                      </a:r>
                      <a:r>
                        <a:rPr lang="ru-RU" sz="1400" b="1" baseline="30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региону в группах, </a:t>
                      </a:r>
                      <a:b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973785"/>
                  </a:ext>
                </a:extLst>
              </a:tr>
              <a:tr h="550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6577575"/>
                  </a:ext>
                </a:extLst>
              </a:tr>
              <a:tr h="5509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Поиск информации в файлах и каталогах компьютера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5841167"/>
                  </a:ext>
                </a:extLst>
              </a:tr>
              <a:tr h="607025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количества и информационного объёма файлов, отобранных по некоторому условию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7450981"/>
                  </a:ext>
                </a:extLst>
              </a:tr>
              <a:tr h="607025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Создавать презентации (вариант задания 13.1) или создавать текстовый документ (вариант задания 13.2)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49,6%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91,7%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90735461"/>
                  </a:ext>
                </a:extLst>
              </a:tr>
              <a:tr h="607025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проводить обработку большого массива данных с использованием средств электронной таблицы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3236229"/>
                  </a:ext>
                </a:extLst>
              </a:tr>
              <a:tr h="814908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Создавать и выполнять программы для заданного исполнителя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10543281"/>
                  </a:ext>
                </a:extLst>
              </a:tr>
              <a:tr h="814908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Создавать и выполнять программы на универсальном языке программирования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89849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8640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888BDB-B4A4-4DFE-A055-F2064B00E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57200"/>
            <a:ext cx="7729728" cy="113768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КИМ ОГЭ 2026 года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87E03F-2A7F-4464-8191-795ABA6FC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3767" y="1945758"/>
            <a:ext cx="11068493" cy="445504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структуры и содержания КИМ отсутствуют. В рамках перехода на открытые и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импортозамещенные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программные продукты в 2026 г.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текстовый файл, необходимый для выполнения задания 13.1, будет представлен только в формате *.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допустимый формат файла ответа: *.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odp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допустимый формат файла ответа на задание 13.2: *.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файл, необходимый для выполнения задания 14, будет представлен в формате *.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ods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решение задания 15 при отсутствии учебной среды исполнителя «Робот» записывается в простом текстовом редакторе в формате *.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txt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5845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6A597-5E9E-4C87-B77E-24B1C9341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920" y="355600"/>
            <a:ext cx="10708640" cy="762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участников ОГЭ по учебному предмету по категориям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23E4EC6E-11B6-40C2-B914-F22647251A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9120618"/>
              </p:ext>
            </p:extLst>
          </p:nvPr>
        </p:nvGraphicFramePr>
        <p:xfrm>
          <a:off x="350874" y="1414131"/>
          <a:ext cx="11525692" cy="508826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956931">
                  <a:extLst>
                    <a:ext uri="{9D8B030D-6E8A-4147-A177-3AD203B41FA5}">
                      <a16:colId xmlns:a16="http://schemas.microsoft.com/office/drawing/2014/main" val="2763325605"/>
                    </a:ext>
                  </a:extLst>
                </a:gridCol>
                <a:gridCol w="2987748">
                  <a:extLst>
                    <a:ext uri="{9D8B030D-6E8A-4147-A177-3AD203B41FA5}">
                      <a16:colId xmlns:a16="http://schemas.microsoft.com/office/drawing/2014/main" val="521925207"/>
                    </a:ext>
                  </a:extLst>
                </a:gridCol>
                <a:gridCol w="1226033">
                  <a:extLst>
                    <a:ext uri="{9D8B030D-6E8A-4147-A177-3AD203B41FA5}">
                      <a16:colId xmlns:a16="http://schemas.microsoft.com/office/drawing/2014/main" val="414992473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4004026452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3027827450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2738925615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18284769"/>
                    </a:ext>
                  </a:extLst>
                </a:gridCol>
                <a:gridCol w="1270996">
                  <a:extLst>
                    <a:ext uri="{9D8B030D-6E8A-4147-A177-3AD203B41FA5}">
                      <a16:colId xmlns:a16="http://schemas.microsoft.com/office/drawing/2014/main" val="1486269479"/>
                    </a:ext>
                  </a:extLst>
                </a:gridCol>
              </a:tblGrid>
              <a:tr h="52137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ОГЭ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377254"/>
                  </a:ext>
                </a:extLst>
              </a:tr>
              <a:tr h="5213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2310910549"/>
                  </a:ext>
                </a:extLst>
              </a:tr>
              <a:tr h="56174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СОШ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 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3400153183"/>
                  </a:ext>
                </a:extLst>
              </a:tr>
              <a:tr h="56174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лицеев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2305890683"/>
                  </a:ext>
                </a:extLst>
              </a:tr>
              <a:tr h="62642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гимназий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3873507151"/>
                  </a:ext>
                </a:extLst>
              </a:tr>
              <a:tr h="104275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</a:t>
                      </a: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Обучающиеся коррекционных школ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116004620"/>
                  </a:ext>
                </a:extLst>
              </a:tr>
              <a:tr h="1252847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6553200" algn="l"/>
                        </a:tabLs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Участники с ограниченными возможностями здоровья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62" marR="54162" marT="0" marB="0" anchor="ctr"/>
                </a:tc>
                <a:extLst>
                  <a:ext uri="{0D108BD9-81ED-4DB2-BD59-A6C34878D82A}">
                    <a16:rowId xmlns:a16="http://schemas.microsoft.com/office/drawing/2014/main" val="19693382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1896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B2A833-AFD3-4663-9638-103F36E4D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284480"/>
            <a:ext cx="10779760" cy="75184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распределения первичных баллов участников ОГЭ по предмету в 2025 г.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012FC096-1CB0-4130-8C7C-CAAD2336F2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4575667"/>
              </p:ext>
            </p:extLst>
          </p:nvPr>
        </p:nvGraphicFramePr>
        <p:xfrm>
          <a:off x="467833" y="1467293"/>
          <a:ext cx="11174817" cy="4986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9449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9A81F-C593-4C89-AA71-EF6423EF9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35280"/>
            <a:ext cx="7729728" cy="78269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результатов ОГЭ по предмету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0432CC6-37E6-4232-B317-6F487DD4AB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957825"/>
              </p:ext>
            </p:extLst>
          </p:nvPr>
        </p:nvGraphicFramePr>
        <p:xfrm>
          <a:off x="520995" y="1552353"/>
          <a:ext cx="10983435" cy="497036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047311">
                  <a:extLst>
                    <a:ext uri="{9D8B030D-6E8A-4147-A177-3AD203B41FA5}">
                      <a16:colId xmlns:a16="http://schemas.microsoft.com/office/drawing/2014/main" val="3846451689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320526433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107700998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4143832486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1478079164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3049499419"/>
                    </a:ext>
                  </a:extLst>
                </a:gridCol>
                <a:gridCol w="1489354">
                  <a:extLst>
                    <a:ext uri="{9D8B030D-6E8A-4147-A177-3AD203B41FA5}">
                      <a16:colId xmlns:a16="http://schemas.microsoft.com/office/drawing/2014/main" val="2784599824"/>
                    </a:ext>
                  </a:extLst>
                </a:gridCol>
              </a:tblGrid>
              <a:tr h="865525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Получили отметку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г.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0358352"/>
                  </a:ext>
                </a:extLst>
              </a:tr>
              <a:tr h="6145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02813224"/>
                  </a:ext>
                </a:extLst>
              </a:tr>
              <a:tr h="893692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1,8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77314164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253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50,1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04505233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183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36,2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65195701"/>
                  </a:ext>
                </a:extLst>
              </a:tr>
              <a:tr h="865525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60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11,9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7754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937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87E067-448B-4E36-B4D0-F54A9091C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462907"/>
            <a:ext cx="7729728" cy="908693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ОГЭ по АТЕ региона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7C27A600-4F2E-4697-A9D0-6008944A522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1157453"/>
              </p:ext>
            </p:extLst>
          </p:nvPr>
        </p:nvGraphicFramePr>
        <p:xfrm>
          <a:off x="382772" y="1924493"/>
          <a:ext cx="11717080" cy="40722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3647">
                  <a:extLst>
                    <a:ext uri="{9D8B030D-6E8A-4147-A177-3AD203B41FA5}">
                      <a16:colId xmlns:a16="http://schemas.microsoft.com/office/drawing/2014/main" val="203623030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576709450"/>
                    </a:ext>
                  </a:extLst>
                </a:gridCol>
                <a:gridCol w="1529393">
                  <a:extLst>
                    <a:ext uri="{9D8B030D-6E8A-4147-A177-3AD203B41FA5}">
                      <a16:colId xmlns:a16="http://schemas.microsoft.com/office/drawing/2014/main" val="4005398634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072241034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374572690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76074252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2486917137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059950919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528950373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3765874763"/>
                    </a:ext>
                  </a:extLst>
                </a:gridCol>
                <a:gridCol w="953155">
                  <a:extLst>
                    <a:ext uri="{9D8B030D-6E8A-4147-A177-3AD203B41FA5}">
                      <a16:colId xmlns:a16="http://schemas.microsoft.com/office/drawing/2014/main" val="1966098908"/>
                    </a:ext>
                  </a:extLst>
                </a:gridCol>
              </a:tblGrid>
              <a:tr h="7077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участников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19743"/>
                  </a:ext>
                </a:extLst>
              </a:tr>
              <a:tr h="14155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чел.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90546774"/>
                  </a:ext>
                </a:extLst>
              </a:tr>
              <a:tr h="919149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г.о. Кинель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47,3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80758812"/>
                  </a:ext>
                </a:extLst>
              </a:tr>
              <a:tr h="1029741"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м.р. Кинельский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30,8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39260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198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D9C7C8-21CE-4D84-977E-DD3C740A5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934" y="101600"/>
            <a:ext cx="11298865" cy="1016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перечня ОО, продемонстрировавших наиболее высокие результаты ОГЭ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B10C3489-E751-4AC9-9346-11E6B2DD4D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453296"/>
              </p:ext>
            </p:extLst>
          </p:nvPr>
        </p:nvGraphicFramePr>
        <p:xfrm>
          <a:off x="595424" y="1414129"/>
          <a:ext cx="11139375" cy="45840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2177">
                  <a:extLst>
                    <a:ext uri="{9D8B030D-6E8A-4147-A177-3AD203B41FA5}">
                      <a16:colId xmlns:a16="http://schemas.microsoft.com/office/drawing/2014/main" val="4171571362"/>
                    </a:ext>
                  </a:extLst>
                </a:gridCol>
                <a:gridCol w="2478440">
                  <a:extLst>
                    <a:ext uri="{9D8B030D-6E8A-4147-A177-3AD203B41FA5}">
                      <a16:colId xmlns:a16="http://schemas.microsoft.com/office/drawing/2014/main" val="111156013"/>
                    </a:ext>
                  </a:extLst>
                </a:gridCol>
                <a:gridCol w="2635730">
                  <a:extLst>
                    <a:ext uri="{9D8B030D-6E8A-4147-A177-3AD203B41FA5}">
                      <a16:colId xmlns:a16="http://schemas.microsoft.com/office/drawing/2014/main" val="1809254081"/>
                    </a:ext>
                  </a:extLst>
                </a:gridCol>
                <a:gridCol w="2636514">
                  <a:extLst>
                    <a:ext uri="{9D8B030D-6E8A-4147-A177-3AD203B41FA5}">
                      <a16:colId xmlns:a16="http://schemas.microsoft.com/office/drawing/2014/main" val="2917714695"/>
                    </a:ext>
                  </a:extLst>
                </a:gridCol>
                <a:gridCol w="2636514">
                  <a:extLst>
                    <a:ext uri="{9D8B030D-6E8A-4147-A177-3AD203B41FA5}">
                      <a16:colId xmlns:a16="http://schemas.microsoft.com/office/drawing/2014/main" val="2289959478"/>
                    </a:ext>
                  </a:extLst>
                </a:gridCol>
              </a:tblGrid>
              <a:tr h="1721042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ОО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отметку «2»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</a:t>
                      </a:r>
                      <a:b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отметки «4» и «5»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(качество обучения)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«3», «4» и «5» </a:t>
                      </a:r>
                      <a:b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(уровень обученности)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8196742"/>
                  </a:ext>
                </a:extLst>
              </a:tr>
              <a:tr h="420731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№2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79,4%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53750829"/>
                  </a:ext>
                </a:extLst>
              </a:tr>
              <a:tr h="4111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№8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36042255"/>
                  </a:ext>
                </a:extLst>
              </a:tr>
              <a:tr h="420731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№11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54,5%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2749782"/>
                  </a:ext>
                </a:extLst>
              </a:tr>
              <a:tr h="420731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№7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5292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961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85B035-48F2-4494-A35D-32BB2243C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457200"/>
            <a:ext cx="10607040" cy="77216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перечня ОО, продемонстрировавших самые низкие результаты ОГЭ по предмету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46897DA4-5E7C-487D-B381-CDFF0B413B8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3734665"/>
              </p:ext>
            </p:extLst>
          </p:nvPr>
        </p:nvGraphicFramePr>
        <p:xfrm>
          <a:off x="329609" y="1544796"/>
          <a:ext cx="11632020" cy="4991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8715">
                  <a:extLst>
                    <a:ext uri="{9D8B030D-6E8A-4147-A177-3AD203B41FA5}">
                      <a16:colId xmlns:a16="http://schemas.microsoft.com/office/drawing/2014/main" val="3231298058"/>
                    </a:ext>
                  </a:extLst>
                </a:gridCol>
                <a:gridCol w="2845997">
                  <a:extLst>
                    <a:ext uri="{9D8B030D-6E8A-4147-A177-3AD203B41FA5}">
                      <a16:colId xmlns:a16="http://schemas.microsoft.com/office/drawing/2014/main" val="599518673"/>
                    </a:ext>
                  </a:extLst>
                </a:gridCol>
                <a:gridCol w="2216832">
                  <a:extLst>
                    <a:ext uri="{9D8B030D-6E8A-4147-A177-3AD203B41FA5}">
                      <a16:colId xmlns:a16="http://schemas.microsoft.com/office/drawing/2014/main" val="982246649"/>
                    </a:ext>
                  </a:extLst>
                </a:gridCol>
                <a:gridCol w="3183644">
                  <a:extLst>
                    <a:ext uri="{9D8B030D-6E8A-4147-A177-3AD203B41FA5}">
                      <a16:colId xmlns:a16="http://schemas.microsoft.com/office/drawing/2014/main" val="1530485246"/>
                    </a:ext>
                  </a:extLst>
                </a:gridCol>
                <a:gridCol w="2216832">
                  <a:extLst>
                    <a:ext uri="{9D8B030D-6E8A-4147-A177-3AD203B41FA5}">
                      <a16:colId xmlns:a16="http://schemas.microsoft.com/office/drawing/2014/main" val="3438507299"/>
                    </a:ext>
                  </a:extLst>
                </a:gridCol>
              </a:tblGrid>
              <a:tr h="2390918"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ОО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отметку «2»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85725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</a:t>
                      </a:r>
                      <a:b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«4» и «5» 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(качество обучения)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Доля участников, получивших отметки «3», «4» и «5» </a:t>
                      </a:r>
                      <a:b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(уровень обученности)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extLst>
                  <a:ext uri="{0D108BD9-81ED-4DB2-BD59-A6C34878D82A}">
                    <a16:rowId xmlns:a16="http://schemas.microsoft.com/office/drawing/2014/main" val="1057652244"/>
                  </a:ext>
                </a:extLst>
              </a:tr>
              <a:tr h="465725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с. М. Малышевка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28,6%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71,4%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extLst>
                  <a:ext uri="{0D108BD9-81ED-4DB2-BD59-A6C34878D82A}">
                    <a16:rowId xmlns:a16="http://schemas.microsoft.com/office/drawing/2014/main" val="1259249589"/>
                  </a:ext>
                </a:extLst>
              </a:tr>
              <a:tr h="465725"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№3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41,2%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88,2%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extLst>
                  <a:ext uri="{0D108BD9-81ED-4DB2-BD59-A6C34878D82A}">
                    <a16:rowId xmlns:a16="http://schemas.microsoft.com/office/drawing/2014/main" val="1639261047"/>
                  </a:ext>
                </a:extLst>
              </a:tr>
              <a:tr h="225837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СОШ с. Домашка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8,7%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56,5%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91,3%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179" marR="68179" marT="0" marB="0" anchor="ctr"/>
                </a:tc>
                <a:extLst>
                  <a:ext uri="{0D108BD9-81ED-4DB2-BD59-A6C34878D82A}">
                    <a16:rowId xmlns:a16="http://schemas.microsoft.com/office/drawing/2014/main" val="1382098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8499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758C4-A822-40CF-86F5-A430B388E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101600"/>
            <a:ext cx="10251440" cy="101637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2025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2">
            <a:extLst>
              <a:ext uri="{FF2B5EF4-FFF2-40B4-BE49-F238E27FC236}">
                <a16:creationId xmlns:a16="http://schemas.microsoft.com/office/drawing/2014/main" id="{D9BCA7EC-38EB-4649-BA79-217DFEED9B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288750"/>
              </p:ext>
            </p:extLst>
          </p:nvPr>
        </p:nvGraphicFramePr>
        <p:xfrm>
          <a:off x="478465" y="1360967"/>
          <a:ext cx="11195375" cy="50418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523">
                  <a:extLst>
                    <a:ext uri="{9D8B030D-6E8A-4147-A177-3AD203B41FA5}">
                      <a16:colId xmlns:a16="http://schemas.microsoft.com/office/drawing/2014/main" val="2689409733"/>
                    </a:ext>
                  </a:extLst>
                </a:gridCol>
                <a:gridCol w="3416770">
                  <a:extLst>
                    <a:ext uri="{9D8B030D-6E8A-4147-A177-3AD203B41FA5}">
                      <a16:colId xmlns:a16="http://schemas.microsoft.com/office/drawing/2014/main" val="4216435944"/>
                    </a:ext>
                  </a:extLst>
                </a:gridCol>
                <a:gridCol w="1142385">
                  <a:extLst>
                    <a:ext uri="{9D8B030D-6E8A-4147-A177-3AD203B41FA5}">
                      <a16:colId xmlns:a16="http://schemas.microsoft.com/office/drawing/2014/main" val="4021504720"/>
                    </a:ext>
                  </a:extLst>
                </a:gridCol>
                <a:gridCol w="1453945">
                  <a:extLst>
                    <a:ext uri="{9D8B030D-6E8A-4147-A177-3AD203B41FA5}">
                      <a16:colId xmlns:a16="http://schemas.microsoft.com/office/drawing/2014/main" val="658245483"/>
                    </a:ext>
                  </a:extLst>
                </a:gridCol>
                <a:gridCol w="1080073">
                  <a:extLst>
                    <a:ext uri="{9D8B030D-6E8A-4147-A177-3AD203B41FA5}">
                      <a16:colId xmlns:a16="http://schemas.microsoft.com/office/drawing/2014/main" val="2963275384"/>
                    </a:ext>
                  </a:extLst>
                </a:gridCol>
                <a:gridCol w="1121615">
                  <a:extLst>
                    <a:ext uri="{9D8B030D-6E8A-4147-A177-3AD203B41FA5}">
                      <a16:colId xmlns:a16="http://schemas.microsoft.com/office/drawing/2014/main" val="4162645384"/>
                    </a:ext>
                  </a:extLst>
                </a:gridCol>
                <a:gridCol w="1069688">
                  <a:extLst>
                    <a:ext uri="{9D8B030D-6E8A-4147-A177-3AD203B41FA5}">
                      <a16:colId xmlns:a16="http://schemas.microsoft.com/office/drawing/2014/main" val="1601740894"/>
                    </a:ext>
                  </a:extLst>
                </a:gridCol>
                <a:gridCol w="1007376">
                  <a:extLst>
                    <a:ext uri="{9D8B030D-6E8A-4147-A177-3AD203B41FA5}">
                      <a16:colId xmlns:a16="http://schemas.microsoft.com/office/drawing/2014/main" val="1500127842"/>
                    </a:ext>
                  </a:extLst>
                </a:gridCol>
              </a:tblGrid>
              <a:tr h="70919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</a:t>
                      </a:r>
                      <a:r>
                        <a:rPr lang="ru-RU" sz="14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региону в группах,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8891052"/>
                  </a:ext>
                </a:extLst>
              </a:tr>
              <a:tr h="7091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35381269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Оценивать объём памяти, необходимый для хранения текстовых данных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01625856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Уметь декодировать кодовую последовательность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1469076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Определять истинность составного высказывания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74608091"/>
                  </a:ext>
                </a:extLst>
              </a:tr>
              <a:tr h="709191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Анализировать простейшие модели объектов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4848623"/>
                  </a:ext>
                </a:extLst>
              </a:tr>
              <a:tr h="764366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Анализировать простые алгоритмы для конкретного исполнителя с фиксированным набором команд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95,6%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120507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792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37D3E9-D29B-4ACA-81A0-8490246ECF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520" y="243840"/>
            <a:ext cx="10038080" cy="7924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Статистический анализ выполнения заданий КИМ ОГЭ в 2024 году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6F4853D7-9451-41FC-A083-FBD854D9A71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3402784"/>
              </p:ext>
            </p:extLst>
          </p:nvPr>
        </p:nvGraphicFramePr>
        <p:xfrm>
          <a:off x="616688" y="1180214"/>
          <a:ext cx="10986033" cy="544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713">
                  <a:extLst>
                    <a:ext uri="{9D8B030D-6E8A-4147-A177-3AD203B41FA5}">
                      <a16:colId xmlns:a16="http://schemas.microsoft.com/office/drawing/2014/main" val="2540356474"/>
                    </a:ext>
                  </a:extLst>
                </a:gridCol>
                <a:gridCol w="3495556">
                  <a:extLst>
                    <a:ext uri="{9D8B030D-6E8A-4147-A177-3AD203B41FA5}">
                      <a16:colId xmlns:a16="http://schemas.microsoft.com/office/drawing/2014/main" val="374933550"/>
                    </a:ext>
                  </a:extLst>
                </a:gridCol>
                <a:gridCol w="998730">
                  <a:extLst>
                    <a:ext uri="{9D8B030D-6E8A-4147-A177-3AD203B41FA5}">
                      <a16:colId xmlns:a16="http://schemas.microsoft.com/office/drawing/2014/main" val="608659717"/>
                    </a:ext>
                  </a:extLst>
                </a:gridCol>
                <a:gridCol w="1227606">
                  <a:extLst>
                    <a:ext uri="{9D8B030D-6E8A-4147-A177-3AD203B41FA5}">
                      <a16:colId xmlns:a16="http://schemas.microsoft.com/office/drawing/2014/main" val="1763554038"/>
                    </a:ext>
                  </a:extLst>
                </a:gridCol>
                <a:gridCol w="1081958">
                  <a:extLst>
                    <a:ext uri="{9D8B030D-6E8A-4147-A177-3AD203B41FA5}">
                      <a16:colId xmlns:a16="http://schemas.microsoft.com/office/drawing/2014/main" val="2431676330"/>
                    </a:ext>
                  </a:extLst>
                </a:gridCol>
                <a:gridCol w="1175589">
                  <a:extLst>
                    <a:ext uri="{9D8B030D-6E8A-4147-A177-3AD203B41FA5}">
                      <a16:colId xmlns:a16="http://schemas.microsoft.com/office/drawing/2014/main" val="2196240024"/>
                    </a:ext>
                  </a:extLst>
                </a:gridCol>
                <a:gridCol w="1071554">
                  <a:extLst>
                    <a:ext uri="{9D8B030D-6E8A-4147-A177-3AD203B41FA5}">
                      <a16:colId xmlns:a16="http://schemas.microsoft.com/office/drawing/2014/main" val="816594551"/>
                    </a:ext>
                  </a:extLst>
                </a:gridCol>
                <a:gridCol w="988327">
                  <a:extLst>
                    <a:ext uri="{9D8B030D-6E8A-4147-A177-3AD203B41FA5}">
                      <a16:colId xmlns:a16="http://schemas.microsoft.com/office/drawing/2014/main" val="4164369720"/>
                    </a:ext>
                  </a:extLst>
                </a:gridCol>
              </a:tblGrid>
              <a:tr h="76031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Номер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задания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КИМ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Проверяемые элементы содержания / умения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Уровень сложности задания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процент выполнения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 выполнения по региону в группах, 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получивших отметку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2875078"/>
                  </a:ext>
                </a:extLst>
              </a:tr>
              <a:tr h="760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«2»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«3»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«4»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«5»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0415435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Формально исполнять алгоритмы, записанные на языке программирования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55,2%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5286329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Знать принципы адресации в сети Интернет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96,7%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7269572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Понимать принципы поиска информации в Интернете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54,5%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33,3%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67,8%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51321398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Умение анализировать информацию, представленную в виде схем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22,2%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92,4%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69807212"/>
                  </a:ext>
                </a:extLst>
              </a:tr>
              <a:tr h="760312"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Записывать числа в различных системах счисления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-71120"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42545"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54,1%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31,6%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74,9%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93,3%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08739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3814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A425FB89-E954-4A2A-81DC-D90804A94DB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125</TotalTime>
  <Words>1006</Words>
  <Application>Microsoft Office PowerPoint</Application>
  <PresentationFormat>Широкоэкранный</PresentationFormat>
  <Paragraphs>350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Corbel</vt:lpstr>
      <vt:lpstr>Gill Sans MT</vt:lpstr>
      <vt:lpstr>Times New Roman</vt:lpstr>
      <vt:lpstr>Посылка</vt:lpstr>
      <vt:lpstr>Анализ результатов ГИА-9  по информатики и ИКТ  в 2025 году</vt:lpstr>
      <vt:lpstr>Количество участников ОГЭ по учебному предмету по категориям</vt:lpstr>
      <vt:lpstr>Диаграмма распределения первичных баллов участников ОГЭ по предмету в 2025 г. </vt:lpstr>
      <vt:lpstr>Динамика результатов ОГЭ по предмету </vt:lpstr>
      <vt:lpstr>Результаты ОГЭ по АТЕ региона</vt:lpstr>
      <vt:lpstr>Выделение перечня ОО, продемонстрировавших наиболее высокие результаты ОГЭ по предмету</vt:lpstr>
      <vt:lpstr>Выделение перечня ОО, продемонстрировавших самые низкие результаты ОГЭ по предмету</vt:lpstr>
      <vt:lpstr>Статистический анализ выполнения заданий КИМ ОГЭ в 2025 году</vt:lpstr>
      <vt:lpstr>Статистический анализ выполнения заданий КИМ ОГЭ в 2024 году</vt:lpstr>
      <vt:lpstr>Статистический анализ выполнения заданий КИМ ОГЭ в 2024 году</vt:lpstr>
      <vt:lpstr>Изменения КИМ ОГЭ 2026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результатов ГИА-9  по информатики и ИКТ  в 2023 году</dc:title>
  <dc:creator>Ксения Плеханова</dc:creator>
  <cp:lastModifiedBy>Ксения Плеханова</cp:lastModifiedBy>
  <cp:revision>10</cp:revision>
  <dcterms:created xsi:type="dcterms:W3CDTF">2023-09-24T08:58:07Z</dcterms:created>
  <dcterms:modified xsi:type="dcterms:W3CDTF">2025-08-26T18:18:23Z</dcterms:modified>
</cp:coreProperties>
</file>