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sldIdLst>
    <p:sldId id="265" r:id="rId3"/>
    <p:sldId id="266" r:id="rId4"/>
    <p:sldId id="267" r:id="rId5"/>
    <p:sldId id="268" r:id="rId6"/>
    <p:sldId id="269" r:id="rId7"/>
    <p:sldId id="270" r:id="rId8"/>
    <p:sldId id="275" r:id="rId9"/>
    <p:sldId id="272" r:id="rId10"/>
    <p:sldId id="259" r:id="rId11"/>
    <p:sldId id="260" r:id="rId12"/>
    <p:sldId id="273" r:id="rId13"/>
    <p:sldId id="274" r:id="rId14"/>
    <p:sldId id="271" r:id="rId15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56" y="78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188058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863296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146051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3497649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116830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3366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9683" y="1568322"/>
            <a:ext cx="1614170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Roboto"/>
                <a:cs typeface="Robo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0858245" y="6187911"/>
            <a:ext cx="1049020" cy="670560"/>
          </a:xfrm>
          <a:custGeom>
            <a:avLst/>
            <a:gdLst/>
            <a:ahLst/>
            <a:cxnLst/>
            <a:rect l="l" t="t" r="r" b="b"/>
            <a:pathLst>
              <a:path w="1049020" h="670559">
                <a:moveTo>
                  <a:pt x="816101" y="670088"/>
                </a:moveTo>
                <a:lnTo>
                  <a:pt x="1048130" y="28446"/>
                </a:lnTo>
                <a:lnTo>
                  <a:pt x="1048549" y="14889"/>
                </a:lnTo>
                <a:lnTo>
                  <a:pt x="1041384" y="4598"/>
                </a:lnTo>
                <a:lnTo>
                  <a:pt x="1029717" y="0"/>
                </a:lnTo>
                <a:lnTo>
                  <a:pt x="1016634" y="3516"/>
                </a:lnTo>
                <a:lnTo>
                  <a:pt x="0" y="670088"/>
                </a:lnTo>
              </a:path>
              <a:path w="1049020" h="670559">
                <a:moveTo>
                  <a:pt x="816101" y="670088"/>
                </a:moveTo>
                <a:lnTo>
                  <a:pt x="1048130" y="28446"/>
                </a:lnTo>
                <a:lnTo>
                  <a:pt x="1048549" y="14889"/>
                </a:lnTo>
                <a:lnTo>
                  <a:pt x="1041384" y="4598"/>
                </a:lnTo>
                <a:lnTo>
                  <a:pt x="1029717" y="0"/>
                </a:lnTo>
                <a:lnTo>
                  <a:pt x="1016634" y="3516"/>
                </a:lnTo>
                <a:lnTo>
                  <a:pt x="0" y="670088"/>
                </a:lnTo>
              </a:path>
            </a:pathLst>
          </a:custGeom>
          <a:ln w="6350">
            <a:solidFill>
              <a:srgbClr val="D90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230887" y="380688"/>
            <a:ext cx="370403" cy="707096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763122" y="633984"/>
            <a:ext cx="906284" cy="9143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0740262" y="739140"/>
            <a:ext cx="714895" cy="91439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0496168" y="394843"/>
            <a:ext cx="252729" cy="706120"/>
          </a:xfrm>
          <a:custGeom>
            <a:avLst/>
            <a:gdLst/>
            <a:ahLst/>
            <a:cxnLst/>
            <a:rect l="l" t="t" r="r" b="b"/>
            <a:pathLst>
              <a:path w="252729" h="706119">
                <a:moveTo>
                  <a:pt x="252602" y="0"/>
                </a:moveTo>
                <a:lnTo>
                  <a:pt x="0" y="705866"/>
                </a:lnTo>
              </a:path>
            </a:pathLst>
          </a:custGeom>
          <a:ln w="19050">
            <a:solidFill>
              <a:srgbClr val="D9091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8/28/2025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48820" y="6436673"/>
            <a:ext cx="259715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2441025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2.png"/><Relationship Id="rId18" Type="http://schemas.openxmlformats.org/officeDocument/2006/relationships/image" Target="../media/image67.png"/><Relationship Id="rId26" Type="http://schemas.openxmlformats.org/officeDocument/2006/relationships/image" Target="../media/image75.png"/><Relationship Id="rId3" Type="http://schemas.openxmlformats.org/officeDocument/2006/relationships/image" Target="../media/image52.png"/><Relationship Id="rId21" Type="http://schemas.openxmlformats.org/officeDocument/2006/relationships/image" Target="../media/image70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17" Type="http://schemas.openxmlformats.org/officeDocument/2006/relationships/image" Target="../media/image66.png"/><Relationship Id="rId25" Type="http://schemas.openxmlformats.org/officeDocument/2006/relationships/image" Target="../media/image74.png"/><Relationship Id="rId33" Type="http://schemas.openxmlformats.org/officeDocument/2006/relationships/image" Target="../media/image82.png"/><Relationship Id="rId2" Type="http://schemas.openxmlformats.org/officeDocument/2006/relationships/image" Target="../media/image51.png"/><Relationship Id="rId16" Type="http://schemas.openxmlformats.org/officeDocument/2006/relationships/image" Target="../media/image65.png"/><Relationship Id="rId20" Type="http://schemas.openxmlformats.org/officeDocument/2006/relationships/image" Target="../media/image69.png"/><Relationship Id="rId29" Type="http://schemas.openxmlformats.org/officeDocument/2006/relationships/image" Target="../media/image7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24" Type="http://schemas.openxmlformats.org/officeDocument/2006/relationships/image" Target="../media/image73.png"/><Relationship Id="rId32" Type="http://schemas.openxmlformats.org/officeDocument/2006/relationships/image" Target="../media/image81.png"/><Relationship Id="rId5" Type="http://schemas.openxmlformats.org/officeDocument/2006/relationships/image" Target="../media/image54.png"/><Relationship Id="rId15" Type="http://schemas.openxmlformats.org/officeDocument/2006/relationships/image" Target="../media/image64.png"/><Relationship Id="rId23" Type="http://schemas.openxmlformats.org/officeDocument/2006/relationships/image" Target="../media/image72.png"/><Relationship Id="rId28" Type="http://schemas.openxmlformats.org/officeDocument/2006/relationships/image" Target="../media/image77.png"/><Relationship Id="rId10" Type="http://schemas.openxmlformats.org/officeDocument/2006/relationships/image" Target="../media/image59.png"/><Relationship Id="rId19" Type="http://schemas.openxmlformats.org/officeDocument/2006/relationships/image" Target="../media/image68.png"/><Relationship Id="rId31" Type="http://schemas.openxmlformats.org/officeDocument/2006/relationships/image" Target="../media/image80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Relationship Id="rId22" Type="http://schemas.openxmlformats.org/officeDocument/2006/relationships/image" Target="../media/image71.png"/><Relationship Id="rId27" Type="http://schemas.openxmlformats.org/officeDocument/2006/relationships/image" Target="../media/image76.png"/><Relationship Id="rId30" Type="http://schemas.openxmlformats.org/officeDocument/2006/relationships/image" Target="../media/image79.png"/><Relationship Id="rId8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26" Type="http://schemas.openxmlformats.org/officeDocument/2006/relationships/image" Target="../media/image107.png"/><Relationship Id="rId3" Type="http://schemas.openxmlformats.org/officeDocument/2006/relationships/image" Target="../media/image84.png"/><Relationship Id="rId21" Type="http://schemas.openxmlformats.org/officeDocument/2006/relationships/image" Target="../media/image102.png"/><Relationship Id="rId7" Type="http://schemas.openxmlformats.org/officeDocument/2006/relationships/image" Target="../media/image88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5" Type="http://schemas.openxmlformats.org/officeDocument/2006/relationships/image" Target="../media/image106.png"/><Relationship Id="rId2" Type="http://schemas.openxmlformats.org/officeDocument/2006/relationships/image" Target="../media/image83.png"/><Relationship Id="rId16" Type="http://schemas.openxmlformats.org/officeDocument/2006/relationships/image" Target="../media/image97.png"/><Relationship Id="rId20" Type="http://schemas.openxmlformats.org/officeDocument/2006/relationships/image" Target="../media/image101.png"/><Relationship Id="rId29" Type="http://schemas.openxmlformats.org/officeDocument/2006/relationships/image" Target="../media/image11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7.png"/><Relationship Id="rId11" Type="http://schemas.openxmlformats.org/officeDocument/2006/relationships/image" Target="../media/image92.png"/><Relationship Id="rId24" Type="http://schemas.openxmlformats.org/officeDocument/2006/relationships/image" Target="../media/image105.png"/><Relationship Id="rId5" Type="http://schemas.openxmlformats.org/officeDocument/2006/relationships/image" Target="../media/image86.png"/><Relationship Id="rId15" Type="http://schemas.openxmlformats.org/officeDocument/2006/relationships/image" Target="../media/image96.png"/><Relationship Id="rId23" Type="http://schemas.openxmlformats.org/officeDocument/2006/relationships/image" Target="../media/image104.png"/><Relationship Id="rId28" Type="http://schemas.openxmlformats.org/officeDocument/2006/relationships/image" Target="../media/image109.png"/><Relationship Id="rId10" Type="http://schemas.openxmlformats.org/officeDocument/2006/relationships/image" Target="../media/image91.png"/><Relationship Id="rId19" Type="http://schemas.openxmlformats.org/officeDocument/2006/relationships/image" Target="../media/image100.png"/><Relationship Id="rId4" Type="http://schemas.openxmlformats.org/officeDocument/2006/relationships/image" Target="../media/image85.png"/><Relationship Id="rId9" Type="http://schemas.openxmlformats.org/officeDocument/2006/relationships/image" Target="../media/image90.png"/><Relationship Id="rId14" Type="http://schemas.openxmlformats.org/officeDocument/2006/relationships/image" Target="../media/image95.png"/><Relationship Id="rId22" Type="http://schemas.openxmlformats.org/officeDocument/2006/relationships/image" Target="../media/image103.png"/><Relationship Id="rId27" Type="http://schemas.openxmlformats.org/officeDocument/2006/relationships/image" Target="../media/image108.png"/><Relationship Id="rId30" Type="http://schemas.openxmlformats.org/officeDocument/2006/relationships/image" Target="../media/image1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disk.yandex.ru/d/FGq-7DMDxtoMr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pervye.ru/projects/2897f54a-7f85-4a0d-be87-ec6b2f7a8da8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disk.yandex.com/d/VquBI5kibrtd8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26" Type="http://schemas.openxmlformats.org/officeDocument/2006/relationships/image" Target="../media/image40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5" Type="http://schemas.openxmlformats.org/officeDocument/2006/relationships/image" Target="../media/image39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29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24" Type="http://schemas.openxmlformats.org/officeDocument/2006/relationships/image" Target="../media/image38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28" Type="http://schemas.openxmlformats.org/officeDocument/2006/relationships/image" Target="../media/image42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Relationship Id="rId27" Type="http://schemas.openxmlformats.org/officeDocument/2006/relationships/image" Target="../media/image41.png"/><Relationship Id="rId30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4962" y="332908"/>
            <a:ext cx="496645" cy="964064"/>
            <a:chOff x="334962" y="332908"/>
            <a:chExt cx="496645" cy="964064"/>
          </a:xfrm>
        </p:grpSpPr>
        <p:sp>
          <p:nvSpPr>
            <p:cNvPr id="3" name="object 3"/>
            <p:cNvSpPr/>
            <p:nvPr/>
          </p:nvSpPr>
          <p:spPr>
            <a:xfrm>
              <a:off x="355487" y="493062"/>
              <a:ext cx="466725" cy="803910"/>
            </a:xfrm>
            <a:custGeom>
              <a:avLst/>
              <a:gdLst/>
              <a:ahLst/>
              <a:cxnLst/>
              <a:rect l="l" t="t" r="r" b="b"/>
              <a:pathLst>
                <a:path w="466725" h="803910">
                  <a:moveTo>
                    <a:pt x="458408" y="0"/>
                  </a:moveTo>
                  <a:lnTo>
                    <a:pt x="452997" y="1472"/>
                  </a:lnTo>
                  <a:lnTo>
                    <a:pt x="3758" y="297614"/>
                  </a:lnTo>
                  <a:lnTo>
                    <a:pt x="90" y="302214"/>
                  </a:lnTo>
                  <a:lnTo>
                    <a:pt x="0" y="307797"/>
                  </a:lnTo>
                  <a:lnTo>
                    <a:pt x="2945" y="312508"/>
                  </a:lnTo>
                  <a:lnTo>
                    <a:pt x="8383" y="314491"/>
                  </a:lnTo>
                  <a:lnTo>
                    <a:pt x="156975" y="314491"/>
                  </a:lnTo>
                  <a:lnTo>
                    <a:pt x="162178" y="314491"/>
                  </a:lnTo>
                  <a:lnTo>
                    <a:pt x="166224" y="318562"/>
                  </a:lnTo>
                  <a:lnTo>
                    <a:pt x="166224" y="794484"/>
                  </a:lnTo>
                  <a:lnTo>
                    <a:pt x="168528" y="800757"/>
                  </a:lnTo>
                  <a:lnTo>
                    <a:pt x="173812" y="803648"/>
                  </a:lnTo>
                  <a:lnTo>
                    <a:pt x="179638" y="802830"/>
                  </a:lnTo>
                  <a:lnTo>
                    <a:pt x="183567" y="797975"/>
                  </a:lnTo>
                  <a:lnTo>
                    <a:pt x="466293" y="11942"/>
                  </a:lnTo>
                  <a:lnTo>
                    <a:pt x="466410" y="6216"/>
                  </a:lnTo>
                  <a:lnTo>
                    <a:pt x="463330" y="1908"/>
                  </a:lnTo>
                  <a:lnTo>
                    <a:pt x="458408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4962" y="332908"/>
              <a:ext cx="496645" cy="133085"/>
            </a:xfrm>
            <a:prstGeom prst="rect">
              <a:avLst/>
            </a:prstGeom>
          </p:spPr>
        </p:pic>
      </p:grpSp>
      <p:grpSp>
        <p:nvGrpSpPr>
          <p:cNvPr id="17" name="object 17"/>
          <p:cNvGrpSpPr/>
          <p:nvPr/>
        </p:nvGrpSpPr>
        <p:grpSpPr>
          <a:xfrm>
            <a:off x="822212" y="0"/>
            <a:ext cx="11369787" cy="6857998"/>
            <a:chOff x="822212" y="0"/>
            <a:chExt cx="11369787" cy="6857998"/>
          </a:xfrm>
        </p:grpSpPr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2212" y="5043984"/>
              <a:ext cx="6216904" cy="48798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42772" y="5532120"/>
              <a:ext cx="6433438" cy="48768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42772" y="6019800"/>
              <a:ext cx="4592955" cy="48768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33572" y="0"/>
              <a:ext cx="7758427" cy="6857998"/>
            </a:xfrm>
            <a:prstGeom prst="rect">
              <a:avLst/>
            </a:prstGeom>
          </p:spPr>
        </p:pic>
      </p:grpSp>
      <p:sp>
        <p:nvSpPr>
          <p:cNvPr id="22" name="Заголовок 21">
            <a:extLst>
              <a:ext uri="{FF2B5EF4-FFF2-40B4-BE49-F238E27FC236}">
                <a16:creationId xmlns:a16="http://schemas.microsoft.com/office/drawing/2014/main" id="{BA34C229-B9F7-7AB3-2220-A7787C3AAA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212" y="1129921"/>
            <a:ext cx="6797788" cy="3539430"/>
          </a:xfrm>
        </p:spPr>
        <p:txBody>
          <a:bodyPr/>
          <a:lstStyle/>
          <a:p>
            <a:r>
              <a:rPr lang="ru-RU" sz="3200" dirty="0">
                <a:latin typeface="Pervye Extended Bold" panose="020B0705040502020204" pitchFamily="34" charset="0"/>
                <a:ea typeface="Pervye Extended Bold" panose="020B0705040502020204" pitchFamily="34" charset="0"/>
                <a:cs typeface="Times New Roman" panose="02020603050405020304" pitchFamily="18" charset="0"/>
              </a:rPr>
              <a:t>" Флагманские проекты Движения первых как пространство возможностей"</a:t>
            </a:r>
            <a:r>
              <a:rPr lang="ru-RU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b="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b="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800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Ведущий специалист местного отделения Движения первых </a:t>
            </a:r>
            <a:r>
              <a:rPr lang="ru-RU" sz="1800" b="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sz="1800" b="0" dirty="0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800" b="0" dirty="0" err="1" smtClean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г.о</a:t>
            </a:r>
            <a:r>
              <a:rPr lang="ru-RU" sz="1800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. Кинель </a:t>
            </a:r>
            <a:r>
              <a:rPr lang="ru-RU" sz="18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sz="18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800" b="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Сименко Виктория Сергеевна</a:t>
            </a:r>
            <a:endParaRPr lang="ru-RU" sz="18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0858245" y="6187911"/>
            <a:ext cx="1049020" cy="670560"/>
          </a:xfrm>
          <a:custGeom>
            <a:avLst/>
            <a:gdLst/>
            <a:ahLst/>
            <a:cxnLst/>
            <a:rect l="l" t="t" r="r" b="b"/>
            <a:pathLst>
              <a:path w="1049020" h="670559">
                <a:moveTo>
                  <a:pt x="816101" y="670088"/>
                </a:moveTo>
                <a:lnTo>
                  <a:pt x="1048130" y="28446"/>
                </a:lnTo>
                <a:lnTo>
                  <a:pt x="1048549" y="14889"/>
                </a:lnTo>
                <a:lnTo>
                  <a:pt x="1041384" y="4598"/>
                </a:lnTo>
                <a:lnTo>
                  <a:pt x="1029717" y="0"/>
                </a:lnTo>
                <a:lnTo>
                  <a:pt x="1016634" y="3516"/>
                </a:lnTo>
                <a:lnTo>
                  <a:pt x="0" y="670088"/>
                </a:lnTo>
              </a:path>
            </a:pathLst>
          </a:custGeom>
          <a:ln w="6350">
            <a:solidFill>
              <a:srgbClr val="D90E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759565" y="6422237"/>
            <a:ext cx="110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0" dirty="0">
                <a:latin typeface="Arial"/>
                <a:cs typeface="Arial"/>
              </a:rPr>
              <a:t>5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939163"/>
            <a:ext cx="4445635" cy="1413510"/>
          </a:xfrm>
          <a:custGeom>
            <a:avLst/>
            <a:gdLst/>
            <a:ahLst/>
            <a:cxnLst/>
            <a:rect l="l" t="t" r="r" b="b"/>
            <a:pathLst>
              <a:path w="4445635" h="1413510">
                <a:moveTo>
                  <a:pt x="4210050" y="0"/>
                </a:moveTo>
                <a:lnTo>
                  <a:pt x="0" y="0"/>
                </a:lnTo>
                <a:lnTo>
                  <a:pt x="0" y="1413002"/>
                </a:lnTo>
                <a:lnTo>
                  <a:pt x="4210050" y="1413002"/>
                </a:lnTo>
                <a:lnTo>
                  <a:pt x="4257505" y="1408218"/>
                </a:lnTo>
                <a:lnTo>
                  <a:pt x="4301704" y="1394499"/>
                </a:lnTo>
                <a:lnTo>
                  <a:pt x="4341700" y="1372791"/>
                </a:lnTo>
                <a:lnTo>
                  <a:pt x="4376547" y="1344041"/>
                </a:lnTo>
                <a:lnTo>
                  <a:pt x="4405297" y="1309194"/>
                </a:lnTo>
                <a:lnTo>
                  <a:pt x="4427005" y="1269198"/>
                </a:lnTo>
                <a:lnTo>
                  <a:pt x="4440724" y="1224999"/>
                </a:lnTo>
                <a:lnTo>
                  <a:pt x="4445508" y="1177544"/>
                </a:lnTo>
                <a:lnTo>
                  <a:pt x="4445508" y="235585"/>
                </a:lnTo>
                <a:lnTo>
                  <a:pt x="4440724" y="188087"/>
                </a:lnTo>
                <a:lnTo>
                  <a:pt x="4427005" y="143857"/>
                </a:lnTo>
                <a:lnTo>
                  <a:pt x="4405297" y="103838"/>
                </a:lnTo>
                <a:lnTo>
                  <a:pt x="4376547" y="68976"/>
                </a:lnTo>
                <a:lnTo>
                  <a:pt x="4341700" y="40217"/>
                </a:lnTo>
                <a:lnTo>
                  <a:pt x="4301704" y="18504"/>
                </a:lnTo>
                <a:lnTo>
                  <a:pt x="4257505" y="4783"/>
                </a:lnTo>
                <a:lnTo>
                  <a:pt x="4210050" y="0"/>
                </a:lnTo>
                <a:close/>
              </a:path>
            </a:pathLst>
          </a:custGeom>
          <a:solidFill>
            <a:srgbClr val="3366CC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36778" y="480694"/>
            <a:ext cx="7062470" cy="853440"/>
            <a:chOff x="436778" y="480694"/>
            <a:chExt cx="7062470" cy="85344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6778" y="480694"/>
              <a:ext cx="7062216" cy="42672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6778" y="907414"/>
              <a:ext cx="3932682" cy="426720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719006" y="3269043"/>
            <a:ext cx="6533007" cy="2543937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1534033" y="2235454"/>
            <a:ext cx="2303145" cy="915035"/>
            <a:chOff x="1534033" y="2235454"/>
            <a:chExt cx="2303145" cy="91503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34033" y="2235454"/>
              <a:ext cx="2303017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76933" y="2539949"/>
              <a:ext cx="1603374" cy="30510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55369" y="2845308"/>
              <a:ext cx="2242438" cy="304800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352958" y="3429889"/>
            <a:ext cx="4037965" cy="822960"/>
            <a:chOff x="352958" y="3429889"/>
            <a:chExt cx="4037965" cy="822960"/>
          </a:xfrm>
        </p:grpSpPr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52958" y="3429889"/>
              <a:ext cx="1819402" cy="27431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91816" y="3429889"/>
              <a:ext cx="1005319" cy="27431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30981" y="3429889"/>
              <a:ext cx="256031" cy="27431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18434" y="3429889"/>
              <a:ext cx="1172171" cy="274319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2958" y="3704209"/>
              <a:ext cx="1483614" cy="27431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905888" y="3704209"/>
              <a:ext cx="1148143" cy="27431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910586" y="3704209"/>
              <a:ext cx="149351" cy="27431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3187953" y="3704209"/>
              <a:ext cx="1189863" cy="27431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352958" y="3978529"/>
              <a:ext cx="1082802" cy="27431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337436" y="3978529"/>
              <a:ext cx="280416" cy="27431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535556" y="3978529"/>
              <a:ext cx="1400429" cy="274319"/>
            </a:xfrm>
            <a:prstGeom prst="rect">
              <a:avLst/>
            </a:prstGeom>
          </p:spPr>
        </p:pic>
      </p:grpSp>
      <p:grpSp>
        <p:nvGrpSpPr>
          <p:cNvPr id="23" name="object 23"/>
          <p:cNvGrpSpPr/>
          <p:nvPr/>
        </p:nvGrpSpPr>
        <p:grpSpPr>
          <a:xfrm>
            <a:off x="9679813" y="3485972"/>
            <a:ext cx="2290445" cy="274955"/>
            <a:chOff x="9679813" y="3485972"/>
            <a:chExt cx="2290445" cy="274955"/>
          </a:xfrm>
        </p:grpSpPr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9679813" y="3485972"/>
              <a:ext cx="1188148" cy="27462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0795380" y="3485972"/>
              <a:ext cx="1174775" cy="274624"/>
            </a:xfrm>
            <a:prstGeom prst="rect">
              <a:avLst/>
            </a:prstGeom>
          </p:spPr>
        </p:pic>
      </p:grpSp>
      <p:grpSp>
        <p:nvGrpSpPr>
          <p:cNvPr id="26" name="object 26"/>
          <p:cNvGrpSpPr/>
          <p:nvPr/>
        </p:nvGrpSpPr>
        <p:grpSpPr>
          <a:xfrm>
            <a:off x="8106791" y="3760978"/>
            <a:ext cx="3917315" cy="822960"/>
            <a:chOff x="8106791" y="3760978"/>
            <a:chExt cx="3917315" cy="822960"/>
          </a:xfrm>
        </p:grpSpPr>
        <p:pic>
          <p:nvPicPr>
            <p:cNvPr id="27" name="object 2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106791" y="3760978"/>
              <a:ext cx="791870" cy="27431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8829167" y="3760978"/>
              <a:ext cx="1818767" cy="27431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0518013" y="3760978"/>
              <a:ext cx="1278508" cy="27431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11668633" y="3760978"/>
              <a:ext cx="341375" cy="274319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949563" y="4035298"/>
              <a:ext cx="1059306" cy="27431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9876409" y="4035298"/>
              <a:ext cx="2147443" cy="274319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0949305" y="4309618"/>
              <a:ext cx="1038351" cy="274319"/>
            </a:xfrm>
            <a:prstGeom prst="rect">
              <a:avLst/>
            </a:prstGeom>
          </p:spPr>
        </p:pic>
      </p:grpSp>
      <p:grpSp>
        <p:nvGrpSpPr>
          <p:cNvPr id="34" name="object 34"/>
          <p:cNvGrpSpPr/>
          <p:nvPr/>
        </p:nvGrpSpPr>
        <p:grpSpPr>
          <a:xfrm>
            <a:off x="3710051" y="5925311"/>
            <a:ext cx="4510405" cy="548640"/>
            <a:chOff x="3710051" y="5925311"/>
            <a:chExt cx="4510405" cy="548640"/>
          </a:xfrm>
        </p:grpSpPr>
        <p:pic>
          <p:nvPicPr>
            <p:cNvPr id="35" name="object 35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710051" y="5925311"/>
              <a:ext cx="4510151" cy="27431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898771" y="6199631"/>
              <a:ext cx="2089277" cy="274320"/>
            </a:xfrm>
            <a:prstGeom prst="rect">
              <a:avLst/>
            </a:prstGeom>
          </p:spPr>
        </p:pic>
      </p:grpSp>
      <p:pic>
        <p:nvPicPr>
          <p:cNvPr id="37" name="object 37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0" y="589406"/>
            <a:ext cx="345236" cy="187325"/>
          </a:xfrm>
          <a:prstGeom prst="rect">
            <a:avLst/>
          </a:prstGeom>
        </p:spPr>
      </p:pic>
      <p:grpSp>
        <p:nvGrpSpPr>
          <p:cNvPr id="38" name="object 38"/>
          <p:cNvGrpSpPr/>
          <p:nvPr/>
        </p:nvGrpSpPr>
        <p:grpSpPr>
          <a:xfrm>
            <a:off x="7525384" y="1939163"/>
            <a:ext cx="4666615" cy="1413510"/>
            <a:chOff x="7525384" y="1939163"/>
            <a:chExt cx="4666615" cy="1413510"/>
          </a:xfrm>
        </p:grpSpPr>
        <p:sp>
          <p:nvSpPr>
            <p:cNvPr id="39" name="object 39"/>
            <p:cNvSpPr/>
            <p:nvPr/>
          </p:nvSpPr>
          <p:spPr>
            <a:xfrm>
              <a:off x="7525384" y="1939163"/>
              <a:ext cx="4666615" cy="1413510"/>
            </a:xfrm>
            <a:custGeom>
              <a:avLst/>
              <a:gdLst/>
              <a:ahLst/>
              <a:cxnLst/>
              <a:rect l="l" t="t" r="r" b="b"/>
              <a:pathLst>
                <a:path w="4666615" h="1413510">
                  <a:moveTo>
                    <a:pt x="4666615" y="0"/>
                  </a:moveTo>
                  <a:lnTo>
                    <a:pt x="235585" y="0"/>
                  </a:lnTo>
                  <a:lnTo>
                    <a:pt x="188087" y="4783"/>
                  </a:lnTo>
                  <a:lnTo>
                    <a:pt x="143857" y="18502"/>
                  </a:lnTo>
                  <a:lnTo>
                    <a:pt x="103838" y="40210"/>
                  </a:lnTo>
                  <a:lnTo>
                    <a:pt x="68976" y="68961"/>
                  </a:lnTo>
                  <a:lnTo>
                    <a:pt x="40217" y="103807"/>
                  </a:lnTo>
                  <a:lnTo>
                    <a:pt x="18504" y="143803"/>
                  </a:lnTo>
                  <a:lnTo>
                    <a:pt x="4783" y="188002"/>
                  </a:lnTo>
                  <a:lnTo>
                    <a:pt x="0" y="235458"/>
                  </a:lnTo>
                  <a:lnTo>
                    <a:pt x="0" y="1177544"/>
                  </a:lnTo>
                  <a:lnTo>
                    <a:pt x="4783" y="1224999"/>
                  </a:lnTo>
                  <a:lnTo>
                    <a:pt x="18504" y="1269198"/>
                  </a:lnTo>
                  <a:lnTo>
                    <a:pt x="40217" y="1309194"/>
                  </a:lnTo>
                  <a:lnTo>
                    <a:pt x="68976" y="1344041"/>
                  </a:lnTo>
                  <a:lnTo>
                    <a:pt x="103838" y="1372791"/>
                  </a:lnTo>
                  <a:lnTo>
                    <a:pt x="143857" y="1394499"/>
                  </a:lnTo>
                  <a:lnTo>
                    <a:pt x="188087" y="1408218"/>
                  </a:lnTo>
                  <a:lnTo>
                    <a:pt x="235585" y="1413002"/>
                  </a:lnTo>
                  <a:lnTo>
                    <a:pt x="4666615" y="1413002"/>
                  </a:lnTo>
                  <a:lnTo>
                    <a:pt x="4666615" y="0"/>
                  </a:lnTo>
                  <a:close/>
                </a:path>
              </a:pathLst>
            </a:custGeom>
            <a:solidFill>
              <a:srgbClr val="3366CC">
                <a:alpha val="90194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11254358" y="2337943"/>
              <a:ext cx="511175" cy="515620"/>
            </a:xfrm>
            <a:custGeom>
              <a:avLst/>
              <a:gdLst/>
              <a:ahLst/>
              <a:cxnLst/>
              <a:rect l="l" t="t" r="r" b="b"/>
              <a:pathLst>
                <a:path w="511175" h="515619">
                  <a:moveTo>
                    <a:pt x="69723" y="201422"/>
                  </a:moveTo>
                  <a:lnTo>
                    <a:pt x="38608" y="201422"/>
                  </a:lnTo>
                  <a:lnTo>
                    <a:pt x="38608" y="414655"/>
                  </a:lnTo>
                  <a:lnTo>
                    <a:pt x="23199" y="420872"/>
                  </a:lnTo>
                  <a:lnTo>
                    <a:pt x="10969" y="432101"/>
                  </a:lnTo>
                  <a:lnTo>
                    <a:pt x="2907" y="447212"/>
                  </a:lnTo>
                  <a:lnTo>
                    <a:pt x="0" y="465074"/>
                  </a:lnTo>
                  <a:lnTo>
                    <a:pt x="0" y="506476"/>
                  </a:lnTo>
                  <a:lnTo>
                    <a:pt x="7493" y="515366"/>
                  </a:lnTo>
                  <a:lnTo>
                    <a:pt x="505079" y="515366"/>
                  </a:lnTo>
                  <a:lnTo>
                    <a:pt x="511048" y="506476"/>
                  </a:lnTo>
                  <a:lnTo>
                    <a:pt x="511048" y="479933"/>
                  </a:lnTo>
                  <a:lnTo>
                    <a:pt x="31115" y="479933"/>
                  </a:lnTo>
                  <a:lnTo>
                    <a:pt x="31115" y="453263"/>
                  </a:lnTo>
                  <a:lnTo>
                    <a:pt x="38608" y="445770"/>
                  </a:lnTo>
                  <a:lnTo>
                    <a:pt x="507622" y="445770"/>
                  </a:lnTo>
                  <a:lnTo>
                    <a:pt x="500665" y="432101"/>
                  </a:lnTo>
                  <a:lnTo>
                    <a:pt x="488545" y="420872"/>
                  </a:lnTo>
                  <a:lnTo>
                    <a:pt x="472567" y="414655"/>
                  </a:lnTo>
                  <a:lnTo>
                    <a:pt x="472567" y="413258"/>
                  </a:lnTo>
                  <a:lnTo>
                    <a:pt x="69723" y="413258"/>
                  </a:lnTo>
                  <a:lnTo>
                    <a:pt x="69723" y="201422"/>
                  </a:lnTo>
                  <a:close/>
                </a:path>
                <a:path w="511175" h="515619">
                  <a:moveTo>
                    <a:pt x="507622" y="445770"/>
                  </a:moveTo>
                  <a:lnTo>
                    <a:pt x="469646" y="445770"/>
                  </a:lnTo>
                  <a:lnTo>
                    <a:pt x="477012" y="453263"/>
                  </a:lnTo>
                  <a:lnTo>
                    <a:pt x="477012" y="479933"/>
                  </a:lnTo>
                  <a:lnTo>
                    <a:pt x="511048" y="479933"/>
                  </a:lnTo>
                  <a:lnTo>
                    <a:pt x="511048" y="465074"/>
                  </a:lnTo>
                  <a:lnTo>
                    <a:pt x="508357" y="447212"/>
                  </a:lnTo>
                  <a:lnTo>
                    <a:pt x="507622" y="445770"/>
                  </a:lnTo>
                  <a:close/>
                </a:path>
                <a:path w="511175" h="515619">
                  <a:moveTo>
                    <a:pt x="137795" y="201422"/>
                  </a:moveTo>
                  <a:lnTo>
                    <a:pt x="103759" y="201422"/>
                  </a:lnTo>
                  <a:lnTo>
                    <a:pt x="103759" y="413258"/>
                  </a:lnTo>
                  <a:lnTo>
                    <a:pt x="137795" y="413258"/>
                  </a:lnTo>
                  <a:lnTo>
                    <a:pt x="137795" y="201422"/>
                  </a:lnTo>
                  <a:close/>
                </a:path>
                <a:path w="511175" h="515619">
                  <a:moveTo>
                    <a:pt x="237109" y="201422"/>
                  </a:moveTo>
                  <a:lnTo>
                    <a:pt x="204470" y="201422"/>
                  </a:lnTo>
                  <a:lnTo>
                    <a:pt x="204470" y="413258"/>
                  </a:lnTo>
                  <a:lnTo>
                    <a:pt x="237109" y="413258"/>
                  </a:lnTo>
                  <a:lnTo>
                    <a:pt x="237109" y="201422"/>
                  </a:lnTo>
                  <a:close/>
                </a:path>
                <a:path w="511175" h="515619">
                  <a:moveTo>
                    <a:pt x="305181" y="201422"/>
                  </a:moveTo>
                  <a:lnTo>
                    <a:pt x="271145" y="201422"/>
                  </a:lnTo>
                  <a:lnTo>
                    <a:pt x="271145" y="413258"/>
                  </a:lnTo>
                  <a:lnTo>
                    <a:pt x="305181" y="413258"/>
                  </a:lnTo>
                  <a:lnTo>
                    <a:pt x="305181" y="201422"/>
                  </a:lnTo>
                  <a:close/>
                </a:path>
                <a:path w="511175" h="515619">
                  <a:moveTo>
                    <a:pt x="405892" y="201422"/>
                  </a:moveTo>
                  <a:lnTo>
                    <a:pt x="370332" y="201422"/>
                  </a:lnTo>
                  <a:lnTo>
                    <a:pt x="370332" y="413258"/>
                  </a:lnTo>
                  <a:lnTo>
                    <a:pt x="405892" y="413258"/>
                  </a:lnTo>
                  <a:lnTo>
                    <a:pt x="405892" y="201422"/>
                  </a:lnTo>
                  <a:close/>
                </a:path>
                <a:path w="511175" h="515619">
                  <a:moveTo>
                    <a:pt x="472567" y="201422"/>
                  </a:moveTo>
                  <a:lnTo>
                    <a:pt x="438531" y="201422"/>
                  </a:lnTo>
                  <a:lnTo>
                    <a:pt x="438531" y="413258"/>
                  </a:lnTo>
                  <a:lnTo>
                    <a:pt x="472567" y="413258"/>
                  </a:lnTo>
                  <a:lnTo>
                    <a:pt x="472567" y="201422"/>
                  </a:lnTo>
                  <a:close/>
                </a:path>
                <a:path w="511175" h="515619">
                  <a:moveTo>
                    <a:pt x="259207" y="0"/>
                  </a:moveTo>
                  <a:lnTo>
                    <a:pt x="250317" y="0"/>
                  </a:lnTo>
                  <a:lnTo>
                    <a:pt x="248920" y="1397"/>
                  </a:lnTo>
                  <a:lnTo>
                    <a:pt x="10414" y="102235"/>
                  </a:lnTo>
                  <a:lnTo>
                    <a:pt x="4445" y="103632"/>
                  </a:lnTo>
                  <a:lnTo>
                    <a:pt x="0" y="109601"/>
                  </a:lnTo>
                  <a:lnTo>
                    <a:pt x="0" y="192532"/>
                  </a:lnTo>
                  <a:lnTo>
                    <a:pt x="7493" y="201422"/>
                  </a:lnTo>
                  <a:lnTo>
                    <a:pt x="505079" y="201422"/>
                  </a:lnTo>
                  <a:lnTo>
                    <a:pt x="511048" y="192532"/>
                  </a:lnTo>
                  <a:lnTo>
                    <a:pt x="511048" y="167386"/>
                  </a:lnTo>
                  <a:lnTo>
                    <a:pt x="31115" y="167386"/>
                  </a:lnTo>
                  <a:lnTo>
                    <a:pt x="31115" y="128778"/>
                  </a:lnTo>
                  <a:lnTo>
                    <a:pt x="253365" y="34036"/>
                  </a:lnTo>
                  <a:lnTo>
                    <a:pt x="339412" y="34036"/>
                  </a:lnTo>
                  <a:lnTo>
                    <a:pt x="262255" y="1397"/>
                  </a:lnTo>
                  <a:lnTo>
                    <a:pt x="259207" y="0"/>
                  </a:lnTo>
                  <a:close/>
                </a:path>
                <a:path w="511175" h="515619">
                  <a:moveTo>
                    <a:pt x="339412" y="34036"/>
                  </a:moveTo>
                  <a:lnTo>
                    <a:pt x="253365" y="34036"/>
                  </a:lnTo>
                  <a:lnTo>
                    <a:pt x="477012" y="128778"/>
                  </a:lnTo>
                  <a:lnTo>
                    <a:pt x="477012" y="167386"/>
                  </a:lnTo>
                  <a:lnTo>
                    <a:pt x="511048" y="167386"/>
                  </a:lnTo>
                  <a:lnTo>
                    <a:pt x="511048" y="116967"/>
                  </a:lnTo>
                  <a:lnTo>
                    <a:pt x="509524" y="111125"/>
                  </a:lnTo>
                  <a:lnTo>
                    <a:pt x="508126" y="103632"/>
                  </a:lnTo>
                  <a:lnTo>
                    <a:pt x="500634" y="102235"/>
                  </a:lnTo>
                  <a:lnTo>
                    <a:pt x="339412" y="34036"/>
                  </a:lnTo>
                  <a:close/>
                </a:path>
                <a:path w="511175" h="515619">
                  <a:moveTo>
                    <a:pt x="263651" y="96266"/>
                  </a:moveTo>
                  <a:lnTo>
                    <a:pt x="244475" y="96266"/>
                  </a:lnTo>
                  <a:lnTo>
                    <a:pt x="238506" y="103632"/>
                  </a:lnTo>
                  <a:lnTo>
                    <a:pt x="238506" y="120015"/>
                  </a:lnTo>
                  <a:lnTo>
                    <a:pt x="244475" y="127381"/>
                  </a:lnTo>
                  <a:lnTo>
                    <a:pt x="263651" y="127381"/>
                  </a:lnTo>
                  <a:lnTo>
                    <a:pt x="271145" y="120015"/>
                  </a:lnTo>
                  <a:lnTo>
                    <a:pt x="271145" y="103632"/>
                  </a:lnTo>
                  <a:lnTo>
                    <a:pt x="263651" y="9626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1" name="object 41"/>
          <p:cNvSpPr/>
          <p:nvPr/>
        </p:nvSpPr>
        <p:spPr>
          <a:xfrm>
            <a:off x="352755" y="2337942"/>
            <a:ext cx="761365" cy="615950"/>
          </a:xfrm>
          <a:custGeom>
            <a:avLst/>
            <a:gdLst/>
            <a:ahLst/>
            <a:cxnLst/>
            <a:rect l="l" t="t" r="r" b="b"/>
            <a:pathLst>
              <a:path w="761365" h="615950">
                <a:moveTo>
                  <a:pt x="551167" y="372491"/>
                </a:moveTo>
                <a:lnTo>
                  <a:pt x="209969" y="372491"/>
                </a:lnTo>
                <a:lnTo>
                  <a:pt x="258089" y="596011"/>
                </a:lnTo>
                <a:lnTo>
                  <a:pt x="260002" y="603567"/>
                </a:lnTo>
                <a:lnTo>
                  <a:pt x="265196" y="609790"/>
                </a:lnTo>
                <a:lnTo>
                  <a:pt x="272850" y="614013"/>
                </a:lnTo>
                <a:lnTo>
                  <a:pt x="282143" y="615569"/>
                </a:lnTo>
                <a:lnTo>
                  <a:pt x="481177" y="615569"/>
                </a:lnTo>
                <a:lnTo>
                  <a:pt x="509262" y="576453"/>
                </a:lnTo>
                <a:lnTo>
                  <a:pt x="301828" y="576453"/>
                </a:lnTo>
                <a:lnTo>
                  <a:pt x="258089" y="376047"/>
                </a:lnTo>
                <a:lnTo>
                  <a:pt x="550436" y="376047"/>
                </a:lnTo>
                <a:lnTo>
                  <a:pt x="551167" y="372491"/>
                </a:lnTo>
                <a:close/>
              </a:path>
              <a:path w="761365" h="615950">
                <a:moveTo>
                  <a:pt x="550436" y="376047"/>
                </a:moveTo>
                <a:lnTo>
                  <a:pt x="500862" y="376047"/>
                </a:lnTo>
                <a:lnTo>
                  <a:pt x="459308" y="576453"/>
                </a:lnTo>
                <a:lnTo>
                  <a:pt x="509262" y="576453"/>
                </a:lnTo>
                <a:lnTo>
                  <a:pt x="550436" y="376047"/>
                </a:lnTo>
                <a:close/>
              </a:path>
              <a:path w="761365" h="615950">
                <a:moveTo>
                  <a:pt x="741451" y="0"/>
                </a:moveTo>
                <a:lnTo>
                  <a:pt x="24066" y="0"/>
                </a:lnTo>
                <a:lnTo>
                  <a:pt x="14766" y="1527"/>
                </a:lnTo>
                <a:lnTo>
                  <a:pt x="7108" y="5556"/>
                </a:lnTo>
                <a:lnTo>
                  <a:pt x="1913" y="11251"/>
                </a:lnTo>
                <a:lnTo>
                  <a:pt x="0" y="17780"/>
                </a:lnTo>
                <a:lnTo>
                  <a:pt x="0" y="273177"/>
                </a:lnTo>
                <a:lnTo>
                  <a:pt x="1913" y="281483"/>
                </a:lnTo>
                <a:lnTo>
                  <a:pt x="7108" y="287623"/>
                </a:lnTo>
                <a:lnTo>
                  <a:pt x="14766" y="291429"/>
                </a:lnTo>
                <a:lnTo>
                  <a:pt x="24066" y="292735"/>
                </a:lnTo>
                <a:lnTo>
                  <a:pt x="240588" y="292735"/>
                </a:lnTo>
                <a:lnTo>
                  <a:pt x="237019" y="303071"/>
                </a:lnTo>
                <a:lnTo>
                  <a:pt x="233483" y="312848"/>
                </a:lnTo>
                <a:lnTo>
                  <a:pt x="230820" y="322113"/>
                </a:lnTo>
                <a:lnTo>
                  <a:pt x="230748" y="322363"/>
                </a:lnTo>
                <a:lnTo>
                  <a:pt x="229654" y="331724"/>
                </a:lnTo>
                <a:lnTo>
                  <a:pt x="181533" y="331724"/>
                </a:lnTo>
                <a:lnTo>
                  <a:pt x="172240" y="333555"/>
                </a:lnTo>
                <a:lnTo>
                  <a:pt x="164587" y="338375"/>
                </a:lnTo>
                <a:lnTo>
                  <a:pt x="159393" y="345172"/>
                </a:lnTo>
                <a:lnTo>
                  <a:pt x="157480" y="352933"/>
                </a:lnTo>
                <a:lnTo>
                  <a:pt x="159700" y="360489"/>
                </a:lnTo>
                <a:lnTo>
                  <a:pt x="165406" y="366712"/>
                </a:lnTo>
                <a:lnTo>
                  <a:pt x="173162" y="370935"/>
                </a:lnTo>
                <a:lnTo>
                  <a:pt x="181533" y="372491"/>
                </a:lnTo>
                <a:lnTo>
                  <a:pt x="579602" y="372491"/>
                </a:lnTo>
                <a:lnTo>
                  <a:pt x="589980" y="370935"/>
                </a:lnTo>
                <a:lnTo>
                  <a:pt x="590113" y="370935"/>
                </a:lnTo>
                <a:lnTo>
                  <a:pt x="598471" y="366490"/>
                </a:lnTo>
                <a:lnTo>
                  <a:pt x="603905" y="359739"/>
                </a:lnTo>
                <a:lnTo>
                  <a:pt x="605853" y="351155"/>
                </a:lnTo>
                <a:lnTo>
                  <a:pt x="603596" y="343671"/>
                </a:lnTo>
                <a:lnTo>
                  <a:pt x="597647" y="337486"/>
                </a:lnTo>
                <a:lnTo>
                  <a:pt x="589793" y="333555"/>
                </a:lnTo>
                <a:lnTo>
                  <a:pt x="282129" y="333555"/>
                </a:lnTo>
                <a:lnTo>
                  <a:pt x="289833" y="303071"/>
                </a:lnTo>
                <a:lnTo>
                  <a:pt x="310853" y="277606"/>
                </a:lnTo>
                <a:lnTo>
                  <a:pt x="342123" y="260117"/>
                </a:lnTo>
                <a:lnTo>
                  <a:pt x="380568" y="253619"/>
                </a:lnTo>
                <a:lnTo>
                  <a:pt x="54686" y="253619"/>
                </a:lnTo>
                <a:lnTo>
                  <a:pt x="54686" y="38989"/>
                </a:lnTo>
                <a:lnTo>
                  <a:pt x="761136" y="38989"/>
                </a:lnTo>
                <a:lnTo>
                  <a:pt x="761136" y="17780"/>
                </a:lnTo>
                <a:lnTo>
                  <a:pt x="760519" y="11251"/>
                </a:lnTo>
                <a:lnTo>
                  <a:pt x="756213" y="5556"/>
                </a:lnTo>
                <a:lnTo>
                  <a:pt x="749447" y="1527"/>
                </a:lnTo>
                <a:lnTo>
                  <a:pt x="741451" y="0"/>
                </a:lnTo>
                <a:close/>
              </a:path>
              <a:path w="761365" h="615950">
                <a:moveTo>
                  <a:pt x="761136" y="38989"/>
                </a:moveTo>
                <a:lnTo>
                  <a:pt x="719582" y="38989"/>
                </a:lnTo>
                <a:lnTo>
                  <a:pt x="719582" y="253619"/>
                </a:lnTo>
                <a:lnTo>
                  <a:pt x="380568" y="253619"/>
                </a:lnTo>
                <a:lnTo>
                  <a:pt x="419359" y="260117"/>
                </a:lnTo>
                <a:lnTo>
                  <a:pt x="451380" y="277606"/>
                </a:lnTo>
                <a:lnTo>
                  <a:pt x="473147" y="303071"/>
                </a:lnTo>
                <a:lnTo>
                  <a:pt x="481118" y="333277"/>
                </a:lnTo>
                <a:lnTo>
                  <a:pt x="481191" y="333555"/>
                </a:lnTo>
                <a:lnTo>
                  <a:pt x="589793" y="333555"/>
                </a:lnTo>
                <a:lnTo>
                  <a:pt x="589238" y="333277"/>
                </a:lnTo>
                <a:lnTo>
                  <a:pt x="579602" y="331724"/>
                </a:lnTo>
                <a:lnTo>
                  <a:pt x="531482" y="331724"/>
                </a:lnTo>
                <a:lnTo>
                  <a:pt x="531016" y="322363"/>
                </a:lnTo>
                <a:lnTo>
                  <a:pt x="531004" y="322113"/>
                </a:lnTo>
                <a:lnTo>
                  <a:pt x="529410" y="312848"/>
                </a:lnTo>
                <a:lnTo>
                  <a:pt x="529296" y="312181"/>
                </a:lnTo>
                <a:lnTo>
                  <a:pt x="525947" y="302273"/>
                </a:lnTo>
                <a:lnTo>
                  <a:pt x="520547" y="292735"/>
                </a:lnTo>
                <a:lnTo>
                  <a:pt x="739267" y="292735"/>
                </a:lnTo>
                <a:lnTo>
                  <a:pt x="748218" y="290929"/>
                </a:lnTo>
                <a:lnTo>
                  <a:pt x="755121" y="286289"/>
                </a:lnTo>
                <a:lnTo>
                  <a:pt x="759564" y="279983"/>
                </a:lnTo>
                <a:lnTo>
                  <a:pt x="761136" y="273177"/>
                </a:lnTo>
                <a:lnTo>
                  <a:pt x="761136" y="38989"/>
                </a:lnTo>
                <a:close/>
              </a:path>
              <a:path w="761365" h="615950">
                <a:moveTo>
                  <a:pt x="382752" y="92202"/>
                </a:moveTo>
                <a:lnTo>
                  <a:pt x="345231" y="98682"/>
                </a:lnTo>
                <a:lnTo>
                  <a:pt x="313863" y="116141"/>
                </a:lnTo>
                <a:lnTo>
                  <a:pt x="292335" y="141601"/>
                </a:lnTo>
                <a:lnTo>
                  <a:pt x="284340" y="172085"/>
                </a:lnTo>
                <a:lnTo>
                  <a:pt x="286013" y="187902"/>
                </a:lnTo>
                <a:lnTo>
                  <a:pt x="291169" y="203088"/>
                </a:lnTo>
                <a:lnTo>
                  <a:pt x="300017" y="216965"/>
                </a:lnTo>
                <a:lnTo>
                  <a:pt x="312762" y="228854"/>
                </a:lnTo>
                <a:lnTo>
                  <a:pt x="301694" y="233723"/>
                </a:lnTo>
                <a:lnTo>
                  <a:pt x="291444" y="239903"/>
                </a:lnTo>
                <a:lnTo>
                  <a:pt x="282010" y="246749"/>
                </a:lnTo>
                <a:lnTo>
                  <a:pt x="273392" y="253619"/>
                </a:lnTo>
                <a:lnTo>
                  <a:pt x="492112" y="253619"/>
                </a:lnTo>
                <a:lnTo>
                  <a:pt x="483535" y="246749"/>
                </a:lnTo>
                <a:lnTo>
                  <a:pt x="474345" y="239903"/>
                </a:lnTo>
                <a:lnTo>
                  <a:pt x="464744" y="233723"/>
                </a:lnTo>
                <a:lnTo>
                  <a:pt x="454939" y="228854"/>
                </a:lnTo>
                <a:lnTo>
                  <a:pt x="466758" y="216965"/>
                </a:lnTo>
                <a:lnTo>
                  <a:pt x="468264" y="214630"/>
                </a:lnTo>
                <a:lnTo>
                  <a:pt x="380568" y="214630"/>
                </a:lnTo>
                <a:lnTo>
                  <a:pt x="361974" y="211214"/>
                </a:lnTo>
                <a:lnTo>
                  <a:pt x="346663" y="201977"/>
                </a:lnTo>
                <a:lnTo>
                  <a:pt x="336275" y="188430"/>
                </a:lnTo>
                <a:lnTo>
                  <a:pt x="332447" y="172085"/>
                </a:lnTo>
                <a:lnTo>
                  <a:pt x="335967" y="156221"/>
                </a:lnTo>
                <a:lnTo>
                  <a:pt x="345844" y="143859"/>
                </a:lnTo>
                <a:lnTo>
                  <a:pt x="361053" y="135830"/>
                </a:lnTo>
                <a:lnTo>
                  <a:pt x="380568" y="132969"/>
                </a:lnTo>
                <a:lnTo>
                  <a:pt x="467951" y="132969"/>
                </a:lnTo>
                <a:lnTo>
                  <a:pt x="453564" y="116141"/>
                </a:lnTo>
                <a:lnTo>
                  <a:pt x="421543" y="98682"/>
                </a:lnTo>
                <a:lnTo>
                  <a:pt x="382752" y="92202"/>
                </a:lnTo>
                <a:close/>
              </a:path>
              <a:path w="761365" h="615950">
                <a:moveTo>
                  <a:pt x="467951" y="132969"/>
                </a:moveTo>
                <a:lnTo>
                  <a:pt x="380568" y="132969"/>
                </a:lnTo>
                <a:lnTo>
                  <a:pt x="400765" y="135830"/>
                </a:lnTo>
                <a:lnTo>
                  <a:pt x="417475" y="143859"/>
                </a:lnTo>
                <a:lnTo>
                  <a:pt x="428854" y="156221"/>
                </a:lnTo>
                <a:lnTo>
                  <a:pt x="433057" y="172085"/>
                </a:lnTo>
                <a:lnTo>
                  <a:pt x="428854" y="188430"/>
                </a:lnTo>
                <a:lnTo>
                  <a:pt x="417475" y="201977"/>
                </a:lnTo>
                <a:lnTo>
                  <a:pt x="400765" y="211214"/>
                </a:lnTo>
                <a:lnTo>
                  <a:pt x="380568" y="214630"/>
                </a:lnTo>
                <a:lnTo>
                  <a:pt x="468264" y="214630"/>
                </a:lnTo>
                <a:lnTo>
                  <a:pt x="475708" y="203088"/>
                </a:lnTo>
                <a:lnTo>
                  <a:pt x="481380" y="187902"/>
                </a:lnTo>
                <a:lnTo>
                  <a:pt x="483362" y="172085"/>
                </a:lnTo>
                <a:lnTo>
                  <a:pt x="475332" y="141601"/>
                </a:lnTo>
                <a:lnTo>
                  <a:pt x="467951" y="13296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2" name="object 42"/>
          <p:cNvGrpSpPr/>
          <p:nvPr/>
        </p:nvGrpSpPr>
        <p:grpSpPr>
          <a:xfrm>
            <a:off x="8063230" y="2235454"/>
            <a:ext cx="2242185" cy="915035"/>
            <a:chOff x="8063230" y="2235454"/>
            <a:chExt cx="2242185" cy="915035"/>
          </a:xfrm>
        </p:grpSpPr>
        <p:pic>
          <p:nvPicPr>
            <p:cNvPr id="43" name="object 43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8191246" y="2235454"/>
              <a:ext cx="1855851" cy="304800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9861550" y="2235454"/>
              <a:ext cx="289559" cy="304800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8262874" y="2539949"/>
              <a:ext cx="1838960" cy="305104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063230" y="2845308"/>
              <a:ext cx="2242057" cy="304800"/>
            </a:xfrm>
            <a:prstGeom prst="rect">
              <a:avLst/>
            </a:prstGeom>
          </p:spPr>
        </p:pic>
      </p:grpSp>
      <p:sp>
        <p:nvSpPr>
          <p:cNvPr id="47" name="object 4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425"/>
              </a:lnSpc>
            </a:pPr>
            <a:r>
              <a:rPr spc="-25" dirty="0"/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6764" y="1318260"/>
            <a:ext cx="11841480" cy="5447030"/>
            <a:chOff x="16764" y="1318260"/>
            <a:chExt cx="11841480" cy="54470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4695" y="3712498"/>
              <a:ext cx="4003548" cy="305244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8171433" y="4030599"/>
              <a:ext cx="3338829" cy="2386330"/>
            </a:xfrm>
            <a:custGeom>
              <a:avLst/>
              <a:gdLst/>
              <a:ahLst/>
              <a:cxnLst/>
              <a:rect l="l" t="t" r="r" b="b"/>
              <a:pathLst>
                <a:path w="3338829" h="2386329">
                  <a:moveTo>
                    <a:pt x="3271901" y="0"/>
                  </a:moveTo>
                  <a:lnTo>
                    <a:pt x="66548" y="0"/>
                  </a:lnTo>
                  <a:lnTo>
                    <a:pt x="40665" y="5216"/>
                  </a:lnTo>
                  <a:lnTo>
                    <a:pt x="19510" y="19446"/>
                  </a:lnTo>
                  <a:lnTo>
                    <a:pt x="5236" y="40558"/>
                  </a:lnTo>
                  <a:lnTo>
                    <a:pt x="0" y="66420"/>
                  </a:lnTo>
                  <a:lnTo>
                    <a:pt x="0" y="2319578"/>
                  </a:lnTo>
                  <a:lnTo>
                    <a:pt x="5236" y="2345473"/>
                  </a:lnTo>
                  <a:lnTo>
                    <a:pt x="19510" y="2366618"/>
                  </a:lnTo>
                  <a:lnTo>
                    <a:pt x="40665" y="2380873"/>
                  </a:lnTo>
                  <a:lnTo>
                    <a:pt x="66548" y="2386101"/>
                  </a:lnTo>
                  <a:lnTo>
                    <a:pt x="3271901" y="2386101"/>
                  </a:lnTo>
                  <a:lnTo>
                    <a:pt x="3297836" y="2380873"/>
                  </a:lnTo>
                  <a:lnTo>
                    <a:pt x="3318986" y="2366618"/>
                  </a:lnTo>
                  <a:lnTo>
                    <a:pt x="3333230" y="2345473"/>
                  </a:lnTo>
                  <a:lnTo>
                    <a:pt x="3338449" y="2319578"/>
                  </a:lnTo>
                  <a:lnTo>
                    <a:pt x="3338449" y="66420"/>
                  </a:lnTo>
                  <a:lnTo>
                    <a:pt x="3333230" y="40558"/>
                  </a:lnTo>
                  <a:lnTo>
                    <a:pt x="3318986" y="19446"/>
                  </a:lnTo>
                  <a:lnTo>
                    <a:pt x="3297836" y="5216"/>
                  </a:lnTo>
                  <a:lnTo>
                    <a:pt x="3271901" y="0"/>
                  </a:lnTo>
                  <a:close/>
                </a:path>
              </a:pathLst>
            </a:custGeom>
            <a:solidFill>
              <a:srgbClr val="E2E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99560" y="3712498"/>
              <a:ext cx="4149724" cy="305244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417694" y="4030599"/>
              <a:ext cx="3482975" cy="2386330"/>
            </a:xfrm>
            <a:custGeom>
              <a:avLst/>
              <a:gdLst/>
              <a:ahLst/>
              <a:cxnLst/>
              <a:rect l="l" t="t" r="r" b="b"/>
              <a:pathLst>
                <a:path w="3482975" h="2386329">
                  <a:moveTo>
                    <a:pt x="3416300" y="0"/>
                  </a:moveTo>
                  <a:lnTo>
                    <a:pt x="66420" y="0"/>
                  </a:lnTo>
                  <a:lnTo>
                    <a:pt x="40558" y="5216"/>
                  </a:lnTo>
                  <a:lnTo>
                    <a:pt x="19446" y="19446"/>
                  </a:lnTo>
                  <a:lnTo>
                    <a:pt x="5216" y="40558"/>
                  </a:lnTo>
                  <a:lnTo>
                    <a:pt x="0" y="66420"/>
                  </a:lnTo>
                  <a:lnTo>
                    <a:pt x="0" y="2319578"/>
                  </a:lnTo>
                  <a:lnTo>
                    <a:pt x="5216" y="2345473"/>
                  </a:lnTo>
                  <a:lnTo>
                    <a:pt x="19446" y="2366618"/>
                  </a:lnTo>
                  <a:lnTo>
                    <a:pt x="40558" y="2380873"/>
                  </a:lnTo>
                  <a:lnTo>
                    <a:pt x="66420" y="2386101"/>
                  </a:lnTo>
                  <a:lnTo>
                    <a:pt x="3416300" y="2386101"/>
                  </a:lnTo>
                  <a:lnTo>
                    <a:pt x="3442182" y="2380873"/>
                  </a:lnTo>
                  <a:lnTo>
                    <a:pt x="3463337" y="2366618"/>
                  </a:lnTo>
                  <a:lnTo>
                    <a:pt x="3477611" y="2345473"/>
                  </a:lnTo>
                  <a:lnTo>
                    <a:pt x="3482848" y="2319578"/>
                  </a:lnTo>
                  <a:lnTo>
                    <a:pt x="3482848" y="66420"/>
                  </a:lnTo>
                  <a:lnTo>
                    <a:pt x="3477611" y="40558"/>
                  </a:lnTo>
                  <a:lnTo>
                    <a:pt x="3463337" y="19446"/>
                  </a:lnTo>
                  <a:lnTo>
                    <a:pt x="3442182" y="5216"/>
                  </a:lnTo>
                  <a:lnTo>
                    <a:pt x="3416300" y="0"/>
                  </a:lnTo>
                  <a:close/>
                </a:path>
              </a:pathLst>
            </a:custGeom>
            <a:solidFill>
              <a:srgbClr val="E2E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764" y="3712498"/>
              <a:ext cx="4462272" cy="3052445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34962" y="4030599"/>
              <a:ext cx="3796029" cy="2386330"/>
            </a:xfrm>
            <a:custGeom>
              <a:avLst/>
              <a:gdLst/>
              <a:ahLst/>
              <a:cxnLst/>
              <a:rect l="l" t="t" r="r" b="b"/>
              <a:pathLst>
                <a:path w="3796029" h="2386329">
                  <a:moveTo>
                    <a:pt x="3729037" y="0"/>
                  </a:moveTo>
                  <a:lnTo>
                    <a:pt x="66522" y="0"/>
                  </a:lnTo>
                  <a:lnTo>
                    <a:pt x="40628" y="5216"/>
                  </a:lnTo>
                  <a:lnTo>
                    <a:pt x="19483" y="19446"/>
                  </a:lnTo>
                  <a:lnTo>
                    <a:pt x="5227" y="40558"/>
                  </a:lnTo>
                  <a:lnTo>
                    <a:pt x="0" y="66420"/>
                  </a:lnTo>
                  <a:lnTo>
                    <a:pt x="0" y="2319578"/>
                  </a:lnTo>
                  <a:lnTo>
                    <a:pt x="5227" y="2345473"/>
                  </a:lnTo>
                  <a:lnTo>
                    <a:pt x="19483" y="2366618"/>
                  </a:lnTo>
                  <a:lnTo>
                    <a:pt x="40628" y="2380873"/>
                  </a:lnTo>
                  <a:lnTo>
                    <a:pt x="66522" y="2386101"/>
                  </a:lnTo>
                  <a:lnTo>
                    <a:pt x="3729037" y="2386101"/>
                  </a:lnTo>
                  <a:lnTo>
                    <a:pt x="3754919" y="2380873"/>
                  </a:lnTo>
                  <a:lnTo>
                    <a:pt x="3776075" y="2366618"/>
                  </a:lnTo>
                  <a:lnTo>
                    <a:pt x="3790348" y="2345473"/>
                  </a:lnTo>
                  <a:lnTo>
                    <a:pt x="3795585" y="2319578"/>
                  </a:lnTo>
                  <a:lnTo>
                    <a:pt x="3795585" y="66420"/>
                  </a:lnTo>
                  <a:lnTo>
                    <a:pt x="3790348" y="40558"/>
                  </a:lnTo>
                  <a:lnTo>
                    <a:pt x="3776075" y="19446"/>
                  </a:lnTo>
                  <a:lnTo>
                    <a:pt x="3754919" y="5216"/>
                  </a:lnTo>
                  <a:lnTo>
                    <a:pt x="3729037" y="0"/>
                  </a:lnTo>
                  <a:close/>
                </a:path>
              </a:pathLst>
            </a:custGeom>
            <a:solidFill>
              <a:srgbClr val="E2E3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63142" y="4324223"/>
              <a:ext cx="2559050" cy="27431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61464" y="4598543"/>
              <a:ext cx="1540891" cy="27431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6506" y="4872863"/>
              <a:ext cx="1549273" cy="259080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55037" y="4872863"/>
              <a:ext cx="243839" cy="25908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076958" y="4872863"/>
              <a:ext cx="2060447" cy="25908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848344" y="4353433"/>
              <a:ext cx="2151633" cy="27431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168383" y="4627448"/>
              <a:ext cx="1493901" cy="27462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788661" y="5313933"/>
              <a:ext cx="3002280" cy="25908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415025" y="5572963"/>
              <a:ext cx="1744218" cy="25907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986781" y="5832043"/>
              <a:ext cx="2560700" cy="25907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289939" y="5267832"/>
              <a:ext cx="2120645" cy="25908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994257" y="5526938"/>
              <a:ext cx="2711323" cy="25907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904341" y="5786018"/>
              <a:ext cx="2889885" cy="259079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661794" y="6045098"/>
              <a:ext cx="1322958" cy="259384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8865361" y="5261482"/>
              <a:ext cx="2061336" cy="259080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8738870" y="5520537"/>
              <a:ext cx="2306828" cy="259080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8991854" y="5779617"/>
              <a:ext cx="1797938" cy="259080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03037" y="4266895"/>
              <a:ext cx="2559050" cy="274624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5502910" y="4541774"/>
              <a:ext cx="1540890" cy="27431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44898" y="4816094"/>
              <a:ext cx="1549019" cy="259080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53073" y="4816094"/>
              <a:ext cx="243839" cy="25908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174993" y="4816094"/>
              <a:ext cx="1729358" cy="259080"/>
            </a:xfrm>
            <a:prstGeom prst="rect">
              <a:avLst/>
            </a:prstGeom>
          </p:spPr>
        </p:pic>
        <p:pic>
          <p:nvPicPr>
            <p:cNvPr id="31" name="object 3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63295" y="1318260"/>
              <a:ext cx="3570859" cy="3570859"/>
            </a:xfrm>
            <a:prstGeom prst="rect">
              <a:avLst/>
            </a:prstGeom>
          </p:spPr>
        </p:pic>
        <p:pic>
          <p:nvPicPr>
            <p:cNvPr id="32" name="object 3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80516" y="1635887"/>
              <a:ext cx="2904490" cy="290449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390643" y="1318260"/>
              <a:ext cx="3570859" cy="3570859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708398" y="1635887"/>
              <a:ext cx="2904490" cy="2904490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972044" y="1318260"/>
              <a:ext cx="3570859" cy="3570859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8289544" y="1635887"/>
              <a:ext cx="2904490" cy="2904490"/>
            </a:xfrm>
            <a:prstGeom prst="rect">
              <a:avLst/>
            </a:prstGeom>
          </p:spPr>
        </p:pic>
      </p:grpSp>
      <p:grpSp>
        <p:nvGrpSpPr>
          <p:cNvPr id="37" name="object 37"/>
          <p:cNvGrpSpPr/>
          <p:nvPr/>
        </p:nvGrpSpPr>
        <p:grpSpPr>
          <a:xfrm>
            <a:off x="511454" y="359663"/>
            <a:ext cx="8235315" cy="853440"/>
            <a:chOff x="511454" y="359663"/>
            <a:chExt cx="8235315" cy="853440"/>
          </a:xfrm>
        </p:grpSpPr>
        <p:pic>
          <p:nvPicPr>
            <p:cNvPr id="38" name="object 3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11454" y="359663"/>
              <a:ext cx="8235315" cy="426720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511454" y="786079"/>
              <a:ext cx="3569842" cy="427024"/>
            </a:xfrm>
            <a:prstGeom prst="rect">
              <a:avLst/>
            </a:prstGeom>
          </p:spPr>
        </p:pic>
      </p:grpSp>
      <p:pic>
        <p:nvPicPr>
          <p:cNvPr id="40" name="object 40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0" y="441325"/>
            <a:ext cx="419874" cy="187325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11674220" y="6436673"/>
            <a:ext cx="196215" cy="1962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b="1" spc="-25" dirty="0">
                <a:latin typeface="Arial"/>
                <a:cs typeface="Arial"/>
              </a:rPr>
              <a:t>12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600B14BD-DDBD-661C-BAFD-3065B2EBE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743200"/>
            <a:ext cx="10972800" cy="830997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91433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D9B6C70-16CB-8291-451D-935BA7869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228600"/>
            <a:ext cx="10972800" cy="430887"/>
          </a:xfrm>
        </p:spPr>
        <p:txBody>
          <a:bodyPr/>
          <a:lstStyle/>
          <a:p>
            <a:r>
              <a:rPr lang="ru-RU" sz="28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Летняя оздоровительная компания 2025 </a:t>
            </a:r>
          </a:p>
        </p:txBody>
      </p:sp>
      <p:sp>
        <p:nvSpPr>
          <p:cNvPr id="5" name="Заголовок 21">
            <a:extLst>
              <a:ext uri="{FF2B5EF4-FFF2-40B4-BE49-F238E27FC236}">
                <a16:creationId xmlns:a16="http://schemas.microsoft.com/office/drawing/2014/main" id="{E8B57EBD-A674-96DA-3050-16B027A90B90}"/>
              </a:ext>
            </a:extLst>
          </p:cNvPr>
          <p:cNvSpPr txBox="1">
            <a:spLocks/>
          </p:cNvSpPr>
          <p:nvPr/>
        </p:nvSpPr>
        <p:spPr>
          <a:xfrm>
            <a:off x="381000" y="1129921"/>
            <a:ext cx="11582400" cy="51706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Roboto"/>
                <a:ea typeface="+mj-ea"/>
                <a:cs typeface="Roboto"/>
              </a:defRPr>
            </a:lvl1pPr>
          </a:lstStyle>
          <a:p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Более 150 обучающихся г.о. Кинель стали участниками Смен Первых в МЦ «Лесная сказка»</a:t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u="sng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Тематические профильные Смены Первых: </a:t>
            </a: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u="sng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«Через тернии к Солнцу» </a:t>
            </a: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ГБОУ СОШ№ 8 п. г. т. Алексеевка г.о. Кинель – </a:t>
            </a:r>
            <a:r>
              <a:rPr lang="ru-RU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75 человек</a:t>
            </a: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u="sng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«Лидеры Движения» </a:t>
            </a: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ГБОУ СОШ№ 5 ОЦ «Лидер» г.о. Кинель – </a:t>
            </a:r>
            <a:r>
              <a:rPr lang="ru-RU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150 человек</a:t>
            </a:r>
          </a:p>
          <a:p>
            <a:r>
              <a:rPr lang="ru-RU" u="sng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«Время Первых» </a:t>
            </a: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ГБОУ СОШ№ 11 г.о. Кинель -</a:t>
            </a:r>
            <a:r>
              <a:rPr lang="ru-RU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75 человек</a:t>
            </a:r>
          </a:p>
          <a:p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Ссылка регистрации на проект: </a:t>
            </a:r>
            <a:r>
              <a:rPr lang="en-US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https://projects.pervye.ru/projects/9701eefa-27c6-48e7-afbf-92c2f44b70a4</a:t>
            </a:r>
            <a:endParaRPr lang="ru-RU" dirty="0">
              <a:solidFill>
                <a:srgbClr val="FF000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78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2">
            <a:extLst>
              <a:ext uri="{FF2B5EF4-FFF2-40B4-BE49-F238E27FC236}">
                <a16:creationId xmlns:a16="http://schemas.microsoft.com/office/drawing/2014/main" id="{0BBE82CF-419B-7B79-EBE4-5F449AC50A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00400" y="304800"/>
            <a:ext cx="5181600" cy="430887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1 сентября с Первыми</a:t>
            </a:r>
          </a:p>
        </p:txBody>
      </p:sp>
      <p:sp>
        <p:nvSpPr>
          <p:cNvPr id="6" name="Текст 2">
            <a:extLst>
              <a:ext uri="{FF2B5EF4-FFF2-40B4-BE49-F238E27FC236}">
                <a16:creationId xmlns:a16="http://schemas.microsoft.com/office/drawing/2014/main" id="{4396E64B-D92F-8111-04EC-130EFB9BFCD4}"/>
              </a:ext>
            </a:extLst>
          </p:cNvPr>
          <p:cNvSpPr txBox="1">
            <a:spLocks/>
          </p:cNvSpPr>
          <p:nvPr/>
        </p:nvSpPr>
        <p:spPr>
          <a:xfrm>
            <a:off x="152400" y="1066800"/>
            <a:ext cx="10820400" cy="44935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Задействовать активистов первичного отделения к участию в линейке посвящённой Дню Знаний.</a:t>
            </a:r>
          </a:p>
          <a:p>
            <a:endParaRPr lang="ru-RU" sz="2400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Ведущие</a:t>
            </a:r>
            <a:b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- Флешмобы</a:t>
            </a:r>
            <a:b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- Сценки</a:t>
            </a:r>
            <a:b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- Поздравление от 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Председателя ПО</a:t>
            </a:r>
            <a:b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24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- Баннеры и флаги</a:t>
            </a:r>
          </a:p>
          <a:p>
            <a:r>
              <a:rPr lang="ru-RU" sz="28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6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Визуал к 1 сентября </a:t>
            </a:r>
            <a:br>
              <a:rPr lang="ru-RU" sz="16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600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  <a:hlinkClick r:id="rId2" tooltip="https://disk.yandex.ru/d/FGq-7DMDxtoMrw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https://disk.yandex.ru/d/FGq-7DMDxtoMrw</a:t>
            </a:r>
            <a:r>
              <a:rPr lang="ru-RU" sz="16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endParaRPr lang="ru-RU" sz="1600" dirty="0">
              <a:solidFill>
                <a:srgbClr val="FF000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76EDE27-FB4F-B263-0958-FE0E0A4D50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789" y="2286000"/>
            <a:ext cx="6631812" cy="441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9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DEE7817-2330-6E9C-61D1-BA3F1C4D0E38}"/>
              </a:ext>
            </a:extLst>
          </p:cNvPr>
          <p:cNvSpPr txBox="1"/>
          <p:nvPr/>
        </p:nvSpPr>
        <p:spPr>
          <a:xfrm>
            <a:off x="228600" y="381000"/>
            <a:ext cx="990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400" b="1" i="0" dirty="0">
                <a:solidFill>
                  <a:srgbClr val="00B05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Серия походов «Время открытий: походы, приуроченные к государственным праздникам, памятным и праздничным датам»</a:t>
            </a:r>
          </a:p>
        </p:txBody>
      </p:sp>
      <p:pic>
        <p:nvPicPr>
          <p:cNvPr id="1026" name="Picture 2" descr="Серия походов «Время открытий: походы, приуроченные к государственным праздникам, памятным и праздничным датам»">
            <a:extLst>
              <a:ext uri="{FF2B5EF4-FFF2-40B4-BE49-F238E27FC236}">
                <a16:creationId xmlns:a16="http://schemas.microsoft.com/office/drawing/2014/main" id="{FED639D9-900A-13CB-5C47-13AFB28B9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524000"/>
            <a:ext cx="77724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EA003A-DCFE-ACC1-6511-99E77BA7B4A1}"/>
              </a:ext>
            </a:extLst>
          </p:cNvPr>
          <p:cNvSpPr txBox="1"/>
          <p:nvPr/>
        </p:nvSpPr>
        <p:spPr>
          <a:xfrm>
            <a:off x="283982" y="1981200"/>
            <a:ext cx="337361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Ссылка регистрации на проект: </a:t>
            </a:r>
          </a:p>
          <a:p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en-US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https://projects.pervye.ru/super-projects/e1a9b88d-ded4-4aff-b125-cce5f127ebc3</a:t>
            </a:r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57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идеокурс по оказанию первой помощи">
            <a:extLst>
              <a:ext uri="{FF2B5EF4-FFF2-40B4-BE49-F238E27FC236}">
                <a16:creationId xmlns:a16="http://schemas.microsoft.com/office/drawing/2014/main" id="{B2A8AE77-FCE0-C08A-005B-CBCC972B6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72" y="2403982"/>
            <a:ext cx="353892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B37580-988A-976B-913B-C02C7C3C9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0470" y="4003790"/>
            <a:ext cx="3801556" cy="253635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A1A997-67A3-5526-7582-0FEEA01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8474" y="2403982"/>
            <a:ext cx="3801555" cy="2536350"/>
          </a:xfrm>
          <a:prstGeom prst="rect">
            <a:avLst/>
          </a:prstGeom>
        </p:spPr>
      </p:pic>
      <p:sp>
        <p:nvSpPr>
          <p:cNvPr id="7" name="Текст 2">
            <a:extLst>
              <a:ext uri="{FF2B5EF4-FFF2-40B4-BE49-F238E27FC236}">
                <a16:creationId xmlns:a16="http://schemas.microsoft.com/office/drawing/2014/main" id="{C7353213-6605-F3A9-289F-35FE2DE86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304800"/>
            <a:ext cx="9372600" cy="430887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Всероссийский проект «Первая помощь»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855B93-E5B5-8830-0F4A-73169476F282}"/>
              </a:ext>
            </a:extLst>
          </p:cNvPr>
          <p:cNvSpPr txBox="1"/>
          <p:nvPr/>
        </p:nvSpPr>
        <p:spPr>
          <a:xfrm>
            <a:off x="7997328" y="1143000"/>
            <a:ext cx="38015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https://projects.pervye.ru/projects/b3a9543f-2b62-4bb6-8874-2ce8f3816ed2</a:t>
            </a:r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A77B0C-6404-FB53-D405-6944A60F28ED}"/>
              </a:ext>
            </a:extLst>
          </p:cNvPr>
          <p:cNvSpPr txBox="1"/>
          <p:nvPr/>
        </p:nvSpPr>
        <p:spPr>
          <a:xfrm>
            <a:off x="4194673" y="2667000"/>
            <a:ext cx="35873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https://projects.pervye.ru/projects/31e369a3-dba5-4fbf-9006-1d8d4d889751</a:t>
            </a:r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699162-8CA0-BB9B-17EA-84310F4DF67B}"/>
              </a:ext>
            </a:extLst>
          </p:cNvPr>
          <p:cNvSpPr txBox="1"/>
          <p:nvPr/>
        </p:nvSpPr>
        <p:spPr>
          <a:xfrm>
            <a:off x="224673" y="1281499"/>
            <a:ext cx="3970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https://projects.pervye.ru/projects/fb8e2ab0-c7f7-4513-b932-dc675a671546</a:t>
            </a:r>
            <a:endParaRPr lang="ru-RU" dirty="0">
              <a:solidFill>
                <a:srgbClr val="0070C0"/>
              </a:solidFill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33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84FED8F-6839-0431-BB25-6D7BF78939AA}"/>
              </a:ext>
            </a:extLst>
          </p:cNvPr>
          <p:cNvSpPr txBox="1"/>
          <p:nvPr/>
        </p:nvSpPr>
        <p:spPr>
          <a:xfrm>
            <a:off x="914400" y="304800"/>
            <a:ext cx="10134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Всероссийская программа «Мы – граждане России!»</a:t>
            </a:r>
          </a:p>
        </p:txBody>
      </p:sp>
      <p:pic>
        <p:nvPicPr>
          <p:cNvPr id="3074" name="Picture 2" descr="Всероссийская программа «Мы – граждане России!»">
            <a:extLst>
              <a:ext uri="{FF2B5EF4-FFF2-40B4-BE49-F238E27FC236}">
                <a16:creationId xmlns:a16="http://schemas.microsoft.com/office/drawing/2014/main" id="{3FAFC885-51D9-D040-699C-6B4F5413A7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874" y="2286000"/>
            <a:ext cx="7032413" cy="442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46D570-269B-B7C2-5861-8B9F1F692487}"/>
              </a:ext>
            </a:extLst>
          </p:cNvPr>
          <p:cNvSpPr txBox="1"/>
          <p:nvPr/>
        </p:nvSpPr>
        <p:spPr>
          <a:xfrm>
            <a:off x="304800" y="1219200"/>
            <a:ext cx="761764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Ссылка регистрации на проект: </a:t>
            </a:r>
            <a:r>
              <a:rPr lang="en-US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  <a:hlinkClick r:id="rId3"/>
              </a:rPr>
              <a:t>https://projects.pervye.ru/projects/2897f54a-7f85-4a0d-be87-ec6b2f7a8da8</a:t>
            </a: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dirty="0">
                <a:solidFill>
                  <a:srgbClr val="0070C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Окружной этап в конце Сентября</a:t>
            </a:r>
          </a:p>
        </p:txBody>
      </p:sp>
    </p:spTree>
    <p:extLst>
      <p:ext uri="{BB962C8B-B14F-4D97-AF65-F5344CB8AC3E}">
        <p14:creationId xmlns:p14="http://schemas.microsoft.com/office/powerpoint/2010/main" val="193734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DF8589-3D66-5C70-F4E1-C68ED1C2855D}"/>
              </a:ext>
            </a:extLst>
          </p:cNvPr>
          <p:cNvSpPr txBox="1"/>
          <p:nvPr/>
        </p:nvSpPr>
        <p:spPr>
          <a:xfrm>
            <a:off x="914400" y="151447"/>
            <a:ext cx="10134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Всероссийский конкурс Первичных отделений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F8BF1E21-D468-60E3-9D30-3C569108A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8600" y="613112"/>
            <a:ext cx="11506200" cy="5724644"/>
          </a:xfrm>
        </p:spPr>
        <p:txBody>
          <a:bodyPr/>
          <a:lstStyle/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С сентября стартует новый учебный год, а это значит — пора включить участие в Конкурсе первичных отделений Движения Первых в программу воспитания и план работы.</a:t>
            </a:r>
          </a:p>
          <a:p>
            <a: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6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Сроки конкурса 2025-2026: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 сентябрь — регистрация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 октябрь–апрель — выполнение заданий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 май–июль — подведение итогов</a:t>
            </a:r>
            <a: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endParaRPr lang="ru-RU" sz="1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Задания конкурса — это не дополнительная нагрузка, а уже знакомые вам форматы: проекты, события, наставничество и многое другое. Как всегда, это отличная возможность показать результаты на уровне региона и страны.</a:t>
            </a:r>
            <a: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• Подходит под формат регулярной воспитательной деятельности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• Задачи удобно распределить между участниками и взрослой командой: наставниками и родителями (законными представителями)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• Победа — это не только признание, но и ресурс для развития</a:t>
            </a:r>
            <a:endParaRPr lang="en-US" sz="1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  Что сейчас сделать?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• </a:t>
            </a:r>
            <a:r>
              <a:rPr lang="ru-RU" sz="16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Добавьте в план фразу: «Участие в Конкурсе первичных отделений Движения Первых»</a:t>
            </a:r>
          </a:p>
          <a:p>
            <a:r>
              <a:rPr lang="ru-RU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>• Продумайте, как встроить конкурсные задания в общую систему работы и грамотно распределите свою нагрузку</a:t>
            </a:r>
            <a: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  <a:t/>
            </a:r>
            <a:br>
              <a:rPr lang="en-US" sz="1600" dirty="0">
                <a:latin typeface="Pervye Extended Bold" panose="020B0705040502020204" pitchFamily="34" charset="0"/>
                <a:ea typeface="Pervye Extended Bold" panose="020B0705040502020204" pitchFamily="34" charset="0"/>
              </a:rPr>
            </a:br>
            <a:endParaRPr lang="ru-RU" sz="1600" dirty="0"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  <a:p>
            <a:r>
              <a:rPr lang="en-US" b="1" dirty="0">
                <a:solidFill>
                  <a:srgbClr val="0070C0"/>
                </a:solidFill>
              </a:rPr>
              <a:t>https://disk.yandex.com/d/VquBI5kibrtd8A/%D0%A3%D1%87%D0%B0%D1%81%D1%82%D0%BD%D0%B8%D0%BA%D0%B8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Rectangle 25">
            <a:extLst>
              <a:ext uri="{FF2B5EF4-FFF2-40B4-BE49-F238E27FC236}">
                <a16:creationId xmlns:a16="http://schemas.microsoft.com/office/drawing/2014/main" id="{390AC254-0C88-B196-BDC6-B9BBC7C91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5682734"/>
            <a:ext cx="6014788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Сертификаты участников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 вы можете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  <a:hlinkClick r:id="rId2" tooltip="https://disk.yandex.com/d/VquBI5kibrtd8A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найти здесь</a:t>
            </a:r>
            <a:r>
              <a:rPr lang="ru-RU" altLang="ru-RU" sz="1200" dirty="0">
                <a:solidFill>
                  <a:srgbClr val="FF0000"/>
                </a:solidFill>
                <a:latin typeface="Pervye Extended Bold" panose="020B0705040502020204" pitchFamily="34" charset="0"/>
                <a:ea typeface="Pervye Extended Bold" panose="020B0705040502020204" pitchFamily="34" charset="0"/>
              </a:rPr>
              <a:t>:</a:t>
            </a:r>
            <a:r>
              <a:rPr kumimoji="0" lang="ru-RU" altLang="ru-RU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Pervye Extended Bold" panose="020B0705040502020204" pitchFamily="34" charset="0"/>
                <a:ea typeface="Pervye Extended Bold" panose="020B0705040502020204" pitchFamily="34" charset="0"/>
              </a:rPr>
              <a:t>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Pervye Extended Bold" panose="020B0705040502020204" pitchFamily="34" charset="0"/>
              <a:ea typeface="Pervye Extended Bold" panose="020B0705040502020204" pitchFamily="34" charset="0"/>
            </a:endParaRPr>
          </a:p>
        </p:txBody>
      </p:sp>
      <p:pic>
        <p:nvPicPr>
          <p:cNvPr id="1025" name="Picture 1" descr="❗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❗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❗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72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86833" y="1343338"/>
            <a:ext cx="6963409" cy="5093335"/>
            <a:chOff x="5228844" y="1299997"/>
            <a:chExt cx="6963409" cy="509333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28844" y="1299997"/>
              <a:ext cx="6963156" cy="509320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46090" y="1616836"/>
              <a:ext cx="6645909" cy="4428363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82144" y="924452"/>
            <a:ext cx="8007477" cy="426720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6333744" y="1780285"/>
            <a:ext cx="5617845" cy="652780"/>
            <a:chOff x="6333744" y="1780285"/>
            <a:chExt cx="5617845" cy="652780"/>
          </a:xfrm>
        </p:grpSpPr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33744" y="1780285"/>
              <a:ext cx="2303018" cy="3048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499601" y="1780285"/>
              <a:ext cx="1680591" cy="3048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046842" y="1780285"/>
              <a:ext cx="1904746" cy="3048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56350" y="2128138"/>
              <a:ext cx="1670050" cy="304800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938516" y="2128138"/>
              <a:ext cx="1077468" cy="304800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6333744" y="2920873"/>
            <a:ext cx="3707129" cy="632460"/>
            <a:chOff x="6333744" y="2920873"/>
            <a:chExt cx="3707129" cy="632460"/>
          </a:xfrm>
        </p:grpSpPr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333744" y="2920873"/>
              <a:ext cx="2404236" cy="30480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607805" y="2920873"/>
              <a:ext cx="1112278" cy="304800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358382" y="3248533"/>
              <a:ext cx="3682238" cy="304800"/>
            </a:xfrm>
            <a:prstGeom prst="rect">
              <a:avLst/>
            </a:prstGeom>
          </p:spPr>
        </p:pic>
      </p:grpSp>
      <p:grpSp>
        <p:nvGrpSpPr>
          <p:cNvPr id="16" name="object 16"/>
          <p:cNvGrpSpPr/>
          <p:nvPr/>
        </p:nvGrpSpPr>
        <p:grpSpPr>
          <a:xfrm>
            <a:off x="6333744" y="3957828"/>
            <a:ext cx="4081779" cy="632460"/>
            <a:chOff x="6333744" y="3957828"/>
            <a:chExt cx="4081779" cy="632460"/>
          </a:xfrm>
        </p:grpSpPr>
        <p:pic>
          <p:nvPicPr>
            <p:cNvPr id="17" name="object 1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6333744" y="3957828"/>
              <a:ext cx="2179701" cy="30480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368538" y="3957828"/>
              <a:ext cx="331470" cy="304800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8589517" y="3957828"/>
              <a:ext cx="1825752" cy="304800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358382" y="4285488"/>
              <a:ext cx="1429892" cy="30480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7693405" y="4285488"/>
              <a:ext cx="1109827" cy="304800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6333744" y="4994783"/>
            <a:ext cx="5374640" cy="937260"/>
            <a:chOff x="6333744" y="4994783"/>
            <a:chExt cx="5374640" cy="937260"/>
          </a:xfrm>
        </p:grpSpPr>
        <p:pic>
          <p:nvPicPr>
            <p:cNvPr id="23" name="object 23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333744" y="4994783"/>
              <a:ext cx="1536573" cy="304799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7678166" y="4994783"/>
              <a:ext cx="1761362" cy="30479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9263507" y="4994783"/>
              <a:ext cx="377951" cy="304799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9505823" y="4994783"/>
              <a:ext cx="372618" cy="30479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9754234" y="4994783"/>
              <a:ext cx="1791588" cy="304799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11366627" y="4994783"/>
              <a:ext cx="341375" cy="304799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358382" y="5322417"/>
              <a:ext cx="4859273" cy="304800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6358382" y="5627217"/>
              <a:ext cx="2464816" cy="304800"/>
            </a:xfrm>
            <a:prstGeom prst="rect">
              <a:avLst/>
            </a:prstGeom>
          </p:spPr>
        </p:pic>
      </p:grpSp>
      <p:pic>
        <p:nvPicPr>
          <p:cNvPr id="31" name="object 31"/>
          <p:cNvPicPr/>
          <p:nvPr/>
        </p:nvPicPr>
        <p:blipFill>
          <a:blip r:embed="rId26" cstate="print"/>
          <a:stretch>
            <a:fillRect/>
          </a:stretch>
        </p:blipFill>
        <p:spPr>
          <a:xfrm>
            <a:off x="0" y="590930"/>
            <a:ext cx="345236" cy="187452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27" cstate="print"/>
          <a:stretch>
            <a:fillRect/>
          </a:stretch>
        </p:blipFill>
        <p:spPr>
          <a:xfrm>
            <a:off x="5202428" y="1900173"/>
            <a:ext cx="816229" cy="187451"/>
          </a:xfrm>
          <a:prstGeom prst="rect">
            <a:avLst/>
          </a:prstGeom>
        </p:spPr>
      </p:pic>
      <p:pic>
        <p:nvPicPr>
          <p:cNvPr id="37" name="object 37"/>
          <p:cNvPicPr/>
          <p:nvPr/>
        </p:nvPicPr>
        <p:blipFill>
          <a:blip r:embed="rId28" cstate="print"/>
          <a:stretch>
            <a:fillRect/>
          </a:stretch>
        </p:blipFill>
        <p:spPr>
          <a:xfrm>
            <a:off x="5202428" y="5112511"/>
            <a:ext cx="816229" cy="187325"/>
          </a:xfrm>
          <a:prstGeom prst="rect">
            <a:avLst/>
          </a:prstGeom>
        </p:spPr>
      </p:pic>
      <p:pic>
        <p:nvPicPr>
          <p:cNvPr id="38" name="object 38"/>
          <p:cNvPicPr/>
          <p:nvPr/>
        </p:nvPicPr>
        <p:blipFill>
          <a:blip r:embed="rId29" cstate="print"/>
          <a:stretch>
            <a:fillRect/>
          </a:stretch>
        </p:blipFill>
        <p:spPr>
          <a:xfrm>
            <a:off x="5195570" y="4075810"/>
            <a:ext cx="816228" cy="187451"/>
          </a:xfrm>
          <a:prstGeom prst="rect">
            <a:avLst/>
          </a:prstGeom>
        </p:spPr>
      </p:pic>
      <p:pic>
        <p:nvPicPr>
          <p:cNvPr id="39" name="object 39"/>
          <p:cNvPicPr/>
          <p:nvPr/>
        </p:nvPicPr>
        <p:blipFill>
          <a:blip r:embed="rId30" cstate="print"/>
          <a:stretch>
            <a:fillRect/>
          </a:stretch>
        </p:blipFill>
        <p:spPr>
          <a:xfrm>
            <a:off x="5202428" y="2985261"/>
            <a:ext cx="816229" cy="187451"/>
          </a:xfrm>
          <a:prstGeom prst="rect">
            <a:avLst/>
          </a:prstGeom>
        </p:spPr>
      </p:pic>
      <p:sp>
        <p:nvSpPr>
          <p:cNvPr id="40" name="object 40"/>
          <p:cNvSpPr txBox="1">
            <a:spLocks noGrp="1"/>
          </p:cNvSpPr>
          <p:nvPr>
            <p:ph type="sldNum" sz="quarter" idx="7"/>
          </p:nvPr>
        </p:nvSpPr>
        <p:spPr>
          <a:xfrm>
            <a:off x="11648820" y="6436673"/>
            <a:ext cx="259715" cy="17953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 marR="0" lvl="0" indent="0" defTabSz="914400" eaLnBrk="1" fontAlgn="auto" latinLnBrk="0" hangingPunct="1">
              <a:lnSpc>
                <a:spcPts val="142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1" i="0" u="none" strike="noStrike" kern="0" cap="none" spc="-2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D9091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34962" y="332908"/>
            <a:ext cx="1061720" cy="972185"/>
            <a:chOff x="334962" y="332908"/>
            <a:chExt cx="1061720" cy="972185"/>
          </a:xfrm>
        </p:grpSpPr>
        <p:sp>
          <p:nvSpPr>
            <p:cNvPr id="4" name="object 4"/>
            <p:cNvSpPr/>
            <p:nvPr/>
          </p:nvSpPr>
          <p:spPr>
            <a:xfrm>
              <a:off x="355487" y="493062"/>
              <a:ext cx="466725" cy="803910"/>
            </a:xfrm>
            <a:custGeom>
              <a:avLst/>
              <a:gdLst/>
              <a:ahLst/>
              <a:cxnLst/>
              <a:rect l="l" t="t" r="r" b="b"/>
              <a:pathLst>
                <a:path w="466725" h="803910">
                  <a:moveTo>
                    <a:pt x="458408" y="0"/>
                  </a:moveTo>
                  <a:lnTo>
                    <a:pt x="452997" y="1472"/>
                  </a:lnTo>
                  <a:lnTo>
                    <a:pt x="3758" y="297614"/>
                  </a:lnTo>
                  <a:lnTo>
                    <a:pt x="90" y="302214"/>
                  </a:lnTo>
                  <a:lnTo>
                    <a:pt x="0" y="307797"/>
                  </a:lnTo>
                  <a:lnTo>
                    <a:pt x="2945" y="312508"/>
                  </a:lnTo>
                  <a:lnTo>
                    <a:pt x="8383" y="314491"/>
                  </a:lnTo>
                  <a:lnTo>
                    <a:pt x="156975" y="314491"/>
                  </a:lnTo>
                  <a:lnTo>
                    <a:pt x="162178" y="314491"/>
                  </a:lnTo>
                  <a:lnTo>
                    <a:pt x="166224" y="318562"/>
                  </a:lnTo>
                  <a:lnTo>
                    <a:pt x="166224" y="794484"/>
                  </a:lnTo>
                  <a:lnTo>
                    <a:pt x="168528" y="800757"/>
                  </a:lnTo>
                  <a:lnTo>
                    <a:pt x="173812" y="803648"/>
                  </a:lnTo>
                  <a:lnTo>
                    <a:pt x="179638" y="802830"/>
                  </a:lnTo>
                  <a:lnTo>
                    <a:pt x="183567" y="797975"/>
                  </a:lnTo>
                  <a:lnTo>
                    <a:pt x="466293" y="11942"/>
                  </a:lnTo>
                  <a:lnTo>
                    <a:pt x="466410" y="6216"/>
                  </a:lnTo>
                  <a:lnTo>
                    <a:pt x="463330" y="1908"/>
                  </a:lnTo>
                  <a:lnTo>
                    <a:pt x="458408" y="0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4962" y="332908"/>
              <a:ext cx="496645" cy="13308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78967" y="347344"/>
              <a:ext cx="717550" cy="958215"/>
            </a:xfrm>
            <a:custGeom>
              <a:avLst/>
              <a:gdLst/>
              <a:ahLst/>
              <a:cxnLst/>
              <a:rect l="l" t="t" r="r" b="b"/>
              <a:pathLst>
                <a:path w="717550" h="958215">
                  <a:moveTo>
                    <a:pt x="355574" y="6972"/>
                  </a:moveTo>
                  <a:lnTo>
                    <a:pt x="353834" y="2946"/>
                  </a:lnTo>
                  <a:lnTo>
                    <a:pt x="349783" y="1155"/>
                  </a:lnTo>
                  <a:lnTo>
                    <a:pt x="345744" y="0"/>
                  </a:lnTo>
                  <a:lnTo>
                    <a:pt x="341122" y="1778"/>
                  </a:lnTo>
                  <a:lnTo>
                    <a:pt x="339966" y="5816"/>
                  </a:lnTo>
                  <a:lnTo>
                    <a:pt x="1155" y="947191"/>
                  </a:lnTo>
                  <a:lnTo>
                    <a:pt x="0" y="951268"/>
                  </a:lnTo>
                  <a:lnTo>
                    <a:pt x="1727" y="955332"/>
                  </a:lnTo>
                  <a:lnTo>
                    <a:pt x="5778" y="957084"/>
                  </a:lnTo>
                  <a:lnTo>
                    <a:pt x="6934" y="957084"/>
                  </a:lnTo>
                  <a:lnTo>
                    <a:pt x="7518" y="957668"/>
                  </a:lnTo>
                  <a:lnTo>
                    <a:pt x="8674" y="957668"/>
                  </a:lnTo>
                  <a:lnTo>
                    <a:pt x="11557" y="957668"/>
                  </a:lnTo>
                  <a:lnTo>
                    <a:pt x="14452" y="955332"/>
                  </a:lnTo>
                  <a:lnTo>
                    <a:pt x="15608" y="952423"/>
                  </a:lnTo>
                  <a:lnTo>
                    <a:pt x="354418" y="11087"/>
                  </a:lnTo>
                  <a:lnTo>
                    <a:pt x="355574" y="6972"/>
                  </a:lnTo>
                  <a:close/>
                </a:path>
                <a:path w="717550" h="958215">
                  <a:moveTo>
                    <a:pt x="448106" y="443344"/>
                  </a:moveTo>
                  <a:lnTo>
                    <a:pt x="407022" y="389813"/>
                  </a:lnTo>
                  <a:lnTo>
                    <a:pt x="441172" y="343852"/>
                  </a:lnTo>
                  <a:lnTo>
                    <a:pt x="410489" y="343852"/>
                  </a:lnTo>
                  <a:lnTo>
                    <a:pt x="386219" y="381088"/>
                  </a:lnTo>
                  <a:lnTo>
                    <a:pt x="368871" y="381088"/>
                  </a:lnTo>
                  <a:lnTo>
                    <a:pt x="368871" y="343852"/>
                  </a:lnTo>
                  <a:lnTo>
                    <a:pt x="342849" y="343852"/>
                  </a:lnTo>
                  <a:lnTo>
                    <a:pt x="342849" y="443344"/>
                  </a:lnTo>
                  <a:lnTo>
                    <a:pt x="368871" y="443344"/>
                  </a:lnTo>
                  <a:lnTo>
                    <a:pt x="368871" y="400862"/>
                  </a:lnTo>
                  <a:lnTo>
                    <a:pt x="386219" y="400862"/>
                  </a:lnTo>
                  <a:lnTo>
                    <a:pt x="416280" y="443344"/>
                  </a:lnTo>
                  <a:lnTo>
                    <a:pt x="448106" y="443344"/>
                  </a:lnTo>
                  <a:close/>
                </a:path>
                <a:path w="717550" h="958215">
                  <a:moveTo>
                    <a:pt x="563727" y="393890"/>
                  </a:moveTo>
                  <a:lnTo>
                    <a:pt x="563156" y="384695"/>
                  </a:lnTo>
                  <a:lnTo>
                    <a:pt x="561009" y="375399"/>
                  </a:lnTo>
                  <a:lnTo>
                    <a:pt x="560895" y="374904"/>
                  </a:lnTo>
                  <a:lnTo>
                    <a:pt x="556145" y="364998"/>
                  </a:lnTo>
                  <a:lnTo>
                    <a:pt x="553008" y="361302"/>
                  </a:lnTo>
                  <a:lnTo>
                    <a:pt x="548081" y="355485"/>
                  </a:lnTo>
                  <a:lnTo>
                    <a:pt x="541413" y="350507"/>
                  </a:lnTo>
                  <a:lnTo>
                    <a:pt x="535355" y="347370"/>
                  </a:lnTo>
                  <a:lnTo>
                    <a:pt x="535355" y="393890"/>
                  </a:lnTo>
                  <a:lnTo>
                    <a:pt x="535152" y="399110"/>
                  </a:lnTo>
                  <a:lnTo>
                    <a:pt x="511695" y="426466"/>
                  </a:lnTo>
                  <a:lnTo>
                    <a:pt x="498360" y="426466"/>
                  </a:lnTo>
                  <a:lnTo>
                    <a:pt x="474700" y="393890"/>
                  </a:lnTo>
                  <a:lnTo>
                    <a:pt x="474916" y="388670"/>
                  </a:lnTo>
                  <a:lnTo>
                    <a:pt x="498360" y="361302"/>
                  </a:lnTo>
                  <a:lnTo>
                    <a:pt x="511695" y="361302"/>
                  </a:lnTo>
                  <a:lnTo>
                    <a:pt x="535355" y="393890"/>
                  </a:lnTo>
                  <a:lnTo>
                    <a:pt x="535355" y="347370"/>
                  </a:lnTo>
                  <a:lnTo>
                    <a:pt x="532358" y="345808"/>
                  </a:lnTo>
                  <a:lnTo>
                    <a:pt x="520458" y="342315"/>
                  </a:lnTo>
                  <a:lnTo>
                    <a:pt x="505294" y="340944"/>
                  </a:lnTo>
                  <a:lnTo>
                    <a:pt x="490093" y="342315"/>
                  </a:lnTo>
                  <a:lnTo>
                    <a:pt x="453910" y="364998"/>
                  </a:lnTo>
                  <a:lnTo>
                    <a:pt x="446341" y="393890"/>
                  </a:lnTo>
                  <a:lnTo>
                    <a:pt x="446900" y="403072"/>
                  </a:lnTo>
                  <a:lnTo>
                    <a:pt x="468744" y="436918"/>
                  </a:lnTo>
                  <a:lnTo>
                    <a:pt x="505294" y="446252"/>
                  </a:lnTo>
                  <a:lnTo>
                    <a:pt x="520458" y="444957"/>
                  </a:lnTo>
                  <a:lnTo>
                    <a:pt x="532358" y="441591"/>
                  </a:lnTo>
                  <a:lnTo>
                    <a:pt x="541413" y="436918"/>
                  </a:lnTo>
                  <a:lnTo>
                    <a:pt x="548081" y="431711"/>
                  </a:lnTo>
                  <a:lnTo>
                    <a:pt x="552678" y="426466"/>
                  </a:lnTo>
                  <a:lnTo>
                    <a:pt x="556145" y="422516"/>
                  </a:lnTo>
                  <a:lnTo>
                    <a:pt x="560895" y="412788"/>
                  </a:lnTo>
                  <a:lnTo>
                    <a:pt x="563156" y="403072"/>
                  </a:lnTo>
                  <a:lnTo>
                    <a:pt x="563727" y="393890"/>
                  </a:lnTo>
                  <a:close/>
                </a:path>
                <a:path w="717550" h="958215">
                  <a:moveTo>
                    <a:pt x="676490" y="368871"/>
                  </a:moveTo>
                  <a:lnTo>
                    <a:pt x="675792" y="363639"/>
                  </a:lnTo>
                  <a:lnTo>
                    <a:pt x="675335" y="360146"/>
                  </a:lnTo>
                  <a:lnTo>
                    <a:pt x="667232" y="353161"/>
                  </a:lnTo>
                  <a:lnTo>
                    <a:pt x="660539" y="348272"/>
                  </a:lnTo>
                  <a:lnTo>
                    <a:pt x="652703" y="345452"/>
                  </a:lnTo>
                  <a:lnTo>
                    <a:pt x="649897" y="345046"/>
                  </a:lnTo>
                  <a:lnTo>
                    <a:pt x="649897" y="371779"/>
                  </a:lnTo>
                  <a:lnTo>
                    <a:pt x="649897" y="381660"/>
                  </a:lnTo>
                  <a:lnTo>
                    <a:pt x="648119" y="385152"/>
                  </a:lnTo>
                  <a:lnTo>
                    <a:pt x="646430" y="386905"/>
                  </a:lnTo>
                  <a:lnTo>
                    <a:pt x="642340" y="390385"/>
                  </a:lnTo>
                  <a:lnTo>
                    <a:pt x="635406" y="391553"/>
                  </a:lnTo>
                  <a:lnTo>
                    <a:pt x="607047" y="391553"/>
                  </a:lnTo>
                  <a:lnTo>
                    <a:pt x="607047" y="363639"/>
                  </a:lnTo>
                  <a:lnTo>
                    <a:pt x="640651" y="363639"/>
                  </a:lnTo>
                  <a:lnTo>
                    <a:pt x="644118" y="365963"/>
                  </a:lnTo>
                  <a:lnTo>
                    <a:pt x="645274" y="366547"/>
                  </a:lnTo>
                  <a:lnTo>
                    <a:pt x="647585" y="368871"/>
                  </a:lnTo>
                  <a:lnTo>
                    <a:pt x="649897" y="371779"/>
                  </a:lnTo>
                  <a:lnTo>
                    <a:pt x="649897" y="345046"/>
                  </a:lnTo>
                  <a:lnTo>
                    <a:pt x="643890" y="344157"/>
                  </a:lnTo>
                  <a:lnTo>
                    <a:pt x="634250" y="343852"/>
                  </a:lnTo>
                  <a:lnTo>
                    <a:pt x="581063" y="343852"/>
                  </a:lnTo>
                  <a:lnTo>
                    <a:pt x="581063" y="443344"/>
                  </a:lnTo>
                  <a:lnTo>
                    <a:pt x="607047" y="443344"/>
                  </a:lnTo>
                  <a:lnTo>
                    <a:pt x="607047" y="410756"/>
                  </a:lnTo>
                  <a:lnTo>
                    <a:pt x="632472" y="410756"/>
                  </a:lnTo>
                  <a:lnTo>
                    <a:pt x="675335" y="393306"/>
                  </a:lnTo>
                  <a:lnTo>
                    <a:pt x="675563" y="391553"/>
                  </a:lnTo>
                  <a:lnTo>
                    <a:pt x="676414" y="385152"/>
                  </a:lnTo>
                  <a:lnTo>
                    <a:pt x="676490" y="368871"/>
                  </a:lnTo>
                  <a:close/>
                </a:path>
                <a:path w="717550" h="958215">
                  <a:moveTo>
                    <a:pt x="717499" y="363931"/>
                  </a:moveTo>
                  <a:lnTo>
                    <a:pt x="691515" y="363931"/>
                  </a:lnTo>
                  <a:lnTo>
                    <a:pt x="691515" y="442912"/>
                  </a:lnTo>
                  <a:lnTo>
                    <a:pt x="717499" y="442912"/>
                  </a:lnTo>
                  <a:lnTo>
                    <a:pt x="717499" y="363931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1370491" y="663259"/>
            <a:ext cx="1163955" cy="130810"/>
            <a:chOff x="1370491" y="663259"/>
            <a:chExt cx="1163955" cy="130810"/>
          </a:xfrm>
        </p:grpSpPr>
        <p:sp>
          <p:nvSpPr>
            <p:cNvPr id="8" name="object 8"/>
            <p:cNvSpPr/>
            <p:nvPr/>
          </p:nvSpPr>
          <p:spPr>
            <a:xfrm>
              <a:off x="1370482" y="688288"/>
              <a:ext cx="650240" cy="105410"/>
            </a:xfrm>
            <a:custGeom>
              <a:avLst/>
              <a:gdLst/>
              <a:ahLst/>
              <a:cxnLst/>
              <a:rect l="l" t="t" r="r" b="b"/>
              <a:pathLst>
                <a:path w="650239" h="105409">
                  <a:moveTo>
                    <a:pt x="97116" y="2603"/>
                  </a:moveTo>
                  <a:lnTo>
                    <a:pt x="0" y="2603"/>
                  </a:lnTo>
                  <a:lnTo>
                    <a:pt x="0" y="22987"/>
                  </a:lnTo>
                  <a:lnTo>
                    <a:pt x="71069" y="22987"/>
                  </a:lnTo>
                  <a:lnTo>
                    <a:pt x="71069" y="101968"/>
                  </a:lnTo>
                  <a:lnTo>
                    <a:pt x="97116" y="101968"/>
                  </a:lnTo>
                  <a:lnTo>
                    <a:pt x="97116" y="22987"/>
                  </a:lnTo>
                  <a:lnTo>
                    <a:pt x="97116" y="2603"/>
                  </a:lnTo>
                  <a:close/>
                </a:path>
                <a:path w="650239" h="105409">
                  <a:moveTo>
                    <a:pt x="232384" y="52946"/>
                  </a:moveTo>
                  <a:lnTo>
                    <a:pt x="216814" y="14541"/>
                  </a:lnTo>
                  <a:lnTo>
                    <a:pt x="204101" y="6565"/>
                  </a:lnTo>
                  <a:lnTo>
                    <a:pt x="204101" y="52946"/>
                  </a:lnTo>
                  <a:lnTo>
                    <a:pt x="203796" y="58166"/>
                  </a:lnTo>
                  <a:lnTo>
                    <a:pt x="179743" y="85521"/>
                  </a:lnTo>
                  <a:lnTo>
                    <a:pt x="166484" y="85521"/>
                  </a:lnTo>
                  <a:lnTo>
                    <a:pt x="142748" y="52946"/>
                  </a:lnTo>
                  <a:lnTo>
                    <a:pt x="143052" y="47726"/>
                  </a:lnTo>
                  <a:lnTo>
                    <a:pt x="166484" y="20358"/>
                  </a:lnTo>
                  <a:lnTo>
                    <a:pt x="179743" y="20358"/>
                  </a:lnTo>
                  <a:lnTo>
                    <a:pt x="204101" y="52946"/>
                  </a:lnTo>
                  <a:lnTo>
                    <a:pt x="204101" y="6565"/>
                  </a:lnTo>
                  <a:lnTo>
                    <a:pt x="200761" y="4864"/>
                  </a:lnTo>
                  <a:lnTo>
                    <a:pt x="188671" y="1371"/>
                  </a:lnTo>
                  <a:lnTo>
                    <a:pt x="173431" y="0"/>
                  </a:lnTo>
                  <a:lnTo>
                    <a:pt x="158178" y="1371"/>
                  </a:lnTo>
                  <a:lnTo>
                    <a:pt x="122008" y="24053"/>
                  </a:lnTo>
                  <a:lnTo>
                    <a:pt x="114465" y="52946"/>
                  </a:lnTo>
                  <a:lnTo>
                    <a:pt x="115036" y="62128"/>
                  </a:lnTo>
                  <a:lnTo>
                    <a:pt x="117182" y="71424"/>
                  </a:lnTo>
                  <a:lnTo>
                    <a:pt x="117271" y="71843"/>
                  </a:lnTo>
                  <a:lnTo>
                    <a:pt x="146088" y="100647"/>
                  </a:lnTo>
                  <a:lnTo>
                    <a:pt x="173431" y="105308"/>
                  </a:lnTo>
                  <a:lnTo>
                    <a:pt x="188671" y="104013"/>
                  </a:lnTo>
                  <a:lnTo>
                    <a:pt x="224840" y="81572"/>
                  </a:lnTo>
                  <a:lnTo>
                    <a:pt x="231825" y="62128"/>
                  </a:lnTo>
                  <a:lnTo>
                    <a:pt x="232384" y="52946"/>
                  </a:lnTo>
                  <a:close/>
                </a:path>
                <a:path w="650239" h="105409">
                  <a:moveTo>
                    <a:pt x="345147" y="27927"/>
                  </a:moveTo>
                  <a:lnTo>
                    <a:pt x="317944" y="4051"/>
                  </a:lnTo>
                  <a:lnTo>
                    <a:pt x="317944" y="30835"/>
                  </a:lnTo>
                  <a:lnTo>
                    <a:pt x="317944" y="40716"/>
                  </a:lnTo>
                  <a:lnTo>
                    <a:pt x="316788" y="44208"/>
                  </a:lnTo>
                  <a:lnTo>
                    <a:pt x="314477" y="45961"/>
                  </a:lnTo>
                  <a:lnTo>
                    <a:pt x="311010" y="49441"/>
                  </a:lnTo>
                  <a:lnTo>
                    <a:pt x="304076" y="50609"/>
                  </a:lnTo>
                  <a:lnTo>
                    <a:pt x="275780" y="50609"/>
                  </a:lnTo>
                  <a:lnTo>
                    <a:pt x="275780" y="22694"/>
                  </a:lnTo>
                  <a:lnTo>
                    <a:pt x="308698" y="22694"/>
                  </a:lnTo>
                  <a:lnTo>
                    <a:pt x="312166" y="25019"/>
                  </a:lnTo>
                  <a:lnTo>
                    <a:pt x="313321" y="25603"/>
                  </a:lnTo>
                  <a:lnTo>
                    <a:pt x="316255" y="27927"/>
                  </a:lnTo>
                  <a:lnTo>
                    <a:pt x="317944" y="30835"/>
                  </a:lnTo>
                  <a:lnTo>
                    <a:pt x="317944" y="4051"/>
                  </a:lnTo>
                  <a:lnTo>
                    <a:pt x="312242" y="3213"/>
                  </a:lnTo>
                  <a:lnTo>
                    <a:pt x="302374" y="2908"/>
                  </a:lnTo>
                  <a:lnTo>
                    <a:pt x="249732" y="2908"/>
                  </a:lnTo>
                  <a:lnTo>
                    <a:pt x="249732" y="102400"/>
                  </a:lnTo>
                  <a:lnTo>
                    <a:pt x="275780" y="102400"/>
                  </a:lnTo>
                  <a:lnTo>
                    <a:pt x="275780" y="69811"/>
                  </a:lnTo>
                  <a:lnTo>
                    <a:pt x="300609" y="69811"/>
                  </a:lnTo>
                  <a:lnTo>
                    <a:pt x="343382" y="52362"/>
                  </a:lnTo>
                  <a:lnTo>
                    <a:pt x="345033" y="44208"/>
                  </a:lnTo>
                  <a:lnTo>
                    <a:pt x="345147" y="27927"/>
                  </a:lnTo>
                  <a:close/>
                </a:path>
                <a:path w="650239" h="105409">
                  <a:moveTo>
                    <a:pt x="452132" y="102400"/>
                  </a:moveTo>
                  <a:lnTo>
                    <a:pt x="443280" y="82613"/>
                  </a:lnTo>
                  <a:lnTo>
                    <a:pt x="435457" y="65163"/>
                  </a:lnTo>
                  <a:lnTo>
                    <a:pt x="418795" y="27927"/>
                  </a:lnTo>
                  <a:lnTo>
                    <a:pt x="410438" y="9283"/>
                  </a:lnTo>
                  <a:lnTo>
                    <a:pt x="410438" y="65163"/>
                  </a:lnTo>
                  <a:lnTo>
                    <a:pt x="379844" y="65163"/>
                  </a:lnTo>
                  <a:lnTo>
                    <a:pt x="394868" y="27927"/>
                  </a:lnTo>
                  <a:lnTo>
                    <a:pt x="410438" y="65163"/>
                  </a:lnTo>
                  <a:lnTo>
                    <a:pt x="410438" y="9283"/>
                  </a:lnTo>
                  <a:lnTo>
                    <a:pt x="407581" y="2908"/>
                  </a:lnTo>
                  <a:lnTo>
                    <a:pt x="382155" y="2908"/>
                  </a:lnTo>
                  <a:lnTo>
                    <a:pt x="338213" y="102400"/>
                  </a:lnTo>
                  <a:lnTo>
                    <a:pt x="364807" y="102400"/>
                  </a:lnTo>
                  <a:lnTo>
                    <a:pt x="373443" y="82613"/>
                  </a:lnTo>
                  <a:lnTo>
                    <a:pt x="416217" y="82613"/>
                  </a:lnTo>
                  <a:lnTo>
                    <a:pt x="424929" y="102400"/>
                  </a:lnTo>
                  <a:lnTo>
                    <a:pt x="452132" y="102400"/>
                  </a:lnTo>
                  <a:close/>
                </a:path>
                <a:path w="650239" h="105409">
                  <a:moveTo>
                    <a:pt x="535914" y="2603"/>
                  </a:moveTo>
                  <a:lnTo>
                    <a:pt x="441109" y="2603"/>
                  </a:lnTo>
                  <a:lnTo>
                    <a:pt x="441109" y="22987"/>
                  </a:lnTo>
                  <a:lnTo>
                    <a:pt x="475805" y="22987"/>
                  </a:lnTo>
                  <a:lnTo>
                    <a:pt x="475805" y="101968"/>
                  </a:lnTo>
                  <a:lnTo>
                    <a:pt x="501853" y="101968"/>
                  </a:lnTo>
                  <a:lnTo>
                    <a:pt x="501853" y="22987"/>
                  </a:lnTo>
                  <a:lnTo>
                    <a:pt x="535914" y="22987"/>
                  </a:lnTo>
                  <a:lnTo>
                    <a:pt x="535914" y="2603"/>
                  </a:lnTo>
                  <a:close/>
                </a:path>
                <a:path w="650239" h="105409">
                  <a:moveTo>
                    <a:pt x="649833" y="2908"/>
                  </a:moveTo>
                  <a:lnTo>
                    <a:pt x="623785" y="2908"/>
                  </a:lnTo>
                  <a:lnTo>
                    <a:pt x="575233" y="69811"/>
                  </a:lnTo>
                  <a:lnTo>
                    <a:pt x="575233" y="2908"/>
                  </a:lnTo>
                  <a:lnTo>
                    <a:pt x="549249" y="2908"/>
                  </a:lnTo>
                  <a:lnTo>
                    <a:pt x="549249" y="102400"/>
                  </a:lnTo>
                  <a:lnTo>
                    <a:pt x="575233" y="102400"/>
                  </a:lnTo>
                  <a:lnTo>
                    <a:pt x="624408" y="35483"/>
                  </a:lnTo>
                  <a:lnTo>
                    <a:pt x="624408" y="102400"/>
                  </a:lnTo>
                  <a:lnTo>
                    <a:pt x="649833" y="102400"/>
                  </a:lnTo>
                  <a:lnTo>
                    <a:pt x="649833" y="2908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42834" y="690886"/>
              <a:ext cx="215661" cy="9979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280462" y="691187"/>
              <a:ext cx="130722" cy="9948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33691" y="663259"/>
              <a:ext cx="100585" cy="127417"/>
            </a:xfrm>
            <a:prstGeom prst="rect">
              <a:avLst/>
            </a:prstGeom>
          </p:spPr>
        </p:pic>
      </p:grpSp>
      <p:grpSp>
        <p:nvGrpSpPr>
          <p:cNvPr id="12" name="object 12"/>
          <p:cNvGrpSpPr/>
          <p:nvPr/>
        </p:nvGrpSpPr>
        <p:grpSpPr>
          <a:xfrm>
            <a:off x="969791" y="830820"/>
            <a:ext cx="909319" cy="105410"/>
            <a:chOff x="969791" y="830820"/>
            <a:chExt cx="909319" cy="105410"/>
          </a:xfrm>
        </p:grpSpPr>
        <p:pic>
          <p:nvPicPr>
            <p:cNvPr id="13" name="object 1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69791" y="833147"/>
              <a:ext cx="209317" cy="9978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01616" y="833147"/>
              <a:ext cx="100585" cy="99489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324241" y="830821"/>
              <a:ext cx="554990" cy="105410"/>
            </a:xfrm>
            <a:custGeom>
              <a:avLst/>
              <a:gdLst/>
              <a:ahLst/>
              <a:cxnLst/>
              <a:rect l="l" t="t" r="r" b="b"/>
              <a:pathLst>
                <a:path w="554989" h="105409">
                  <a:moveTo>
                    <a:pt x="98806" y="69824"/>
                  </a:moveTo>
                  <a:lnTo>
                    <a:pt x="97751" y="63423"/>
                  </a:lnTo>
                  <a:lnTo>
                    <a:pt x="97650" y="62839"/>
                  </a:lnTo>
                  <a:lnTo>
                    <a:pt x="94780" y="59931"/>
                  </a:lnTo>
                  <a:lnTo>
                    <a:pt x="92494" y="57607"/>
                  </a:lnTo>
                  <a:lnTo>
                    <a:pt x="87871" y="53530"/>
                  </a:lnTo>
                  <a:lnTo>
                    <a:pt x="80314" y="50622"/>
                  </a:lnTo>
                  <a:lnTo>
                    <a:pt x="73990" y="50050"/>
                  </a:lnTo>
                  <a:lnTo>
                    <a:pt x="73990" y="49466"/>
                  </a:lnTo>
                  <a:lnTo>
                    <a:pt x="74536" y="49466"/>
                  </a:lnTo>
                  <a:lnTo>
                    <a:pt x="82626" y="48298"/>
                  </a:lnTo>
                  <a:lnTo>
                    <a:pt x="89001" y="41897"/>
                  </a:lnTo>
                  <a:lnTo>
                    <a:pt x="90182" y="40741"/>
                  </a:lnTo>
                  <a:lnTo>
                    <a:pt x="93649" y="35496"/>
                  </a:lnTo>
                  <a:lnTo>
                    <a:pt x="93649" y="20955"/>
                  </a:lnTo>
                  <a:lnTo>
                    <a:pt x="93649" y="15138"/>
                  </a:lnTo>
                  <a:lnTo>
                    <a:pt x="70523" y="3098"/>
                  </a:lnTo>
                  <a:lnTo>
                    <a:pt x="70523" y="66332"/>
                  </a:lnTo>
                  <a:lnTo>
                    <a:pt x="70523" y="76809"/>
                  </a:lnTo>
                  <a:lnTo>
                    <a:pt x="68211" y="80302"/>
                  </a:lnTo>
                  <a:lnTo>
                    <a:pt x="65900" y="81457"/>
                  </a:lnTo>
                  <a:lnTo>
                    <a:pt x="65278" y="81457"/>
                  </a:lnTo>
                  <a:lnTo>
                    <a:pt x="62433" y="83794"/>
                  </a:lnTo>
                  <a:lnTo>
                    <a:pt x="25971" y="83794"/>
                  </a:lnTo>
                  <a:lnTo>
                    <a:pt x="25971" y="59931"/>
                  </a:lnTo>
                  <a:lnTo>
                    <a:pt x="62433" y="59931"/>
                  </a:lnTo>
                  <a:lnTo>
                    <a:pt x="65900" y="62255"/>
                  </a:lnTo>
                  <a:lnTo>
                    <a:pt x="68211" y="63423"/>
                  </a:lnTo>
                  <a:lnTo>
                    <a:pt x="70523" y="66332"/>
                  </a:lnTo>
                  <a:lnTo>
                    <a:pt x="70523" y="3098"/>
                  </a:lnTo>
                  <a:lnTo>
                    <a:pt x="67056" y="2755"/>
                  </a:lnTo>
                  <a:lnTo>
                    <a:pt x="67056" y="26771"/>
                  </a:lnTo>
                  <a:lnTo>
                    <a:pt x="67056" y="35496"/>
                  </a:lnTo>
                  <a:lnTo>
                    <a:pt x="65278" y="37820"/>
                  </a:lnTo>
                  <a:lnTo>
                    <a:pt x="63588" y="38989"/>
                  </a:lnTo>
                  <a:lnTo>
                    <a:pt x="60655" y="41897"/>
                  </a:lnTo>
                  <a:lnTo>
                    <a:pt x="25971" y="41897"/>
                  </a:lnTo>
                  <a:lnTo>
                    <a:pt x="25971" y="20955"/>
                  </a:lnTo>
                  <a:lnTo>
                    <a:pt x="60121" y="20955"/>
                  </a:lnTo>
                  <a:lnTo>
                    <a:pt x="62966" y="23279"/>
                  </a:lnTo>
                  <a:lnTo>
                    <a:pt x="64744" y="24447"/>
                  </a:lnTo>
                  <a:lnTo>
                    <a:pt x="67056" y="26771"/>
                  </a:lnTo>
                  <a:lnTo>
                    <a:pt x="67056" y="2755"/>
                  </a:lnTo>
                  <a:lnTo>
                    <a:pt x="64528" y="2501"/>
                  </a:lnTo>
                  <a:lnTo>
                    <a:pt x="57188" y="2336"/>
                  </a:lnTo>
                  <a:lnTo>
                    <a:pt x="0" y="2336"/>
                  </a:lnTo>
                  <a:lnTo>
                    <a:pt x="0" y="101828"/>
                  </a:lnTo>
                  <a:lnTo>
                    <a:pt x="58343" y="101828"/>
                  </a:lnTo>
                  <a:lnTo>
                    <a:pt x="95338" y="90182"/>
                  </a:lnTo>
                  <a:lnTo>
                    <a:pt x="98806" y="83794"/>
                  </a:lnTo>
                  <a:lnTo>
                    <a:pt x="98806" y="69824"/>
                  </a:lnTo>
                  <a:close/>
                </a:path>
                <a:path w="554989" h="105409">
                  <a:moveTo>
                    <a:pt x="208648" y="81737"/>
                  </a:moveTo>
                  <a:lnTo>
                    <a:pt x="142748" y="81737"/>
                  </a:lnTo>
                  <a:lnTo>
                    <a:pt x="142748" y="61353"/>
                  </a:lnTo>
                  <a:lnTo>
                    <a:pt x="197078" y="61353"/>
                  </a:lnTo>
                  <a:lnTo>
                    <a:pt x="197078" y="42240"/>
                  </a:lnTo>
                  <a:lnTo>
                    <a:pt x="142748" y="42240"/>
                  </a:lnTo>
                  <a:lnTo>
                    <a:pt x="142748" y="23139"/>
                  </a:lnTo>
                  <a:lnTo>
                    <a:pt x="206946" y="23139"/>
                  </a:lnTo>
                  <a:lnTo>
                    <a:pt x="206946" y="2755"/>
                  </a:lnTo>
                  <a:lnTo>
                    <a:pt x="116763" y="2755"/>
                  </a:lnTo>
                  <a:lnTo>
                    <a:pt x="116763" y="23139"/>
                  </a:lnTo>
                  <a:lnTo>
                    <a:pt x="116763" y="42240"/>
                  </a:lnTo>
                  <a:lnTo>
                    <a:pt x="116763" y="61353"/>
                  </a:lnTo>
                  <a:lnTo>
                    <a:pt x="116763" y="81737"/>
                  </a:lnTo>
                  <a:lnTo>
                    <a:pt x="116763" y="102120"/>
                  </a:lnTo>
                  <a:lnTo>
                    <a:pt x="208648" y="102120"/>
                  </a:lnTo>
                  <a:lnTo>
                    <a:pt x="208648" y="81737"/>
                  </a:lnTo>
                  <a:close/>
                </a:path>
                <a:path w="554989" h="105409">
                  <a:moveTo>
                    <a:pt x="318554" y="35496"/>
                  </a:moveTo>
                  <a:lnTo>
                    <a:pt x="294551" y="3937"/>
                  </a:lnTo>
                  <a:lnTo>
                    <a:pt x="291350" y="3467"/>
                  </a:lnTo>
                  <a:lnTo>
                    <a:pt x="291350" y="30848"/>
                  </a:lnTo>
                  <a:lnTo>
                    <a:pt x="291350" y="40157"/>
                  </a:lnTo>
                  <a:lnTo>
                    <a:pt x="290195" y="43649"/>
                  </a:lnTo>
                  <a:lnTo>
                    <a:pt x="284416" y="49466"/>
                  </a:lnTo>
                  <a:lnTo>
                    <a:pt x="277469" y="50050"/>
                  </a:lnTo>
                  <a:lnTo>
                    <a:pt x="249186" y="50050"/>
                  </a:lnTo>
                  <a:lnTo>
                    <a:pt x="249186" y="22694"/>
                  </a:lnTo>
                  <a:lnTo>
                    <a:pt x="282105" y="22694"/>
                  </a:lnTo>
                  <a:lnTo>
                    <a:pt x="286727" y="25031"/>
                  </a:lnTo>
                  <a:lnTo>
                    <a:pt x="289648" y="27355"/>
                  </a:lnTo>
                  <a:lnTo>
                    <a:pt x="291350" y="30848"/>
                  </a:lnTo>
                  <a:lnTo>
                    <a:pt x="291350" y="3467"/>
                  </a:lnTo>
                  <a:lnTo>
                    <a:pt x="285877" y="2641"/>
                  </a:lnTo>
                  <a:lnTo>
                    <a:pt x="276313" y="2336"/>
                  </a:lnTo>
                  <a:lnTo>
                    <a:pt x="223139" y="2336"/>
                  </a:lnTo>
                  <a:lnTo>
                    <a:pt x="223139" y="101828"/>
                  </a:lnTo>
                  <a:lnTo>
                    <a:pt x="249186" y="101828"/>
                  </a:lnTo>
                  <a:lnTo>
                    <a:pt x="249186" y="69240"/>
                  </a:lnTo>
                  <a:lnTo>
                    <a:pt x="274624" y="69240"/>
                  </a:lnTo>
                  <a:lnTo>
                    <a:pt x="316788" y="51790"/>
                  </a:lnTo>
                  <a:lnTo>
                    <a:pt x="318439" y="43649"/>
                  </a:lnTo>
                  <a:lnTo>
                    <a:pt x="318554" y="35496"/>
                  </a:lnTo>
                  <a:close/>
                </a:path>
                <a:path w="554989" h="105409">
                  <a:moveTo>
                    <a:pt x="438175" y="71577"/>
                  </a:moveTo>
                  <a:lnTo>
                    <a:pt x="411048" y="71577"/>
                  </a:lnTo>
                  <a:lnTo>
                    <a:pt x="407098" y="78333"/>
                  </a:lnTo>
                  <a:lnTo>
                    <a:pt x="401078" y="82410"/>
                  </a:lnTo>
                  <a:lnTo>
                    <a:pt x="393979" y="84416"/>
                  </a:lnTo>
                  <a:lnTo>
                    <a:pt x="386765" y="84950"/>
                  </a:lnTo>
                  <a:lnTo>
                    <a:pt x="373608" y="82740"/>
                  </a:lnTo>
                  <a:lnTo>
                    <a:pt x="364413" y="76377"/>
                  </a:lnTo>
                  <a:lnTo>
                    <a:pt x="359016" y="66306"/>
                  </a:lnTo>
                  <a:lnTo>
                    <a:pt x="357251" y="52959"/>
                  </a:lnTo>
                  <a:lnTo>
                    <a:pt x="358902" y="39420"/>
                  </a:lnTo>
                  <a:lnTo>
                    <a:pt x="363982" y="28956"/>
                  </a:lnTo>
                  <a:lnTo>
                    <a:pt x="372630" y="22186"/>
                  </a:lnTo>
                  <a:lnTo>
                    <a:pt x="385000" y="19786"/>
                  </a:lnTo>
                  <a:lnTo>
                    <a:pt x="392391" y="20408"/>
                  </a:lnTo>
                  <a:lnTo>
                    <a:pt x="399884" y="22555"/>
                  </a:lnTo>
                  <a:lnTo>
                    <a:pt x="406298" y="26657"/>
                  </a:lnTo>
                  <a:lnTo>
                    <a:pt x="410438" y="33172"/>
                  </a:lnTo>
                  <a:lnTo>
                    <a:pt x="437642" y="33172"/>
                  </a:lnTo>
                  <a:lnTo>
                    <a:pt x="430987" y="16446"/>
                  </a:lnTo>
                  <a:lnTo>
                    <a:pt x="418198" y="6337"/>
                  </a:lnTo>
                  <a:lnTo>
                    <a:pt x="402259" y="1346"/>
                  </a:lnTo>
                  <a:lnTo>
                    <a:pt x="386156" y="0"/>
                  </a:lnTo>
                  <a:lnTo>
                    <a:pt x="362356" y="3378"/>
                  </a:lnTo>
                  <a:lnTo>
                    <a:pt x="344347" y="13462"/>
                  </a:lnTo>
                  <a:lnTo>
                    <a:pt x="332943" y="30200"/>
                  </a:lnTo>
                  <a:lnTo>
                    <a:pt x="328968" y="53530"/>
                  </a:lnTo>
                  <a:lnTo>
                    <a:pt x="333197" y="77089"/>
                  </a:lnTo>
                  <a:lnTo>
                    <a:pt x="345135" y="93167"/>
                  </a:lnTo>
                  <a:lnTo>
                    <a:pt x="363562" y="102387"/>
                  </a:lnTo>
                  <a:lnTo>
                    <a:pt x="387311" y="105321"/>
                  </a:lnTo>
                  <a:lnTo>
                    <a:pt x="404139" y="103886"/>
                  </a:lnTo>
                  <a:lnTo>
                    <a:pt x="419481" y="98704"/>
                  </a:lnTo>
                  <a:lnTo>
                    <a:pt x="431457" y="88379"/>
                  </a:lnTo>
                  <a:lnTo>
                    <a:pt x="438175" y="71577"/>
                  </a:lnTo>
                  <a:close/>
                </a:path>
                <a:path w="554989" h="105409">
                  <a:moveTo>
                    <a:pt x="554418" y="2336"/>
                  </a:moveTo>
                  <a:lnTo>
                    <a:pt x="528434" y="2336"/>
                  </a:lnTo>
                  <a:lnTo>
                    <a:pt x="479259" y="69240"/>
                  </a:lnTo>
                  <a:lnTo>
                    <a:pt x="479259" y="2336"/>
                  </a:lnTo>
                  <a:lnTo>
                    <a:pt x="453212" y="2336"/>
                  </a:lnTo>
                  <a:lnTo>
                    <a:pt x="453212" y="101828"/>
                  </a:lnTo>
                  <a:lnTo>
                    <a:pt x="479882" y="101828"/>
                  </a:lnTo>
                  <a:lnTo>
                    <a:pt x="528434" y="34912"/>
                  </a:lnTo>
                  <a:lnTo>
                    <a:pt x="528434" y="101828"/>
                  </a:lnTo>
                  <a:lnTo>
                    <a:pt x="554418" y="101828"/>
                  </a:lnTo>
                  <a:lnTo>
                    <a:pt x="554418" y="2336"/>
                  </a:lnTo>
                  <a:close/>
                </a:path>
              </a:pathLst>
            </a:custGeom>
            <a:solidFill>
              <a:srgbClr val="FDFDF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1891982" y="833576"/>
            <a:ext cx="200025" cy="99695"/>
          </a:xfrm>
          <a:custGeom>
            <a:avLst/>
            <a:gdLst/>
            <a:ahLst/>
            <a:cxnLst/>
            <a:rect l="l" t="t" r="r" b="b"/>
            <a:pathLst>
              <a:path w="200025" h="99694">
                <a:moveTo>
                  <a:pt x="94805" y="0"/>
                </a:moveTo>
                <a:lnTo>
                  <a:pt x="0" y="0"/>
                </a:lnTo>
                <a:lnTo>
                  <a:pt x="0" y="20383"/>
                </a:lnTo>
                <a:lnTo>
                  <a:pt x="34696" y="20383"/>
                </a:lnTo>
                <a:lnTo>
                  <a:pt x="34696" y="99364"/>
                </a:lnTo>
                <a:lnTo>
                  <a:pt x="60667" y="99364"/>
                </a:lnTo>
                <a:lnTo>
                  <a:pt x="60667" y="20383"/>
                </a:lnTo>
                <a:lnTo>
                  <a:pt x="94805" y="20383"/>
                </a:lnTo>
                <a:lnTo>
                  <a:pt x="94805" y="0"/>
                </a:lnTo>
                <a:close/>
              </a:path>
              <a:path w="200025" h="99694">
                <a:moveTo>
                  <a:pt x="199478" y="78981"/>
                </a:moveTo>
                <a:lnTo>
                  <a:pt x="134124" y="78981"/>
                </a:lnTo>
                <a:lnTo>
                  <a:pt x="134124" y="58597"/>
                </a:lnTo>
                <a:lnTo>
                  <a:pt x="188455" y="58597"/>
                </a:lnTo>
                <a:lnTo>
                  <a:pt x="188455" y="39484"/>
                </a:lnTo>
                <a:lnTo>
                  <a:pt x="134124" y="39484"/>
                </a:lnTo>
                <a:lnTo>
                  <a:pt x="134124" y="20383"/>
                </a:lnTo>
                <a:lnTo>
                  <a:pt x="198323" y="20383"/>
                </a:lnTo>
                <a:lnTo>
                  <a:pt x="198323" y="0"/>
                </a:lnTo>
                <a:lnTo>
                  <a:pt x="108064" y="0"/>
                </a:lnTo>
                <a:lnTo>
                  <a:pt x="108064" y="20383"/>
                </a:lnTo>
                <a:lnTo>
                  <a:pt x="108064" y="39484"/>
                </a:lnTo>
                <a:lnTo>
                  <a:pt x="108064" y="58597"/>
                </a:lnTo>
                <a:lnTo>
                  <a:pt x="108064" y="78981"/>
                </a:lnTo>
                <a:lnTo>
                  <a:pt x="108064" y="99364"/>
                </a:lnTo>
                <a:lnTo>
                  <a:pt x="199478" y="99364"/>
                </a:lnTo>
                <a:lnTo>
                  <a:pt x="199478" y="78981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102408" y="833576"/>
            <a:ext cx="95250" cy="99695"/>
          </a:xfrm>
          <a:custGeom>
            <a:avLst/>
            <a:gdLst/>
            <a:ahLst/>
            <a:cxnLst/>
            <a:rect l="l" t="t" r="r" b="b"/>
            <a:pathLst>
              <a:path w="95250" h="99694">
                <a:moveTo>
                  <a:pt x="94805" y="0"/>
                </a:moveTo>
                <a:lnTo>
                  <a:pt x="0" y="0"/>
                </a:lnTo>
                <a:lnTo>
                  <a:pt x="0" y="20383"/>
                </a:lnTo>
                <a:lnTo>
                  <a:pt x="34683" y="20383"/>
                </a:lnTo>
                <a:lnTo>
                  <a:pt x="34683" y="99364"/>
                </a:lnTo>
                <a:lnTo>
                  <a:pt x="60731" y="99364"/>
                </a:lnTo>
                <a:lnTo>
                  <a:pt x="60731" y="20383"/>
                </a:lnTo>
                <a:lnTo>
                  <a:pt x="94805" y="20383"/>
                </a:lnTo>
                <a:lnTo>
                  <a:pt x="94805" y="0"/>
                </a:lnTo>
                <a:close/>
              </a:path>
            </a:pathLst>
          </a:custGeom>
          <a:solidFill>
            <a:srgbClr val="FDFD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433572" y="0"/>
            <a:ext cx="7758430" cy="6858000"/>
          </a:xfrm>
          <a:custGeom>
            <a:avLst/>
            <a:gdLst/>
            <a:ahLst/>
            <a:cxnLst/>
            <a:rect l="l" t="t" r="r" b="b"/>
            <a:pathLst>
              <a:path w="7758430" h="6858000">
                <a:moveTo>
                  <a:pt x="4820028" y="0"/>
                </a:moveTo>
                <a:lnTo>
                  <a:pt x="7758427" y="0"/>
                </a:lnTo>
                <a:lnTo>
                  <a:pt x="7758427" y="1453388"/>
                </a:lnTo>
                <a:lnTo>
                  <a:pt x="5810755" y="6857999"/>
                </a:lnTo>
                <a:lnTo>
                  <a:pt x="3278121" y="6857999"/>
                </a:lnTo>
                <a:lnTo>
                  <a:pt x="3278121" y="3624579"/>
                </a:lnTo>
                <a:lnTo>
                  <a:pt x="3271768" y="3577036"/>
                </a:lnTo>
                <a:lnTo>
                  <a:pt x="3253845" y="3534339"/>
                </a:lnTo>
                <a:lnTo>
                  <a:pt x="3226051" y="3498183"/>
                </a:lnTo>
                <a:lnTo>
                  <a:pt x="3190086" y="3470260"/>
                </a:lnTo>
                <a:lnTo>
                  <a:pt x="3147652" y="3452265"/>
                </a:lnTo>
                <a:lnTo>
                  <a:pt x="3100448" y="3445891"/>
                </a:lnTo>
                <a:lnTo>
                  <a:pt x="177289" y="3445891"/>
                </a:lnTo>
                <a:lnTo>
                  <a:pt x="135441" y="3441291"/>
                </a:lnTo>
                <a:lnTo>
                  <a:pt x="98476" y="3428339"/>
                </a:lnTo>
                <a:lnTo>
                  <a:pt x="40693" y="3382438"/>
                </a:lnTo>
                <a:lnTo>
                  <a:pt x="6934" y="3318319"/>
                </a:lnTo>
                <a:lnTo>
                  <a:pt x="0" y="3282594"/>
                </a:lnTo>
                <a:lnTo>
                  <a:pt x="194" y="3246115"/>
                </a:lnTo>
                <a:lnTo>
                  <a:pt x="7892" y="3210147"/>
                </a:lnTo>
                <a:lnTo>
                  <a:pt x="23469" y="3175957"/>
                </a:lnTo>
                <a:lnTo>
                  <a:pt x="47297" y="3144811"/>
                </a:lnTo>
                <a:lnTo>
                  <a:pt x="79753" y="3117977"/>
                </a:lnTo>
                <a:lnTo>
                  <a:pt x="4820028" y="0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322275" y="2079751"/>
            <a:ext cx="3968115" cy="1550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111760">
              <a:lnSpc>
                <a:spcPct val="100000"/>
              </a:lnSpc>
              <a:spcBef>
                <a:spcPts val="105"/>
              </a:spcBef>
            </a:pP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ЦЕННОСТИ</a:t>
            </a:r>
            <a:r>
              <a:rPr sz="2000" spc="-8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ГОСУДАРСТВА УТВЕРЖДЕНЫ</a:t>
            </a:r>
            <a:r>
              <a:rPr sz="2000" spc="-9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УКАЗОМ ПРЕЗИДЕНТА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РОССИЙСКОЙ</a:t>
            </a:r>
            <a:r>
              <a:rPr sz="2000" spc="-7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ФЕДЕРАЦИИ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ОТ</a:t>
            </a:r>
            <a:r>
              <a:rPr sz="2000" spc="-3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09.11.2022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Г.</a:t>
            </a:r>
            <a:r>
              <a:rPr sz="2000" spc="-1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№</a:t>
            </a:r>
            <a:r>
              <a:rPr sz="2000" spc="-4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25" dirty="0">
                <a:solidFill>
                  <a:srgbClr val="FFFFFF"/>
                </a:solidFill>
                <a:latin typeface="Arial Black"/>
                <a:cs typeface="Arial Black"/>
              </a:rPr>
              <a:t>809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22275" y="4213605"/>
            <a:ext cx="4672330" cy="1245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НА</a:t>
            </a:r>
            <a:r>
              <a:rPr sz="2000" spc="-3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ОСНОВЕ</a:t>
            </a:r>
            <a:r>
              <a:rPr sz="2000" spc="-5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ЦЕННОСТЕЙ</a:t>
            </a:r>
            <a:endParaRPr sz="2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ГОСУДАРСТВА</a:t>
            </a:r>
            <a:r>
              <a:rPr sz="2000" spc="-75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Arial Black"/>
                <a:cs typeface="Arial Black"/>
              </a:rPr>
              <a:t>БЫЛИ</a:t>
            </a:r>
            <a:endParaRPr sz="2000">
              <a:latin typeface="Arial Black"/>
              <a:cs typeface="Arial Black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СФОРМУЛИРОВАНЫ</a:t>
            </a:r>
            <a:r>
              <a:rPr sz="2000" spc="-7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ЦЕННОСТИ </a:t>
            </a:r>
            <a:r>
              <a:rPr sz="2000" dirty="0">
                <a:solidFill>
                  <a:srgbClr val="FFFFFF"/>
                </a:solidFill>
                <a:latin typeface="Arial Black"/>
                <a:cs typeface="Arial Black"/>
              </a:rPr>
              <a:t>ДВИЖЕНИЯ</a:t>
            </a:r>
            <a:r>
              <a:rPr sz="2000" spc="-40" dirty="0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Arial Black"/>
                <a:cs typeface="Arial Black"/>
              </a:rPr>
              <a:t>ПЕРВЫХ</a:t>
            </a:r>
            <a:endParaRPr sz="2000">
              <a:latin typeface="Arial Black"/>
              <a:cs typeface="Arial Black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8434831" y="960577"/>
            <a:ext cx="2613025" cy="49612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3495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ВЗАИМОПОМОЩЬ</a:t>
            </a:r>
            <a:endParaRPr sz="1400">
              <a:latin typeface="Arial Black"/>
              <a:cs typeface="Arial Black"/>
            </a:endParaRPr>
          </a:p>
          <a:p>
            <a:pPr marL="23495">
              <a:lnSpc>
                <a:spcPct val="100000"/>
              </a:lnSpc>
            </a:pP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И</a:t>
            </a:r>
            <a:r>
              <a:rPr sz="1400" spc="-20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ВЗАИМОУВАЖЕНИЕ</a:t>
            </a:r>
            <a:endParaRPr sz="1400">
              <a:latin typeface="Arial Black"/>
              <a:cs typeface="Arial Black"/>
            </a:endParaRPr>
          </a:p>
          <a:p>
            <a:pPr marL="23495">
              <a:lnSpc>
                <a:spcPct val="100000"/>
              </a:lnSpc>
              <a:spcBef>
                <a:spcPts val="1335"/>
              </a:spcBef>
            </a:pP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ДОБРО</a:t>
            </a:r>
            <a:endParaRPr sz="1400">
              <a:latin typeface="Arial Black"/>
              <a:cs typeface="Arial Black"/>
            </a:endParaRPr>
          </a:p>
          <a:p>
            <a:pPr marL="23495">
              <a:lnSpc>
                <a:spcPct val="100000"/>
              </a:lnSpc>
            </a:pP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И</a:t>
            </a:r>
            <a:r>
              <a:rPr sz="1400" spc="-20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СПРАВЕДЛИВОСТЬ</a:t>
            </a:r>
            <a:endParaRPr sz="14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415"/>
              </a:spcBef>
            </a:pP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СЛУЖЕНИЕ</a:t>
            </a:r>
            <a:r>
              <a:rPr sz="1400" spc="-75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ОТЕЧЕСТВУ</a:t>
            </a:r>
            <a:endParaRPr sz="1400">
              <a:latin typeface="Arial Black"/>
              <a:cs typeface="Arial Black"/>
            </a:endParaRPr>
          </a:p>
          <a:p>
            <a:pPr marL="41275" marR="657225" algn="just">
              <a:lnSpc>
                <a:spcPct val="100000"/>
              </a:lnSpc>
              <a:spcBef>
                <a:spcPts val="1355"/>
              </a:spcBef>
            </a:pP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ЕДИНСТВО </a:t>
            </a: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НАРОДОВ</a:t>
            </a:r>
            <a:r>
              <a:rPr sz="1400" spc="-60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РОССИИ</a:t>
            </a:r>
            <a:endParaRPr sz="1400">
              <a:latin typeface="Arial Black"/>
              <a:cs typeface="Arial Black"/>
            </a:endParaRPr>
          </a:p>
          <a:p>
            <a:pPr marL="23495" marR="5080" algn="just">
              <a:lnSpc>
                <a:spcPts val="3080"/>
              </a:lnSpc>
              <a:spcBef>
                <a:spcPts val="180"/>
              </a:spcBef>
            </a:pP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ЖИЗНЬ</a:t>
            </a:r>
            <a:r>
              <a:rPr sz="1400" spc="-35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И</a:t>
            </a:r>
            <a:r>
              <a:rPr sz="1400" spc="-25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ДОСТОИНСТВО </a:t>
            </a: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ИСТОРИЧЕСКАЯ</a:t>
            </a:r>
            <a:r>
              <a:rPr sz="1400" spc="-95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ПАМЯТЬ </a:t>
            </a:r>
            <a:r>
              <a:rPr sz="1400" dirty="0">
                <a:solidFill>
                  <a:srgbClr val="F1F1F1"/>
                </a:solidFill>
                <a:latin typeface="Arial Black"/>
                <a:cs typeface="Arial Black"/>
              </a:rPr>
              <a:t>КРЕПКАЯ</a:t>
            </a:r>
            <a:r>
              <a:rPr sz="1400" spc="-60" dirty="0">
                <a:solidFill>
                  <a:srgbClr val="F1F1F1"/>
                </a:solidFill>
                <a:latin typeface="Arial Black"/>
                <a:cs typeface="Arial Black"/>
              </a:rPr>
              <a:t> </a:t>
            </a: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СЕМЬЯ</a:t>
            </a:r>
            <a:endParaRPr sz="1400">
              <a:latin typeface="Arial Black"/>
              <a:cs typeface="Arial Black"/>
            </a:endParaRPr>
          </a:p>
          <a:p>
            <a:pPr marL="23495" marR="1176655">
              <a:lnSpc>
                <a:spcPts val="2920"/>
              </a:lnSpc>
              <a:spcBef>
                <a:spcPts val="120"/>
              </a:spcBef>
            </a:pP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МЕЧТА ПАТРИОТИЗМ ДРУЖБА</a:t>
            </a:r>
            <a:endParaRPr sz="1400">
              <a:latin typeface="Arial Black"/>
              <a:cs typeface="Arial Black"/>
            </a:endParaRPr>
          </a:p>
          <a:p>
            <a:pPr marL="23495" marR="709295">
              <a:lnSpc>
                <a:spcPct val="100000"/>
              </a:lnSpc>
              <a:spcBef>
                <a:spcPts val="1330"/>
              </a:spcBef>
            </a:pPr>
            <a:r>
              <a:rPr sz="1400" spc="-10" dirty="0">
                <a:solidFill>
                  <a:srgbClr val="F1F1F1"/>
                </a:solidFill>
                <a:latin typeface="Arial Black"/>
                <a:cs typeface="Arial Black"/>
              </a:rPr>
              <a:t>СОЗИДАТЕЛЬНЫЙ </a:t>
            </a:r>
            <a:r>
              <a:rPr sz="1400" spc="-20" dirty="0">
                <a:solidFill>
                  <a:srgbClr val="F1F1F1"/>
                </a:solidFill>
                <a:latin typeface="Arial Black"/>
                <a:cs typeface="Arial Black"/>
              </a:rPr>
              <a:t>ТРУД</a:t>
            </a:r>
            <a:endParaRPr sz="1400">
              <a:latin typeface="Arial Black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188</Words>
  <Application>Microsoft Office PowerPoint</Application>
  <PresentationFormat>Широкоэкранный</PresentationFormat>
  <Paragraphs>56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Arial Black</vt:lpstr>
      <vt:lpstr>Calibri</vt:lpstr>
      <vt:lpstr>Pervye Extended Bold</vt:lpstr>
      <vt:lpstr>Roboto</vt:lpstr>
      <vt:lpstr>Times New Roman</vt:lpstr>
      <vt:lpstr>Office Theme</vt:lpstr>
      <vt:lpstr>1_Office Theme</vt:lpstr>
      <vt:lpstr>" Флагманские проекты Движения первых как пространство возможностей"    Ведущий специалист местного отделения Движения первых  г.о. Кинель  Сименко Виктория Сергеевна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Prime Bureau</dc:creator>
  <cp:lastModifiedBy>Овчинникова О.Н.</cp:lastModifiedBy>
  <cp:revision>23</cp:revision>
  <dcterms:created xsi:type="dcterms:W3CDTF">2025-08-27T08:23:53Z</dcterms:created>
  <dcterms:modified xsi:type="dcterms:W3CDTF">2025-08-28T07:46:36Z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2025-08-13T00:00:00Z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2025-08-27T00:00:00Z</vt:filetime>
  </property>
  <property fmtid="{D5CDD505-2E9C-101B-9397-08002B2CF9AE}" pid="5" name="Producer">
    <vt:lpwstr>Microsoft® PowerPoint® 2019</vt:lpwstr>
  </property>
</Properties>
</file>