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659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49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912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98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91255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231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631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57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2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43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775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05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19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06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6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6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9024A-5AFE-47EC-BE9D-C305C4737472}" type="datetimeFigureOut">
              <a:rPr lang="ru-RU" smtClean="0"/>
              <a:t>27.08.2025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243BEA-F869-4FDF-A46C-4D69C2997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12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&#1077;-mai-centr-semjya@yandex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САМАРСКОЙ ОБЛАСТИ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«Комплексный центр социального обслуживания населения Восточного округа»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446431, Самарская область, город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Кинель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улица Деповская, д. 28</a:t>
            </a:r>
            <a:b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8 (84663) 2 16 54, 8 (84663) 2 14 86; 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е-mai-centr-semjya@yandex.ru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502126" y="2362200"/>
            <a:ext cx="8915400" cy="244928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Мультисистемный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к оказанию помощи семье как спектр воздействий для профилактики социального сиротства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60513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52035" y="5772434"/>
            <a:ext cx="5649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217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70114"/>
            <a:ext cx="8915400" cy="336368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Мультисистемный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к оказанию помощи семье для профилактики социального сиротства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предполагает комплексное воздействие на семью с учётом различных аспектов: экономических, правовых, социальных, медицинских, педагогических, психологических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социального сиротства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комплекс мер, направленных на предотвращение случаев, когда дети остаются без попечения при живых родителях, как правило, в социально-неблагополучных семьях. Цель — сохранить семью, создать условия для воспитания ребёнка в родной семье. </a:t>
            </a:r>
          </a:p>
          <a:p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97"/>
          <a:stretch/>
        </p:blipFill>
        <p:spPr>
          <a:xfrm>
            <a:off x="3733800" y="4060370"/>
            <a:ext cx="6096000" cy="25649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3767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0525" y="264882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Нормативно-правовые акты оказания социальных услуг семьям с детьми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1120" y="1818011"/>
            <a:ext cx="8915400" cy="450668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ФЗ РФ № 442 от 28 декабря 2013 года «Об основах социального обслуживания граждан РФ»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ФЗ РФ № 120 от 24 июня 1999 г. «Об основах системы профилактики безнадзорности и правонарушений несовершеннолетних»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ФЗ РФ № 124 от 24 июля 1998 г. «Об основах гарантиях и прав ребенка РФ»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ФЗ РФ № 182 от 23 июня 2016 г. «об основах системы профилактики правонарушений в РФ»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Самарской области от 31 декабря 2014 г. № 136 – ГД «Об утверждения Перечня социальных услуг, предоставляемых в Самарской области поставщиками социальных услуг»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ФЗ от 21.12.1996 № 159 – ФЗ (ред. От 28.11.2015) «О дополнительных гарантиях по социальной поддержке детей-сирот и детей, оставшихся без попечения родителей»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853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5389" y="258350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мультисистемного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 в профилактике социального сиротства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3686" y="2075767"/>
            <a:ext cx="8915400" cy="2706625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ближайшим социальным окружением семьи.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помощь в получении услуг от организаций социальной защиты, образования, здравоохранения.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Трудоустройство.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Межведомственное взаимодействие.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01" r="5953"/>
          <a:stretch/>
        </p:blipFill>
        <p:spPr>
          <a:xfrm>
            <a:off x="6836878" y="4782392"/>
            <a:ext cx="4937750" cy="1807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5909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07118"/>
            <a:ext cx="8911687" cy="12808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Межведомственное взаимодействие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38656"/>
            <a:ext cx="8915400" cy="3777622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по вопросам семьи и демографического развития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делам несовершеннолетних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Кинельский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делам несовершеннолетних Администрации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Кинельский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Министерства образования и науки Самарской области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Реабилитационный центр для детей и подростков с ОВЗ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защиты населения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Кинельский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занятости населения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Кинельский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ГБУЗ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Кинельская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ЦРБ»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t="25628" r="-798" b="598"/>
          <a:stretch/>
        </p:blipFill>
        <p:spPr>
          <a:xfrm>
            <a:off x="7693152" y="4498234"/>
            <a:ext cx="4279392" cy="2195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9016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межведомственного взаимодействия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2133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неблагополучных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разъяснительная работа с родителями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приёмных семей и опекунов, взявших на себя заботу 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сиротах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912" y="4495800"/>
            <a:ext cx="3683634" cy="2074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40" y="4495800"/>
            <a:ext cx="2682240" cy="2011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3115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и проекты, направленные на профилактику социального сиротства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3028" y="2333012"/>
            <a:ext cx="8915400" cy="3841212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«Дети в семье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Служба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в семье» — повышение эффективности межведомственного взаимодействия, укрепление кадрового потенциала, объединение ресурсов для поддержки семей в кризисной ситуации. 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Перепрофилирование домов ребёнка» — перевод детских домов на семейно-ориентированную модель, развитие новых услуг и сервисов, направленных на поддержку детей и их семей. 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Действуем вместе» — приведение действующих мер и механизмов поддержки семей и содействия семейному устройству детей до 4 лет в соответствие с современными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подходами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Специальный проект «Вызов» стратегической программы «Дети в семье». Реализуется в направлении по предотвращению социального сиротства и оказанию комплексной поддержки семьям, оказавшимся в трудной жизненной ситуации. 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427030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91"/>
          <a:stretch/>
        </p:blipFill>
        <p:spPr>
          <a:xfrm>
            <a:off x="2718816" y="573024"/>
            <a:ext cx="7064455" cy="3681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816352" y="5157216"/>
            <a:ext cx="7363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дело – общий успех!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2484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272</TotalTime>
  <Words>506</Words>
  <Application>Microsoft Office PowerPoint</Application>
  <PresentationFormat>Произвольный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ГОСУДАРСТВЕННОЕ КАЗЕННОЕ УЧРЕЖДЕНИЕ САМАРСКОЙ ОБЛАСТИ «Комплексный центр социального обслуживания населения Восточного округа» 446431, Самарская область, город Кинель, улица Деповская, д. 28 тел. 8 (84663) 2 16 54, 8 (84663) 2 14 86;  е-mai-centr-semjya@yandex.ru</vt:lpstr>
      <vt:lpstr>Презентация PowerPoint</vt:lpstr>
      <vt:lpstr>Нормативно-правовые акты оказания социальных услуг семьям с детьми</vt:lpstr>
      <vt:lpstr>Элементы мультисистемного подхода в профилактике социального сиротства </vt:lpstr>
      <vt:lpstr>Межведомственное взаимодействие</vt:lpstr>
      <vt:lpstr>Организация деятельности межведомственного взаимодействия </vt:lpstr>
      <vt:lpstr>Программы и проекты, направленные на профилактику социального сиротства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УЧРЕЖДЕНИЕ САМАРСКОЙ ОБЛАСТИ «Комплексный центр социального обслуживания населения Восточного округа» 446431, Самарская область, город Кинель, улица Деповская, д. 28 тел. 8 (84663) 2 16 54, 8 (84663) 2 14 86;  е-mai-centr-semjya@yandex.ru</dc:title>
  <dc:creator>Admin</dc:creator>
  <cp:lastModifiedBy>RePack by Diakov</cp:lastModifiedBy>
  <cp:revision>19</cp:revision>
  <dcterms:created xsi:type="dcterms:W3CDTF">2025-08-27T09:02:39Z</dcterms:created>
  <dcterms:modified xsi:type="dcterms:W3CDTF">2025-08-27T13:54:11Z</dcterms:modified>
</cp:coreProperties>
</file>