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3" r:id="rId2"/>
    <p:sldId id="257" r:id="rId3"/>
    <p:sldId id="259" r:id="rId4"/>
    <p:sldId id="291" r:id="rId5"/>
    <p:sldId id="297" r:id="rId6"/>
    <p:sldId id="268" r:id="rId7"/>
    <p:sldId id="28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9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9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9" y="4421081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2"/>
          </a:xfrm>
        </p:spPr>
        <p:txBody>
          <a:bodyPr anchor="b"/>
          <a:lstStyle>
            <a:lvl1pPr algn="l">
              <a:defRPr sz="2400"/>
            </a:lvl1pPr>
          </a:lstStyle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6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9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9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6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4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30"/>
            <a:ext cx="6637468" cy="136207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9" y="4267201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10"/>
            <a:ext cx="3057148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6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41" y="2316010"/>
            <a:ext cx="3055717" cy="639763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6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5" y="601884"/>
            <a:ext cx="3562257" cy="5648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8"/>
            <a:ext cx="3090440" cy="515073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6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7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5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5" y="601884"/>
            <a:ext cx="3562257" cy="5648446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6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12" y="693796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4" y="4133090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90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0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6" y="2323653"/>
            <a:ext cx="6777317" cy="3508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1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3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7937"/>
            <a:ext cx="9144000" cy="68580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altLang="ru-RU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altLang="ru-RU" sz="2000" i="1" dirty="0">
              <a:solidFill>
                <a:srgbClr val="002060"/>
              </a:solidFill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96136" y="3239840"/>
            <a:ext cx="306494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 smtClean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ru-RU" sz="1600" b="1" dirty="0">
              <a:solidFill>
                <a:srgbClr val="002060"/>
              </a:solidFill>
            </a:endParaRP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Подготовили: педагоги – </a:t>
            </a: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Ольга </a:t>
            </a:r>
            <a:r>
              <a:rPr lang="ru-RU" sz="1600" b="1" dirty="0">
                <a:solidFill>
                  <a:srgbClr val="002060"/>
                </a:solidFill>
              </a:rPr>
              <a:t>В</a:t>
            </a:r>
            <a:r>
              <a:rPr lang="ru-RU" sz="1600" b="1" dirty="0" smtClean="0">
                <a:solidFill>
                  <a:srgbClr val="002060"/>
                </a:solidFill>
              </a:rPr>
              <a:t>асильевна </a:t>
            </a: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Горбатовская</a:t>
            </a:r>
            <a:r>
              <a:rPr lang="ru-RU" sz="1600" b="1" dirty="0" smtClean="0">
                <a:solidFill>
                  <a:srgbClr val="002060"/>
                </a:solidFill>
              </a:rPr>
              <a:t>,</a:t>
            </a: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600" b="1" dirty="0" smtClean="0">
                <a:solidFill>
                  <a:srgbClr val="002060"/>
                </a:solidFill>
              </a:rPr>
              <a:t>Ирина Борисовна </a:t>
            </a:r>
          </a:p>
          <a:p>
            <a:pPr lvl="0" algn="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1600" b="1" dirty="0" err="1" smtClean="0">
                <a:solidFill>
                  <a:srgbClr val="002060"/>
                </a:solidFill>
              </a:rPr>
              <a:t>Сименко</a:t>
            </a:r>
            <a:endParaRPr lang="ru-RU" sz="1600" b="1" dirty="0" smtClean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56212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98390" y="1247112"/>
            <a:ext cx="65598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altLang="ru-RU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altLang="ru-RU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b="1" dirty="0" smtClean="0">
                <a:solidFill>
                  <a:srgbClr val="000066"/>
                </a:solidFill>
                <a:latin typeface="Comic Sans MS" pitchFamily="66" charset="0"/>
              </a:rPr>
              <a:t>«Дидактическое пособие по развитию речи «Кубики-перевёртыши» для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altLang="ru-RU" sz="2400" b="1" dirty="0" smtClean="0">
                <a:solidFill>
                  <a:srgbClr val="000066"/>
                </a:solidFill>
                <a:latin typeface="Comic Sans MS" pitchFamily="66" charset="0"/>
              </a:rPr>
              <a:t>детей старшего дошкольного возраста»</a:t>
            </a:r>
          </a:p>
        </p:txBody>
      </p:sp>
      <p:pic>
        <p:nvPicPr>
          <p:cNvPr id="8" name="Picture 1029" descr="E:\!\Самара\герб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9"/>
              </a:clrFrom>
              <a:clrTo>
                <a:srgbClr val="FDFD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404813"/>
            <a:ext cx="1212916" cy="1318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79512" y="177713"/>
            <a:ext cx="88569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400" dirty="0" smtClean="0"/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СП ДС «Аленький </a:t>
            </a:r>
            <a:r>
              <a:rPr lang="ru-RU" sz="2000" dirty="0">
                <a:solidFill>
                  <a:srgbClr val="002060"/>
                </a:solidFill>
              </a:rPr>
              <a:t>цветочек» </a:t>
            </a:r>
          </a:p>
          <a:p>
            <a:pPr lvl="0" algn="ctr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ru-RU" sz="2000" dirty="0">
                <a:solidFill>
                  <a:srgbClr val="002060"/>
                </a:solidFill>
              </a:rPr>
              <a:t>ГБОУ СОШ </a:t>
            </a:r>
            <a:r>
              <a:rPr lang="ru-RU" sz="2000" dirty="0" smtClean="0">
                <a:solidFill>
                  <a:srgbClr val="002060"/>
                </a:solidFill>
              </a:rPr>
              <a:t>№</a:t>
            </a:r>
            <a:r>
              <a:rPr lang="ru-RU" sz="2000" dirty="0">
                <a:solidFill>
                  <a:srgbClr val="002060"/>
                </a:solidFill>
              </a:rPr>
              <a:t>7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г.Кинеля</a:t>
            </a:r>
            <a:r>
              <a:rPr lang="ru-RU" sz="2000" dirty="0" smtClean="0">
                <a:solidFill>
                  <a:srgbClr val="002060"/>
                </a:solidFill>
              </a:rPr>
              <a:t> Самарской области</a:t>
            </a:r>
            <a:r>
              <a:rPr lang="ru-RU" sz="2000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ru-RU" sz="2000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AutoShape 2" descr="https://www.wite.ru/images/cms/data/igrushki_razdel/pazzle/step/v_gostyah_u_skazki/pazl_1000_art_79086_v_gostyah_u_skazki_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3"/>
          <a:srcRect l="31111" r="31111"/>
          <a:stretch/>
        </p:blipFill>
        <p:spPr>
          <a:xfrm>
            <a:off x="460374" y="416115"/>
            <a:ext cx="1152128" cy="1352843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2" t="3801" r="2214" b="5900"/>
          <a:stretch/>
        </p:blipFill>
        <p:spPr>
          <a:xfrm>
            <a:off x="2915816" y="2911051"/>
            <a:ext cx="3168352" cy="3682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44008" y="-27384"/>
            <a:ext cx="3528392" cy="620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д/с «Аленький цветочек»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836712"/>
            <a:ext cx="81369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 algn="ctr">
              <a:buAutoNum type="arabicPeriod"/>
            </a:pPr>
            <a:endParaRPr lang="ru-RU" sz="2400" b="1" dirty="0" smtClean="0">
              <a:ln/>
              <a:solidFill>
                <a:schemeClr val="accent3">
                  <a:lumMod val="75000"/>
                </a:schemeClr>
              </a:solidFill>
            </a:endParaRPr>
          </a:p>
          <a:p>
            <a:pPr marL="228600" indent="-228600" algn="ctr">
              <a:buAutoNum type="arabicPeriod"/>
            </a:pPr>
            <a:endParaRPr lang="ru-RU" sz="2400" b="1" dirty="0">
              <a:ln/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1340768"/>
            <a:ext cx="6336704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ЦЕЛЬ:</a:t>
            </a:r>
          </a:p>
          <a:p>
            <a:pPr algn="ctr"/>
            <a:endParaRPr lang="ru-RU" sz="2800" b="1" cap="none" spc="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ф</a:t>
            </a:r>
            <a:r>
              <a:rPr lang="ru-RU" sz="280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ормирование грамматически правильной речи в игровой форме</a:t>
            </a:r>
            <a:endParaRPr lang="ru-RU" sz="28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4008" y="0"/>
            <a:ext cx="3528392" cy="620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д/с «Аленький цветочек»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53136" y="764704"/>
            <a:ext cx="7581743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ЗАДАЧИ:</a:t>
            </a:r>
          </a:p>
          <a:p>
            <a:pPr algn="ctr"/>
            <a:endParaRPr lang="ru-RU" sz="2800" b="1" cap="none" spc="0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40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 Обогащать словарный запас детей.</a:t>
            </a:r>
          </a:p>
          <a:p>
            <a:pPr algn="ctr"/>
            <a:r>
              <a:rPr lang="ru-RU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 Развивать связную речь.</a:t>
            </a:r>
          </a:p>
          <a:p>
            <a:pPr algn="ctr"/>
            <a:r>
              <a:rPr lang="ru-RU" sz="240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Упражнять в различении гласных и согласных звуков, учить составлять слоги и слова.</a:t>
            </a:r>
          </a:p>
          <a:p>
            <a:pPr algn="ctr"/>
            <a:r>
              <a:rPr lang="ru-RU" sz="24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4. Учить детей по картинкам составлять предложения.</a:t>
            </a:r>
          </a:p>
          <a:p>
            <a:pPr algn="ctr"/>
            <a:r>
              <a:rPr lang="ru-RU" sz="240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5. Развивать фонематический слух, внимание, память.</a:t>
            </a:r>
          </a:p>
          <a:p>
            <a:pPr algn="ctr"/>
            <a:r>
              <a:rPr lang="ru-RU" sz="240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6. Учить выделять звук в начале, середине и в конце слова.</a:t>
            </a:r>
          </a:p>
          <a:p>
            <a:pPr algn="ctr"/>
            <a:endParaRPr lang="ru-RU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44008" y="0"/>
            <a:ext cx="3528392" cy="620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д/с «Аленький цветочек»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031" y="908720"/>
            <a:ext cx="4091954" cy="5438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53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644008" y="0"/>
            <a:ext cx="3528392" cy="620688"/>
            <a:chOff x="4644008" y="0"/>
            <a:chExt cx="3528392" cy="620688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4644008" y="0"/>
              <a:ext cx="3528392" cy="6206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44008" y="116632"/>
              <a:ext cx="35283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>
                  <a:solidFill>
                    <a:schemeClr val="accent1">
                      <a:lumMod val="50000"/>
                    </a:schemeClr>
                  </a:solidFill>
                </a:rPr>
                <a:t>д/с «Аленький цветочек»</a:t>
              </a:r>
              <a:endParaRPr lang="ru-RU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279945" y="450958"/>
            <a:ext cx="184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endParaRPr lang="ru-RU" sz="3600" b="1" dirty="0">
              <a:solidFill>
                <a:srgbClr val="94C600">
                  <a:lumMod val="75000"/>
                </a:srgb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59632" y="1484784"/>
            <a:ext cx="6609376" cy="1329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440"/>
              </a:spcAft>
            </a:pPr>
            <a:endParaRPr lang="ru-RU" sz="6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51" r="9579"/>
          <a:stretch/>
        </p:blipFill>
        <p:spPr>
          <a:xfrm>
            <a:off x="2282725" y="980728"/>
            <a:ext cx="4722565" cy="50547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75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44008" y="0"/>
            <a:ext cx="3528392" cy="620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д/с «Аленький цветочек»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1" b="8000"/>
          <a:stretch/>
        </p:blipFill>
        <p:spPr>
          <a:xfrm>
            <a:off x="1691680" y="980728"/>
            <a:ext cx="4925516" cy="524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227483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внимание!!!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0"/>
            <a:ext cx="3528392" cy="6206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д/с «Аленький цветочек»</a:t>
            </a:r>
          </a:p>
        </p:txBody>
      </p:sp>
    </p:spTree>
    <p:extLst>
      <p:ext uri="{BB962C8B-B14F-4D97-AF65-F5344CB8AC3E}">
        <p14:creationId xmlns:p14="http://schemas.microsoft.com/office/powerpoint/2010/main" val="88345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2182</TotalTime>
  <Words>147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«Самара вчера, сегодня и завтра: история моего города» Детско-родительский проект «Самара – город на Волге»</dc:title>
  <dc:creator>Руководитель отдела</dc:creator>
  <cp:lastModifiedBy>Артемова</cp:lastModifiedBy>
  <cp:revision>100</cp:revision>
  <dcterms:modified xsi:type="dcterms:W3CDTF">2025-06-20T11:28:44Z</dcterms:modified>
</cp:coreProperties>
</file>