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1BF2-81E6-44F7-A646-A3AA12C13ADF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E069-3825-4B4A-A787-F1A5B8266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E069-3825-4B4A-A787-F1A5B82660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ia-prezentatsii-detskii-sad-26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 ДС «Солнышко»  ГБОУ СОШ с.Малая </a:t>
            </a:r>
            <a:r>
              <a:rPr lang="ru-RU" sz="2400" dirty="0" err="1" smtClean="0"/>
              <a:t>Малышевка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35743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«Трудиться с удовольствием»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492919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Подготовил: воспитатель     </a:t>
            </a:r>
            <a:r>
              <a:rPr lang="ru-RU" sz="2400" i="1" dirty="0" smtClean="0"/>
              <a:t>Черкасова Е.М</a:t>
            </a:r>
            <a:r>
              <a:rPr lang="ru-RU" sz="2400" i="1" smtClean="0"/>
              <a:t>., воспитатель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58578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2025г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РУЧНОЙ ТРУД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Развивает у детей начало конструктивных умений и навыков, способствует духовному развитию.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dirty="0"/>
          </a:p>
        </p:txBody>
      </p:sp>
      <p:pic>
        <p:nvPicPr>
          <p:cNvPr id="4" name="Рисунок 3" descr="принимаем участие в Акции подрок к Пасхе с Серебряными волонтер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3143291" cy="419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. продуктивная деятельность. Изготовление кукол из шерстяной пряжи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285992"/>
            <a:ext cx="3593876" cy="372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ФОРМЫ ОРГАНИЗАЦИИ ТРУДА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285860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ДЕЖУРСТВА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Способствуют развитию ответственности, гуманного и заботливого отношения к людям и природе.  Дети поочередно включаются в разные виды дежурств, что обеспечивает систематичность их участия  в труде. Дежурства помогают ребенку осознать значимость его труда для коллектива, повысить самооценку.  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28586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5" name="Рисунок 4" descr="дежурств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150837" cy="418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ежурства.jpg"/>
          <p:cNvPicPr>
            <a:picLocks noChangeAspect="1"/>
          </p:cNvPicPr>
          <p:nvPr/>
        </p:nvPicPr>
        <p:blipFill>
          <a:blip r:embed="rId4" cstate="print"/>
          <a:srcRect t="5208"/>
          <a:stretch>
            <a:fillRect/>
          </a:stretch>
        </p:blipFill>
        <p:spPr>
          <a:xfrm>
            <a:off x="4643438" y="1357298"/>
            <a:ext cx="3514595" cy="442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28586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57166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ПОРУЧЕНИЯ</a:t>
            </a:r>
          </a:p>
          <a:p>
            <a:pPr algn="just"/>
            <a:r>
              <a:rPr lang="ru-RU" sz="2400" dirty="0" smtClean="0"/>
              <a:t>Всегда исходят от взрослого, в них заключается четкая направленность на получение результата, конкретно определена задача.</a:t>
            </a:r>
          </a:p>
          <a:p>
            <a:pPr algn="just"/>
            <a:r>
              <a:rPr lang="ru-RU" sz="2400" dirty="0" smtClean="0"/>
              <a:t>Выполнение трудовых поручений формирует интерес к труду, чувство ответственности за порученное дело.</a:t>
            </a:r>
          </a:p>
          <a:p>
            <a:pPr algn="ctr"/>
            <a:endParaRPr lang="ru-RU" sz="2400" dirty="0"/>
          </a:p>
        </p:txBody>
      </p:sp>
      <p:pic>
        <p:nvPicPr>
          <p:cNvPr id="6" name="Рисунок 5" descr="1744773309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496"/>
            <a:ext cx="2857521" cy="379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744788661260.jpg"/>
          <p:cNvPicPr>
            <a:picLocks noChangeAspect="1"/>
          </p:cNvPicPr>
          <p:nvPr/>
        </p:nvPicPr>
        <p:blipFill>
          <a:blip r:embed="rId4" cstate="print"/>
          <a:srcRect b="23958"/>
          <a:stretch>
            <a:fillRect/>
          </a:stretch>
        </p:blipFill>
        <p:spPr>
          <a:xfrm>
            <a:off x="4837826" y="2928934"/>
            <a:ext cx="353677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28586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8" name="Рисунок 7" descr="поручени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612780"/>
            <a:ext cx="3357586" cy="44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юные экологи.jpg"/>
          <p:cNvPicPr>
            <a:picLocks noChangeAspect="1"/>
          </p:cNvPicPr>
          <p:nvPr/>
        </p:nvPicPr>
        <p:blipFill>
          <a:blip r:embed="rId4" cstate="print"/>
          <a:srcRect l="11042"/>
          <a:stretch>
            <a:fillRect/>
          </a:stretch>
        </p:blipFill>
        <p:spPr>
          <a:xfrm>
            <a:off x="4929190" y="1428736"/>
            <a:ext cx="3286148" cy="482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28586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ЗАКЛЮЧЕНИЕ:</a:t>
            </a:r>
          </a:p>
          <a:p>
            <a:pPr algn="just"/>
            <a:r>
              <a:rPr lang="ru-RU" sz="2400" dirty="0" smtClean="0"/>
              <a:t>      Все трудовые действия ребенка предполагают обязательное участие взрослого и хотя труд ребенка не имеет настоящего материального вознаграждения, осознание значимости его труда, позволяет ему повысить самооценку, познать свои возможности, помогает ребенку становиться самостоятельным, не зависимым от взрослого и в то же время сближает его со взрослым.</a:t>
            </a:r>
          </a:p>
          <a:p>
            <a:pPr algn="just"/>
            <a:r>
              <a:rPr lang="ru-RU" sz="2400" dirty="0" smtClean="0"/>
              <a:t>Систематичность детского труда, постепенность рабочей нагрузки, подбор оборудования, создание в группе трудовой атмосферы, а так же грамотное использование педагогом  всех методов и приемов  помогут сформировать  у ребенка социально- </a:t>
            </a:r>
            <a:r>
              <a:rPr lang="ru-RU" sz="2400" smtClean="0"/>
              <a:t>личностные качества.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28586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34670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80724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</a:t>
            </a: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А. Сухомлинский.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 дошкольников является одним из ведущих компонентов развития волевых, интеллектуальных и творческих способностей ребенка, эффективным приемом формирования культуры  социальных отношений.  Разумно организованный труд способствует  физическому развитию, пространственному восприятию мира, укреплению здоровья ребенка.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42972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157161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357298"/>
            <a:ext cx="857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трудом взрослых и уважительное отношение к нему;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простейшим трудовым умениям и навыкам;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интереса к труду, трудолюбию и самостоятельности;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общественно- направленных мотивов труда, умений трудиться в коллективе и для коллектива.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71435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 ТРУДОВОГО ВОСПИТАНИЯ: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84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  ТРУДОВОЙ ДЕЯТЕЛЬНОСТИ ДОШКОЛЬНИКОВ: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Самообслуживание.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Самообслуживание – основной вид труда ребенка.  В старшем дошкольном возрасте , когда навыки самообслуживания уже сформированы у детей, они помогают друг другу.  </a:t>
            </a:r>
          </a:p>
          <a:p>
            <a:r>
              <a:rPr lang="ru-RU" sz="2400" dirty="0" smtClean="0"/>
              <a:t>Правила по организации помощи (по Р.С. Буре):</a:t>
            </a:r>
          </a:p>
          <a:p>
            <a:r>
              <a:rPr lang="ru-RU" sz="2400" dirty="0" smtClean="0"/>
              <a:t> - оказывай посильную помощь другому, если он тебя прости об этом;</a:t>
            </a:r>
          </a:p>
          <a:p>
            <a:r>
              <a:rPr lang="ru-RU" sz="2400" dirty="0" smtClean="0"/>
              <a:t>-будь добрым  по отношению к сверстникам, и они так же   отнесутся к тебе;</a:t>
            </a:r>
          </a:p>
          <a:p>
            <a:r>
              <a:rPr lang="ru-RU" sz="2400" dirty="0" smtClean="0"/>
              <a:t>-будь внимателен к другим, замечай, кому нужно помочь;</a:t>
            </a:r>
          </a:p>
          <a:p>
            <a:r>
              <a:rPr lang="ru-RU" sz="2400" dirty="0" smtClean="0"/>
              <a:t>-старайся сам  во всем быть самостоятельным, но если почувствовал, что не справишься, принимай с благодарностью помощь от другого (но никогда на нее не надейся);</a:t>
            </a:r>
          </a:p>
          <a:p>
            <a:r>
              <a:rPr lang="ru-RU" sz="2400" dirty="0" smtClean="0"/>
              <a:t>- бережно относись к своими вещам и вещам других.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амооб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3132347" cy="416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амообслужи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642918"/>
            <a:ext cx="3071834" cy="407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Хозяйственно- бытовой труд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Дает возможность воспитать аккуратность, желание поддерживать чистоту и порядок, дети учатся слаженно выполнять трудовые действия, устанавливать правильные деловые отношения, желание работать для всех, формирует нравственные качества: трудолюбие, настойчивость, доброжелательное отношение к окружающим.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поруч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3334895" cy="44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743869056225.jpg"/>
          <p:cNvPicPr>
            <a:picLocks noChangeAspect="1"/>
          </p:cNvPicPr>
          <p:nvPr/>
        </p:nvPicPr>
        <p:blipFill>
          <a:blip r:embed="rId4"/>
          <a:srcRect b="29167"/>
          <a:stretch>
            <a:fillRect/>
          </a:stretch>
        </p:blipFill>
        <p:spPr>
          <a:xfrm>
            <a:off x="4857752" y="1142984"/>
            <a:ext cx="4000522" cy="377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6786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ТРУД В ПРИРОДЕ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Создает благоприятные условия для физического развития, совершенствует движения, стимулирует действие разных органов, укрепляет нервную систему.</a:t>
            </a:r>
          </a:p>
          <a:p>
            <a:pPr algn="just"/>
            <a:r>
              <a:rPr lang="ru-RU" sz="2400" dirty="0" smtClean="0"/>
              <a:t>Труд в природе развивает наблюдательность, любознательность, воспитывает интерес  к сельскохозяйственному труду и уважение к людям, которые им занимаются, бережное отношение к природе.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8070_77-p-foni-dlya-prezentatsii-sportivnie-detskie-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труд в природ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66"/>
            <a:ext cx="3387724" cy="255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ирода.jpg"/>
          <p:cNvPicPr>
            <a:picLocks noChangeAspect="1"/>
          </p:cNvPicPr>
          <p:nvPr/>
        </p:nvPicPr>
        <p:blipFill>
          <a:blip r:embed="rId5" cstate="print"/>
          <a:srcRect l="5294" r="8431"/>
          <a:stretch>
            <a:fillRect/>
          </a:stretch>
        </p:blipFill>
        <p:spPr>
          <a:xfrm>
            <a:off x="5429256" y="285728"/>
            <a:ext cx="3214710" cy="280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743914261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3762401" cy="282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труд в природе (2).jpg"/>
          <p:cNvPicPr>
            <a:picLocks noChangeAspect="1"/>
          </p:cNvPicPr>
          <p:nvPr/>
        </p:nvPicPr>
        <p:blipFill>
          <a:blip r:embed="rId7" cstate="print"/>
          <a:srcRect l="1372"/>
          <a:stretch>
            <a:fillRect/>
          </a:stretch>
        </p:blipFill>
        <p:spPr>
          <a:xfrm>
            <a:off x="4929190" y="3214686"/>
            <a:ext cx="3929090" cy="299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542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РЦ</cp:lastModifiedBy>
  <cp:revision>27</cp:revision>
  <dcterms:created xsi:type="dcterms:W3CDTF">2025-04-05T10:30:45Z</dcterms:created>
  <dcterms:modified xsi:type="dcterms:W3CDTF">2025-04-17T05:30:46Z</dcterms:modified>
</cp:coreProperties>
</file>