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Самарской области средняя общеобразовательная школа имени ветерана Великой Отечественной Войны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Танчука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И.А. с. Георгиевка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Кинельский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Самарской области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адаптированного дидактического пособия по развитию лексико-грамматического строя речи на основе конструктора ТИКО»</a:t>
            </a:r>
          </a:p>
        </p:txBody>
      </p:sp>
      <p:pic>
        <p:nvPicPr>
          <p:cNvPr id="1026" name="Picture 2" descr="C:\Users\Dimas\Desktop\семинар 20.03.25г\Храмова В.В\c1ef696e61a3509a86144440deb7aef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9433" r="13412" b="-3089"/>
          <a:stretch/>
        </p:blipFill>
        <p:spPr bwMode="auto">
          <a:xfrm>
            <a:off x="2699792" y="2996952"/>
            <a:ext cx="3082900" cy="24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5486905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err="1" smtClean="0"/>
              <a:t>Храмова</a:t>
            </a:r>
            <a:r>
              <a:rPr lang="ru-RU" dirty="0" smtClean="0"/>
              <a:t> В.В., учитель-логопед СП ДС ГБОУ СОШ с. Георгиевка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652534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9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32656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пособия: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ознакомление, закрепление, систематизация знаний по лексическим темам, с помощью конструкторской деятельности.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углублять знания по лексическим темам;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конструкторскую деятельность детей;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сенсомоторные навыки, с помощью соединительных частей конструктора;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развивать творческие способности и инициативу;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создавать условия, способствующие формированию координировать речь с движением;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создавать условия, обеспечивающие воспитание интереса к заданиям, посредством использования конструктора.</a:t>
            </a:r>
          </a:p>
        </p:txBody>
      </p:sp>
    </p:spTree>
    <p:extLst>
      <p:ext uri="{BB962C8B-B14F-4D97-AF65-F5344CB8AC3E}">
        <p14:creationId xmlns:p14="http://schemas.microsoft.com/office/powerpoint/2010/main" val="39107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Этапы работы с пособием: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знакомство с картинками, символами, пиктограммами на деталях конструктора; обучение правильному соединению деталей.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применений знаний по лексическим темам в выполнении предложенных педагогом упражнений и игр.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использование конструктора в свободной деятельности (в группе с педагогом и без).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Лексический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в данном пособии подобран с учетом возрастных и речевых особенностей детей, с постепенным усложнением. Пособие предполагает максимальное включение всех анализаторов.</a:t>
            </a:r>
          </a:p>
        </p:txBody>
      </p:sp>
    </p:spTree>
    <p:extLst>
      <p:ext uri="{BB962C8B-B14F-4D97-AF65-F5344CB8AC3E}">
        <p14:creationId xmlns:p14="http://schemas.microsoft.com/office/powerpoint/2010/main" val="1696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12" y="2593949"/>
            <a:ext cx="566237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Авторское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пособие на основе конструктора ТИКО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лексическим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дидактические игры: «Кому, что нужно для работы?», «Опиши профессию», «Кто что делает»?», «Скажи, какой», «Кто где живет?», «Скажи наоборот» и т.д.</a:t>
            </a:r>
          </a:p>
        </p:txBody>
      </p:sp>
    </p:spTree>
    <p:extLst>
      <p:ext uri="{BB962C8B-B14F-4D97-AF65-F5344CB8AC3E}">
        <p14:creationId xmlns:p14="http://schemas.microsoft.com/office/powerpoint/2010/main" val="415880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84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Адаптированное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пособие по формированию фразовой речи и развитию глагольного словаря, с использованием конструктора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детали конструктора с картинками персонажей и их действиями. Предлагается серия сюжетных картинок, по которым дети строят фразы с помощью схемы и без.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2636304" cy="3478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248472" cy="3478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5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Адаптированное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пособие по развитию построения фразы и предложно-падежных конструкций, с использованием конструктора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ТИКО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способствует изучению и закреплению глагольного словаря и предлогов.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Предлагаются сюжетные картинки, по которым дети, с помощью деталей конструктора строят предложения, выбирая соответствующее действие и предлог.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53618"/>
            <a:ext cx="5200728" cy="3904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1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Логопедическое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домино для развития слоговой структуры слова,  на основе конструктора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 собой детали конструктора с нанесенными на них картинками слов различной слоговой структуры.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7140"/>
            <a:ext cx="5328592" cy="3995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</TotalTime>
  <Words>376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Dimas</dc:creator>
  <cp:lastModifiedBy>Dimas</cp:lastModifiedBy>
  <cp:revision>3</cp:revision>
  <dcterms:created xsi:type="dcterms:W3CDTF">2025-04-30T08:49:22Z</dcterms:created>
  <dcterms:modified xsi:type="dcterms:W3CDTF">2025-04-30T09:13:27Z</dcterms:modified>
</cp:coreProperties>
</file>