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 vertBarState="maximized">
    <p:restoredLeft sz="33449"/>
    <p:restoredTop sz="94077"/>
  </p:normalViewPr>
  <p:slideViewPr>
    <p:cSldViewPr snapToGrid="0">
      <p:cViewPr varScale="1">
        <p:scale>
          <a:sx n="63" d="100"/>
          <a:sy n="63" d="100"/>
        </p:scale>
        <p:origin x="90" y="378"/>
      </p:cViewPr>
      <p:guideLst>
        <p:guide orient="horz" pos="2155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presProps" Target="presProps.xml"  /><Relationship Id="rId28" Type="http://schemas.openxmlformats.org/officeDocument/2006/relationships/viewProps" Target="viewProps.xml"  /><Relationship Id="rId29" Type="http://schemas.openxmlformats.org/officeDocument/2006/relationships/theme" Target="theme/theme1.xml"  /><Relationship Id="rId3" Type="http://schemas.openxmlformats.org/officeDocument/2006/relationships/slide" Target="slides/slide2.xml"  /><Relationship Id="rId30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/>
          <p:nvPr/>
        </p:nvSpPr>
        <p:spPr>
          <a:xfrm>
            <a:off x="-12699" y="3631"/>
            <a:ext cx="1247479" cy="4425873"/>
          </a:xfrm>
          <a:custGeom>
            <a:avLst/>
            <a:gdLst/>
            <a:cxnLst>
              <a:cxn ang="0">
                <a:pos x="0" y="0"/>
              </a:cxn>
              <a:cxn ang="0">
                <a:pos x="0" y="708"/>
              </a:cxn>
              <a:cxn ang="0">
                <a:pos x="986" y="7114"/>
              </a:cxn>
              <a:cxn ang="0">
                <a:pos x="1537" y="7266"/>
              </a:cxn>
              <a:cxn ang="0">
                <a:pos x="62" y="0"/>
              </a:cxn>
              <a:cxn ang="0">
                <a:pos x="0" y="0"/>
              </a:cxn>
            </a:cxnLst>
            <a:rect l="0" t="0" r="r" b="b"/>
            <a:pathLst>
              <a:path w="1537" h="7266">
                <a:moveTo>
                  <a:pt x="0" y="0"/>
                </a:moveTo>
                <a:lnTo>
                  <a:pt x="0" y="708"/>
                </a:lnTo>
                <a:lnTo>
                  <a:pt x="986" y="7114"/>
                </a:lnTo>
                <a:lnTo>
                  <a:pt x="1537" y="7266"/>
                </a:lnTo>
                <a:lnTo>
                  <a:pt x="62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9" name=""/>
          <p:cNvSpPr/>
          <p:nvPr/>
        </p:nvSpPr>
        <p:spPr>
          <a:xfrm flipH="1">
            <a:off x="7307082" y="211889"/>
            <a:ext cx="4883131" cy="1609272"/>
          </a:xfrm>
          <a:custGeom>
            <a:avLst/>
            <a:gdLst>
              <a:gd name="connsiteX0" fmla="*/ 0 w 2715"/>
              <a:gd name="connsiteY0" fmla="*/ 0 h 1458"/>
              <a:gd name="connsiteX1" fmla="*/ 0 w 2715"/>
              <a:gd name="connsiteY1" fmla="*/ 1458 h 1458"/>
              <a:gd name="connsiteX2" fmla="*/ 2715 w 2715"/>
              <a:gd name="connsiteY2" fmla="*/ 909 h 1458"/>
              <a:gd name="connsiteX3" fmla="*/ 0 w 2715"/>
              <a:gd name="connsiteY3" fmla="*/ 0 h 14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" h="1458">
                <a:moveTo>
                  <a:pt x="0" y="0"/>
                </a:moveTo>
                <a:lnTo>
                  <a:pt x="0" y="1458"/>
                </a:lnTo>
                <a:lnTo>
                  <a:pt x="2715" y="909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0" name=""/>
          <p:cNvSpPr/>
          <p:nvPr/>
        </p:nvSpPr>
        <p:spPr>
          <a:xfrm flipH="1">
            <a:off x="1176" y="0"/>
            <a:ext cx="12196229" cy="1209811"/>
          </a:xfrm>
          <a:custGeom>
            <a:avLst/>
            <a:gdLst>
              <a:gd name="connsiteX0" fmla="*/ 6774 w 6774"/>
              <a:gd name="connsiteY0" fmla="*/ 0 h 1097"/>
              <a:gd name="connsiteX1" fmla="*/ 0 w 6774"/>
              <a:gd name="connsiteY1" fmla="*/ 0 h 1097"/>
              <a:gd name="connsiteX2" fmla="*/ 0 w 6774"/>
              <a:gd name="connsiteY2" fmla="*/ 194 h 1097"/>
              <a:gd name="connsiteX3" fmla="*/ 2700 w 6774"/>
              <a:gd name="connsiteY3" fmla="*/ 1097 h 1097"/>
              <a:gd name="connsiteX4" fmla="*/ 6774 w 6774"/>
              <a:gd name="connsiteY4" fmla="*/ 282 h 1097"/>
              <a:gd name="connsiteX5" fmla="*/ 6774 w 6774"/>
              <a:gd name="connsiteY5" fmla="*/ 0 h 109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4" h="1097">
                <a:moveTo>
                  <a:pt x="6774" y="0"/>
                </a:moveTo>
                <a:lnTo>
                  <a:pt x="0" y="0"/>
                </a:lnTo>
                <a:lnTo>
                  <a:pt x="0" y="194"/>
                </a:lnTo>
                <a:lnTo>
                  <a:pt x="2700" y="1097"/>
                </a:lnTo>
                <a:lnTo>
                  <a:pt x="6774" y="282"/>
                </a:lnTo>
                <a:lnTo>
                  <a:pt x="6774" y="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1" name=""/>
          <p:cNvSpPr/>
          <p:nvPr/>
        </p:nvSpPr>
        <p:spPr>
          <a:xfrm>
            <a:off x="0" y="313097"/>
            <a:ext cx="7315199" cy="2039450"/>
          </a:xfrm>
          <a:custGeom>
            <a:avLst/>
            <a:gdLst>
              <a:gd name="connsiteX0" fmla="*/ 5486400 w 5486400"/>
              <a:gd name="connsiteY0" fmla="*/ 1085850 h 2571750"/>
              <a:gd name="connsiteX1" fmla="*/ 0 w 5486400"/>
              <a:gd name="connsiteY1" fmla="*/ 0 h 2571750"/>
              <a:gd name="connsiteX2" fmla="*/ 0 w 5486400"/>
              <a:gd name="connsiteY2" fmla="*/ 95250 h 2571750"/>
              <a:gd name="connsiteX3" fmla="*/ 923925 w 5486400"/>
              <a:gd name="connsiteY3" fmla="*/ 2571750 h 2571750"/>
              <a:gd name="connsiteX4" fmla="*/ 5486400 w 5486400"/>
              <a:gd name="connsiteY4" fmla="*/ 1085850 h 2571750"/>
              <a:gd name="connsiteX0" fmla="*/ 5486400 w 5486400"/>
              <a:gd name="connsiteY0" fmla="*/ 1085850 h 2676075"/>
              <a:gd name="connsiteX1" fmla="*/ 0 w 5486400"/>
              <a:gd name="connsiteY1" fmla="*/ 0 h 2676075"/>
              <a:gd name="connsiteX2" fmla="*/ 0 w 5486400"/>
              <a:gd name="connsiteY2" fmla="*/ 95250 h 2676075"/>
              <a:gd name="connsiteX3" fmla="*/ 604863 w 5486400"/>
              <a:gd name="connsiteY3" fmla="*/ 2676075 h 2676075"/>
              <a:gd name="connsiteX4" fmla="*/ 5486400 w 5486400"/>
              <a:gd name="connsiteY4" fmla="*/ 1085850 h 2676075"/>
              <a:gd name="connsiteX0" fmla="*/ 5486400 w 5486400"/>
              <a:gd name="connsiteY0" fmla="*/ 1085850 h 2582198"/>
              <a:gd name="connsiteX1" fmla="*/ 0 w 5486400"/>
              <a:gd name="connsiteY1" fmla="*/ 0 h 2582198"/>
              <a:gd name="connsiteX2" fmla="*/ 0 w 5486400"/>
              <a:gd name="connsiteY2" fmla="*/ 95250 h 2582198"/>
              <a:gd name="connsiteX3" fmla="*/ 892927 w 5486400"/>
              <a:gd name="connsiteY3" fmla="*/ 2582198 h 2582198"/>
              <a:gd name="connsiteX4" fmla="*/ 5486400 w 5486400"/>
              <a:gd name="connsiteY4" fmla="*/ 1085850 h 2582198"/>
              <a:gd name="connsiteX0" fmla="*/ 5486400 w 5486400"/>
              <a:gd name="connsiteY0" fmla="*/ 1085850 h 2582198"/>
              <a:gd name="connsiteX1" fmla="*/ 0 w 5486400"/>
              <a:gd name="connsiteY1" fmla="*/ 0 h 2582198"/>
              <a:gd name="connsiteX2" fmla="*/ 892927 w 5486400"/>
              <a:gd name="connsiteY2" fmla="*/ 2582198 h 2582198"/>
              <a:gd name="connsiteX3" fmla="*/ 5486400 w 5486400"/>
              <a:gd name="connsiteY3" fmla="*/ 1085850 h 2582198"/>
              <a:gd name="connsiteX0" fmla="*/ 5486400 w 5486400"/>
              <a:gd name="connsiteY0" fmla="*/ 1085850 h 2481754"/>
              <a:gd name="connsiteX1" fmla="*/ 0 w 5486400"/>
              <a:gd name="connsiteY1" fmla="*/ 0 h 2481754"/>
              <a:gd name="connsiteX2" fmla="*/ 870728 w 5486400"/>
              <a:gd name="connsiteY2" fmla="*/ 2481754 h 2481754"/>
              <a:gd name="connsiteX3" fmla="*/ 5486400 w 5486400"/>
              <a:gd name="connsiteY3" fmla="*/ 1085850 h 24817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2481754">
                <a:moveTo>
                  <a:pt x="5486400" y="1085850"/>
                </a:moveTo>
                <a:lnTo>
                  <a:pt x="0" y="0"/>
                </a:lnTo>
                <a:lnTo>
                  <a:pt x="870728" y="2481754"/>
                </a:lnTo>
                <a:lnTo>
                  <a:pt x="5486400" y="108585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2" name=""/>
          <p:cNvSpPr/>
          <p:nvPr/>
        </p:nvSpPr>
        <p:spPr>
          <a:xfrm rot="16200000" flipH="1">
            <a:off x="-469153" y="661849"/>
            <a:ext cx="2747768" cy="1432205"/>
          </a:xfrm>
          <a:custGeom>
            <a:avLst/>
            <a:gdLst>
              <a:gd name="connsiteX0" fmla="*/ 0 w 2715"/>
              <a:gd name="connsiteY0" fmla="*/ 0 h 1458"/>
              <a:gd name="connsiteX1" fmla="*/ 0 w 2715"/>
              <a:gd name="connsiteY1" fmla="*/ 1458 h 1458"/>
              <a:gd name="connsiteX2" fmla="*/ 2715 w 2715"/>
              <a:gd name="connsiteY2" fmla="*/ 909 h 1458"/>
              <a:gd name="connsiteX3" fmla="*/ 0 w 2715"/>
              <a:gd name="connsiteY3" fmla="*/ 0 h 14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" h="1458">
                <a:moveTo>
                  <a:pt x="0" y="0"/>
                </a:moveTo>
                <a:lnTo>
                  <a:pt x="0" y="1458"/>
                </a:lnTo>
                <a:lnTo>
                  <a:pt x="2715" y="909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3" name=""/>
          <p:cNvSpPr/>
          <p:nvPr/>
        </p:nvSpPr>
        <p:spPr>
          <a:xfrm rot="16200000" flipH="1">
            <a:off x="-2892959" y="2893114"/>
            <a:ext cx="6862892" cy="1076695"/>
          </a:xfrm>
          <a:custGeom>
            <a:avLst/>
            <a:gdLst>
              <a:gd name="connsiteX0" fmla="*/ 6774 w 6774"/>
              <a:gd name="connsiteY0" fmla="*/ 0 h 1097"/>
              <a:gd name="connsiteX1" fmla="*/ 0 w 6774"/>
              <a:gd name="connsiteY1" fmla="*/ 0 h 1097"/>
              <a:gd name="connsiteX2" fmla="*/ 0 w 6774"/>
              <a:gd name="connsiteY2" fmla="*/ 194 h 1097"/>
              <a:gd name="connsiteX3" fmla="*/ 2700 w 6774"/>
              <a:gd name="connsiteY3" fmla="*/ 1097 h 1097"/>
              <a:gd name="connsiteX4" fmla="*/ 6774 w 6774"/>
              <a:gd name="connsiteY4" fmla="*/ 282 h 1097"/>
              <a:gd name="connsiteX5" fmla="*/ 6774 w 6774"/>
              <a:gd name="connsiteY5" fmla="*/ 0 h 109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4" h="1097">
                <a:moveTo>
                  <a:pt x="6774" y="0"/>
                </a:moveTo>
                <a:lnTo>
                  <a:pt x="0" y="0"/>
                </a:lnTo>
                <a:lnTo>
                  <a:pt x="0" y="194"/>
                </a:lnTo>
                <a:lnTo>
                  <a:pt x="2700" y="1097"/>
                </a:lnTo>
                <a:lnTo>
                  <a:pt x="6774" y="282"/>
                </a:lnTo>
                <a:lnTo>
                  <a:pt x="6774" y="0"/>
                </a:ln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4" name=""/>
          <p:cNvSpPr/>
          <p:nvPr/>
        </p:nvSpPr>
        <p:spPr>
          <a:xfrm rot="16200000">
            <a:off x="-839161" y="3864994"/>
            <a:ext cx="4116307" cy="1880869"/>
          </a:xfrm>
          <a:custGeom>
            <a:avLst/>
            <a:gdLst>
              <a:gd name="connsiteX0" fmla="*/ 5486400 w 5486400"/>
              <a:gd name="connsiteY0" fmla="*/ 1085850 h 2571750"/>
              <a:gd name="connsiteX1" fmla="*/ 0 w 5486400"/>
              <a:gd name="connsiteY1" fmla="*/ 0 h 2571750"/>
              <a:gd name="connsiteX2" fmla="*/ 0 w 5486400"/>
              <a:gd name="connsiteY2" fmla="*/ 95250 h 2571750"/>
              <a:gd name="connsiteX3" fmla="*/ 923925 w 5486400"/>
              <a:gd name="connsiteY3" fmla="*/ 2571750 h 2571750"/>
              <a:gd name="connsiteX4" fmla="*/ 5486400 w 5486400"/>
              <a:gd name="connsiteY4" fmla="*/ 1085850 h 25717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2571750">
                <a:moveTo>
                  <a:pt x="5486400" y="1085850"/>
                </a:moveTo>
                <a:lnTo>
                  <a:pt x="0" y="0"/>
                </a:lnTo>
                <a:lnTo>
                  <a:pt x="0" y="95250"/>
                </a:lnTo>
                <a:lnTo>
                  <a:pt x="923925" y="2571750"/>
                </a:lnTo>
                <a:lnTo>
                  <a:pt x="5486400" y="1085850"/>
                </a:lnTo>
              </a:path>
            </a:pathLst>
          </a:cu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5" name=""/>
          <p:cNvSpPr/>
          <p:nvPr/>
        </p:nvSpPr>
        <p:spPr>
          <a:xfrm rot="16200000">
            <a:off x="1234747" y="5050782"/>
            <a:ext cx="895421" cy="2731035"/>
          </a:xfrm>
          <a:custGeom>
            <a:avLst/>
            <a:gdLst>
              <a:gd name="connsiteX0" fmla="*/ 0 w 571472"/>
              <a:gd name="connsiteY0" fmla="*/ 3000396 h 3000396"/>
              <a:gd name="connsiteX1" fmla="*/ 0 w 571472"/>
              <a:gd name="connsiteY1" fmla="*/ 0 h 3000396"/>
              <a:gd name="connsiteX2" fmla="*/ 571472 w 571472"/>
              <a:gd name="connsiteY2" fmla="*/ 3000396 h 3000396"/>
              <a:gd name="connsiteX3" fmla="*/ 0 w 571472"/>
              <a:gd name="connsiteY3" fmla="*/ 3000396 h 3000396"/>
              <a:gd name="connsiteX0" fmla="*/ 0 w 928630"/>
              <a:gd name="connsiteY0" fmla="*/ 3000396 h 3000396"/>
              <a:gd name="connsiteX1" fmla="*/ 0 w 928630"/>
              <a:gd name="connsiteY1" fmla="*/ 0 h 3000396"/>
              <a:gd name="connsiteX2" fmla="*/ 928630 w 928630"/>
              <a:gd name="connsiteY2" fmla="*/ 2500306 h 3000396"/>
              <a:gd name="connsiteX3" fmla="*/ 0 w 928630"/>
              <a:gd name="connsiteY3" fmla="*/ 3000396 h 3000396"/>
              <a:gd name="connsiteX0" fmla="*/ 9525 w 938155"/>
              <a:gd name="connsiteY0" fmla="*/ 3067050 h 3067050"/>
              <a:gd name="connsiteX1" fmla="*/ 0 w 938155"/>
              <a:gd name="connsiteY1" fmla="*/ 0 h 3067050"/>
              <a:gd name="connsiteX2" fmla="*/ 938155 w 938155"/>
              <a:gd name="connsiteY2" fmla="*/ 2566960 h 3067050"/>
              <a:gd name="connsiteX3" fmla="*/ 9525 w 938155"/>
              <a:gd name="connsiteY3" fmla="*/ 3067050 h 3067050"/>
              <a:gd name="connsiteX0" fmla="*/ 9525 w 928656"/>
              <a:gd name="connsiteY0" fmla="*/ 3067050 h 3067050"/>
              <a:gd name="connsiteX1" fmla="*/ 0 w 928656"/>
              <a:gd name="connsiteY1" fmla="*/ 0 h 3067050"/>
              <a:gd name="connsiteX2" fmla="*/ 928656 w 928656"/>
              <a:gd name="connsiteY2" fmla="*/ 2509813 h 3067050"/>
              <a:gd name="connsiteX3" fmla="*/ 9525 w 928656"/>
              <a:gd name="connsiteY3" fmla="*/ 3067050 h 3067050"/>
              <a:gd name="connsiteX0" fmla="*/ 9525 w 928656"/>
              <a:gd name="connsiteY0" fmla="*/ 2709836 h 2709836"/>
              <a:gd name="connsiteX1" fmla="*/ 0 w 928656"/>
              <a:gd name="connsiteY1" fmla="*/ 0 h 2709836"/>
              <a:gd name="connsiteX2" fmla="*/ 928656 w 928656"/>
              <a:gd name="connsiteY2" fmla="*/ 2509813 h 2709836"/>
              <a:gd name="connsiteX3" fmla="*/ 9525 w 928656"/>
              <a:gd name="connsiteY3" fmla="*/ 2709836 h 2709836"/>
              <a:gd name="connsiteX0" fmla="*/ 9525 w 928656"/>
              <a:gd name="connsiteY0" fmla="*/ 2781250 h 2781250"/>
              <a:gd name="connsiteX1" fmla="*/ 0 w 928656"/>
              <a:gd name="connsiteY1" fmla="*/ 0 h 2781250"/>
              <a:gd name="connsiteX2" fmla="*/ 928656 w 928656"/>
              <a:gd name="connsiteY2" fmla="*/ 2509813 h 2781250"/>
              <a:gd name="connsiteX3" fmla="*/ 9525 w 928656"/>
              <a:gd name="connsiteY3" fmla="*/ 2781250 h 2781250"/>
              <a:gd name="connsiteX0" fmla="*/ 9525 w 928656"/>
              <a:gd name="connsiteY0" fmla="*/ 2924102 h 2924102"/>
              <a:gd name="connsiteX1" fmla="*/ 0 w 928656"/>
              <a:gd name="connsiteY1" fmla="*/ 0 h 2924102"/>
              <a:gd name="connsiteX2" fmla="*/ 928656 w 928656"/>
              <a:gd name="connsiteY2" fmla="*/ 2509813 h 2924102"/>
              <a:gd name="connsiteX3" fmla="*/ 9525 w 928656"/>
              <a:gd name="connsiteY3" fmla="*/ 2924102 h 2924102"/>
              <a:gd name="connsiteX0" fmla="*/ 9525 w 931063"/>
              <a:gd name="connsiteY0" fmla="*/ 2924102 h 2924102"/>
              <a:gd name="connsiteX1" fmla="*/ 0 w 931063"/>
              <a:gd name="connsiteY1" fmla="*/ 0 h 2924102"/>
              <a:gd name="connsiteX2" fmla="*/ 931063 w 931063"/>
              <a:gd name="connsiteY2" fmla="*/ 2521723 h 2924102"/>
              <a:gd name="connsiteX3" fmla="*/ 9525 w 931063"/>
              <a:gd name="connsiteY3" fmla="*/ 2924102 h 2924102"/>
              <a:gd name="connsiteX0" fmla="*/ 0 w 931063"/>
              <a:gd name="connsiteY0" fmla="*/ 2805040 h 2805040"/>
              <a:gd name="connsiteX1" fmla="*/ 0 w 931063"/>
              <a:gd name="connsiteY1" fmla="*/ 0 h 2805040"/>
              <a:gd name="connsiteX2" fmla="*/ 931063 w 931063"/>
              <a:gd name="connsiteY2" fmla="*/ 2521723 h 2805040"/>
              <a:gd name="connsiteX3" fmla="*/ 0 w 931063"/>
              <a:gd name="connsiteY3" fmla="*/ 2805040 h 2805040"/>
              <a:gd name="connsiteX0" fmla="*/ 6350 w 931063"/>
              <a:gd name="connsiteY0" fmla="*/ 2822504 h 2822504"/>
              <a:gd name="connsiteX1" fmla="*/ 0 w 931063"/>
              <a:gd name="connsiteY1" fmla="*/ 0 h 2822504"/>
              <a:gd name="connsiteX2" fmla="*/ 931063 w 931063"/>
              <a:gd name="connsiteY2" fmla="*/ 2521723 h 2822504"/>
              <a:gd name="connsiteX3" fmla="*/ 6350 w 931063"/>
              <a:gd name="connsiteY3" fmla="*/ 2822504 h 2822504"/>
              <a:gd name="connsiteX0" fmla="*/ 6350 w 1185503"/>
              <a:gd name="connsiteY0" fmla="*/ 2822504 h 3224000"/>
              <a:gd name="connsiteX1" fmla="*/ 0 w 1185503"/>
              <a:gd name="connsiteY1" fmla="*/ 0 h 3224000"/>
              <a:gd name="connsiteX2" fmla="*/ 1185503 w 1185503"/>
              <a:gd name="connsiteY2" fmla="*/ 3224000 h 3224000"/>
              <a:gd name="connsiteX3" fmla="*/ 6350 w 1185503"/>
              <a:gd name="connsiteY3" fmla="*/ 2822504 h 3224000"/>
              <a:gd name="connsiteX0" fmla="*/ 2116 w 1193457"/>
              <a:gd name="connsiteY0" fmla="*/ 3734200 h 3734200"/>
              <a:gd name="connsiteX1" fmla="*/ 7954 w 1193457"/>
              <a:gd name="connsiteY1" fmla="*/ 0 h 3734200"/>
              <a:gd name="connsiteX2" fmla="*/ 1193457 w 1193457"/>
              <a:gd name="connsiteY2" fmla="*/ 3224000 h 3734200"/>
              <a:gd name="connsiteX3" fmla="*/ 2116 w 1193457"/>
              <a:gd name="connsiteY3" fmla="*/ 3734200 h 3734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457" h="3734200">
                <a:moveTo>
                  <a:pt x="2116" y="3734200"/>
                </a:moveTo>
                <a:cubicBezTo>
                  <a:pt x="-1" y="2793365"/>
                  <a:pt x="10071" y="940835"/>
                  <a:pt x="7954" y="0"/>
                </a:cubicBezTo>
                <a:lnTo>
                  <a:pt x="1193457" y="3224000"/>
                </a:lnTo>
                <a:lnTo>
                  <a:pt x="2116" y="3734200"/>
                </a:lnTo>
              </a:path>
            </a:pathLst>
          </a:custGeom>
          <a:solidFill>
            <a:schemeClr val="accent2">
              <a:lumMod val="50000"/>
              <a:lumOff val="5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6" name=""/>
          <p:cNvSpPr/>
          <p:nvPr/>
        </p:nvSpPr>
        <p:spPr>
          <a:xfrm>
            <a:off x="164250" y="-27432"/>
            <a:ext cx="2883726" cy="6885432"/>
          </a:xfrm>
          <a:custGeom>
            <a:avLst/>
            <a:gdLst>
              <a:gd name="connsiteX0" fmla="*/ 0 w 500066"/>
              <a:gd name="connsiteY0" fmla="*/ 6858000 h 6858000"/>
              <a:gd name="connsiteX1" fmla="*/ 250033 w 500066"/>
              <a:gd name="connsiteY1" fmla="*/ 0 h 6858000"/>
              <a:gd name="connsiteX2" fmla="*/ 500066 w 500066"/>
              <a:gd name="connsiteY2" fmla="*/ 6858000 h 6858000"/>
              <a:gd name="connsiteX3" fmla="*/ 0 w 500066"/>
              <a:gd name="connsiteY3" fmla="*/ 6858000 h 6858000"/>
              <a:gd name="connsiteX0" fmla="*/ 1638757 w 2138823"/>
              <a:gd name="connsiteY0" fmla="*/ 6876288 h 6876288"/>
              <a:gd name="connsiteX1" fmla="*/ 0 w 2138823"/>
              <a:gd name="connsiteY1" fmla="*/ 0 h 6876288"/>
              <a:gd name="connsiteX2" fmla="*/ 2138823 w 2138823"/>
              <a:gd name="connsiteY2" fmla="*/ 6876288 h 6876288"/>
              <a:gd name="connsiteX3" fmla="*/ 1638757 w 2138823"/>
              <a:gd name="connsiteY3" fmla="*/ 6876288 h 6876288"/>
              <a:gd name="connsiteX0" fmla="*/ 1662729 w 2162795"/>
              <a:gd name="connsiteY0" fmla="*/ 6885432 h 6885432"/>
              <a:gd name="connsiteX1" fmla="*/ 0 w 2162795"/>
              <a:gd name="connsiteY1" fmla="*/ 0 h 6885432"/>
              <a:gd name="connsiteX2" fmla="*/ 2162795 w 2162795"/>
              <a:gd name="connsiteY2" fmla="*/ 6885432 h 6885432"/>
              <a:gd name="connsiteX3" fmla="*/ 1662729 w 2162795"/>
              <a:gd name="connsiteY3" fmla="*/ 6885432 h 68854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795" h="6885432">
                <a:moveTo>
                  <a:pt x="1662729" y="6885432"/>
                </a:moveTo>
                <a:lnTo>
                  <a:pt x="0" y="0"/>
                </a:lnTo>
                <a:lnTo>
                  <a:pt x="2162795" y="6885432"/>
                </a:lnTo>
                <a:lnTo>
                  <a:pt x="1662729" y="6885432"/>
                </a:lnTo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2270586" y="2919309"/>
            <a:ext cx="9635703" cy="957706"/>
          </a:xfrm>
        </p:spPr>
        <p:txBody>
          <a:bodyPr>
            <a:noAutofit/>
          </a:bodyPr>
          <a:lstStyle>
            <a:lvl1pPr algn="l">
              <a:defRPr sz="54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subTitle" idx="1"/>
          </p:nvPr>
        </p:nvSpPr>
        <p:spPr>
          <a:xfrm>
            <a:off x="2270586" y="3890286"/>
            <a:ext cx="9631127" cy="467408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"/>
          <p:cNvGrpSpPr/>
          <p:nvPr/>
        </p:nvGrpSpPr>
        <p:grpSpPr>
          <a:xfrm rot="0">
            <a:off x="-73151" y="3141915"/>
            <a:ext cx="12305046" cy="3716088"/>
            <a:chOff x="-28573" y="3141915"/>
            <a:chExt cx="9202494" cy="3716088"/>
          </a:xfrm>
        </p:grpSpPr>
        <p:sp>
          <p:nvSpPr>
            <p:cNvPr id="7" name=""/>
            <p:cNvSpPr/>
            <p:nvPr/>
          </p:nvSpPr>
          <p:spPr>
            <a:xfrm rot="10800000" flipH="1">
              <a:off x="13414" y="5642418"/>
              <a:ext cx="3665145" cy="1074154"/>
            </a:xfrm>
            <a:custGeom>
              <a:avLst/>
              <a:gdLst>
                <a:gd name="connsiteX0" fmla="*/ 0 w 2715"/>
                <a:gd name="connsiteY0" fmla="*/ 0 h 1458"/>
                <a:gd name="connsiteX1" fmla="*/ 0 w 2715"/>
                <a:gd name="connsiteY1" fmla="*/ 1458 h 1458"/>
                <a:gd name="connsiteX2" fmla="*/ 2715 w 2715"/>
                <a:gd name="connsiteY2" fmla="*/ 909 h 1458"/>
                <a:gd name="connsiteX3" fmla="*/ 0 w 2715"/>
                <a:gd name="connsiteY3" fmla="*/ 0 h 14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" h="1458">
                  <a:moveTo>
                    <a:pt x="0" y="0"/>
                  </a:moveTo>
                  <a:lnTo>
                    <a:pt x="0" y="1458"/>
                  </a:lnTo>
                  <a:lnTo>
                    <a:pt x="2715" y="909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40000"/>
                <a:lumOff val="60000"/>
                <a:alpha val="58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8" name=""/>
            <p:cNvSpPr/>
            <p:nvPr/>
          </p:nvSpPr>
          <p:spPr>
            <a:xfrm rot="10800000" flipH="1">
              <a:off x="8017" y="6050481"/>
              <a:ext cx="9154154" cy="807522"/>
            </a:xfrm>
            <a:custGeom>
              <a:avLst/>
              <a:gdLst>
                <a:gd name="connsiteX0" fmla="*/ 6774 w 6774"/>
                <a:gd name="connsiteY0" fmla="*/ 0 h 1097"/>
                <a:gd name="connsiteX1" fmla="*/ 0 w 6774"/>
                <a:gd name="connsiteY1" fmla="*/ 0 h 1097"/>
                <a:gd name="connsiteX2" fmla="*/ 0 w 6774"/>
                <a:gd name="connsiteY2" fmla="*/ 194 h 1097"/>
                <a:gd name="connsiteX3" fmla="*/ 2700 w 6774"/>
                <a:gd name="connsiteY3" fmla="*/ 1097 h 1097"/>
                <a:gd name="connsiteX4" fmla="*/ 6774 w 6774"/>
                <a:gd name="connsiteY4" fmla="*/ 282 h 1097"/>
                <a:gd name="connsiteX5" fmla="*/ 6774 w 6774"/>
                <a:gd name="connsiteY5" fmla="*/ 0 h 109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4" h="1097">
                  <a:moveTo>
                    <a:pt x="6774" y="0"/>
                  </a:moveTo>
                  <a:lnTo>
                    <a:pt x="0" y="0"/>
                  </a:lnTo>
                  <a:lnTo>
                    <a:pt x="0" y="194"/>
                  </a:lnTo>
                  <a:lnTo>
                    <a:pt x="2700" y="1097"/>
                  </a:lnTo>
                  <a:lnTo>
                    <a:pt x="6774" y="282"/>
                  </a:lnTo>
                  <a:lnTo>
                    <a:pt x="6774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"/>
            <p:cNvSpPr/>
            <p:nvPr/>
          </p:nvSpPr>
          <p:spPr>
            <a:xfrm rot="10800000">
              <a:off x="3672466" y="5238365"/>
              <a:ext cx="5490588" cy="1410652"/>
            </a:xfrm>
            <a:custGeom>
              <a:avLst/>
              <a:gdLst>
                <a:gd name="connsiteX0" fmla="*/ 5486400 w 5486400"/>
                <a:gd name="connsiteY0" fmla="*/ 1085850 h 2571750"/>
                <a:gd name="connsiteX1" fmla="*/ 0 w 5486400"/>
                <a:gd name="connsiteY1" fmla="*/ 0 h 2571750"/>
                <a:gd name="connsiteX2" fmla="*/ 0 w 5486400"/>
                <a:gd name="connsiteY2" fmla="*/ 95250 h 2571750"/>
                <a:gd name="connsiteX3" fmla="*/ 923925 w 5486400"/>
                <a:gd name="connsiteY3" fmla="*/ 2571750 h 2571750"/>
                <a:gd name="connsiteX4" fmla="*/ 5486400 w 5486400"/>
                <a:gd name="connsiteY4" fmla="*/ 1085850 h 25717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2571750">
                  <a:moveTo>
                    <a:pt x="5486400" y="108585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23925" y="2571750"/>
                  </a:lnTo>
                  <a:lnTo>
                    <a:pt x="5486400" y="1085850"/>
                  </a:lnTo>
                </a:path>
              </a:pathLst>
            </a:custGeom>
            <a:solidFill>
              <a:srgbClr val="b6b8ba">
                <a:alpha val="38000"/>
              </a:srgb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"/>
            <p:cNvSpPr/>
            <p:nvPr/>
          </p:nvSpPr>
          <p:spPr>
            <a:xfrm rot="10800000">
              <a:off x="8223873" y="5072085"/>
              <a:ext cx="931774" cy="1548196"/>
            </a:xfrm>
            <a:custGeom>
              <a:avLst/>
              <a:gdLst>
                <a:gd name="connsiteX0" fmla="*/ 0 w 571472"/>
                <a:gd name="connsiteY0" fmla="*/ 3000396 h 3000396"/>
                <a:gd name="connsiteX1" fmla="*/ 0 w 571472"/>
                <a:gd name="connsiteY1" fmla="*/ 0 h 3000396"/>
                <a:gd name="connsiteX2" fmla="*/ 571472 w 571472"/>
                <a:gd name="connsiteY2" fmla="*/ 3000396 h 3000396"/>
                <a:gd name="connsiteX3" fmla="*/ 0 w 571472"/>
                <a:gd name="connsiteY3" fmla="*/ 3000396 h 3000396"/>
                <a:gd name="connsiteX0" fmla="*/ 0 w 928630"/>
                <a:gd name="connsiteY0" fmla="*/ 3000396 h 3000396"/>
                <a:gd name="connsiteX1" fmla="*/ 0 w 928630"/>
                <a:gd name="connsiteY1" fmla="*/ 0 h 3000396"/>
                <a:gd name="connsiteX2" fmla="*/ 928630 w 928630"/>
                <a:gd name="connsiteY2" fmla="*/ 2500306 h 3000396"/>
                <a:gd name="connsiteX3" fmla="*/ 0 w 928630"/>
                <a:gd name="connsiteY3" fmla="*/ 3000396 h 3000396"/>
                <a:gd name="connsiteX0" fmla="*/ 9525 w 938155"/>
                <a:gd name="connsiteY0" fmla="*/ 3067050 h 3067050"/>
                <a:gd name="connsiteX1" fmla="*/ 0 w 938155"/>
                <a:gd name="connsiteY1" fmla="*/ 0 h 3067050"/>
                <a:gd name="connsiteX2" fmla="*/ 938155 w 938155"/>
                <a:gd name="connsiteY2" fmla="*/ 2566960 h 3067050"/>
                <a:gd name="connsiteX3" fmla="*/ 9525 w 938155"/>
                <a:gd name="connsiteY3" fmla="*/ 3067050 h 3067050"/>
                <a:gd name="connsiteX0" fmla="*/ 9525 w 928656"/>
                <a:gd name="connsiteY0" fmla="*/ 3067050 h 3067050"/>
                <a:gd name="connsiteX1" fmla="*/ 0 w 928656"/>
                <a:gd name="connsiteY1" fmla="*/ 0 h 3067050"/>
                <a:gd name="connsiteX2" fmla="*/ 928656 w 928656"/>
                <a:gd name="connsiteY2" fmla="*/ 2509813 h 3067050"/>
                <a:gd name="connsiteX3" fmla="*/ 9525 w 928656"/>
                <a:gd name="connsiteY3" fmla="*/ 3067050 h 3067050"/>
                <a:gd name="connsiteX0" fmla="*/ 9525 w 928656"/>
                <a:gd name="connsiteY0" fmla="*/ 2709836 h 2709836"/>
                <a:gd name="connsiteX1" fmla="*/ 0 w 928656"/>
                <a:gd name="connsiteY1" fmla="*/ 0 h 2709836"/>
                <a:gd name="connsiteX2" fmla="*/ 928656 w 928656"/>
                <a:gd name="connsiteY2" fmla="*/ 2509813 h 2709836"/>
                <a:gd name="connsiteX3" fmla="*/ 9525 w 928656"/>
                <a:gd name="connsiteY3" fmla="*/ 2709836 h 2709836"/>
                <a:gd name="connsiteX0" fmla="*/ 9525 w 928656"/>
                <a:gd name="connsiteY0" fmla="*/ 2781250 h 2781250"/>
                <a:gd name="connsiteX1" fmla="*/ 0 w 928656"/>
                <a:gd name="connsiteY1" fmla="*/ 0 h 2781250"/>
                <a:gd name="connsiteX2" fmla="*/ 928656 w 928656"/>
                <a:gd name="connsiteY2" fmla="*/ 2509813 h 2781250"/>
                <a:gd name="connsiteX3" fmla="*/ 9525 w 928656"/>
                <a:gd name="connsiteY3" fmla="*/ 2781250 h 2781250"/>
                <a:gd name="connsiteX0" fmla="*/ 9525 w 928656"/>
                <a:gd name="connsiteY0" fmla="*/ 2924102 h 2924102"/>
                <a:gd name="connsiteX1" fmla="*/ 0 w 928656"/>
                <a:gd name="connsiteY1" fmla="*/ 0 h 2924102"/>
                <a:gd name="connsiteX2" fmla="*/ 928656 w 928656"/>
                <a:gd name="connsiteY2" fmla="*/ 2509813 h 2924102"/>
                <a:gd name="connsiteX3" fmla="*/ 9525 w 928656"/>
                <a:gd name="connsiteY3" fmla="*/ 2924102 h 2924102"/>
                <a:gd name="connsiteX0" fmla="*/ 9525 w 931063"/>
                <a:gd name="connsiteY0" fmla="*/ 2924102 h 2924102"/>
                <a:gd name="connsiteX1" fmla="*/ 0 w 931063"/>
                <a:gd name="connsiteY1" fmla="*/ 0 h 2924102"/>
                <a:gd name="connsiteX2" fmla="*/ 931063 w 931063"/>
                <a:gd name="connsiteY2" fmla="*/ 2521723 h 2924102"/>
                <a:gd name="connsiteX3" fmla="*/ 9525 w 931063"/>
                <a:gd name="connsiteY3" fmla="*/ 2924102 h 2924102"/>
                <a:gd name="connsiteX0" fmla="*/ 0 w 931063"/>
                <a:gd name="connsiteY0" fmla="*/ 2805040 h 2805040"/>
                <a:gd name="connsiteX1" fmla="*/ 0 w 931063"/>
                <a:gd name="connsiteY1" fmla="*/ 0 h 2805040"/>
                <a:gd name="connsiteX2" fmla="*/ 931063 w 931063"/>
                <a:gd name="connsiteY2" fmla="*/ 2521723 h 2805040"/>
                <a:gd name="connsiteX3" fmla="*/ 0 w 931063"/>
                <a:gd name="connsiteY3" fmla="*/ 2805040 h 2805040"/>
                <a:gd name="connsiteX0" fmla="*/ 6350 w 931063"/>
                <a:gd name="connsiteY0" fmla="*/ 2822504 h 2822504"/>
                <a:gd name="connsiteX1" fmla="*/ 0 w 931063"/>
                <a:gd name="connsiteY1" fmla="*/ 0 h 2822504"/>
                <a:gd name="connsiteX2" fmla="*/ 931063 w 931063"/>
                <a:gd name="connsiteY2" fmla="*/ 2521723 h 2822504"/>
                <a:gd name="connsiteX3" fmla="*/ 6350 w 931063"/>
                <a:gd name="connsiteY3" fmla="*/ 2822504 h 28225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63" h="2822504">
                  <a:moveTo>
                    <a:pt x="6350" y="2822504"/>
                  </a:moveTo>
                  <a:cubicBezTo>
                    <a:pt x="4233" y="1881669"/>
                    <a:pt x="2117" y="940835"/>
                    <a:pt x="0" y="0"/>
                  </a:cubicBezTo>
                  <a:lnTo>
                    <a:pt x="931063" y="2521723"/>
                  </a:lnTo>
                  <a:lnTo>
                    <a:pt x="6350" y="2822504"/>
                  </a:lnTo>
                </a:path>
              </a:pathLst>
            </a:custGeom>
            <a:solidFill>
              <a:schemeClr val="accent2">
                <a:lumMod val="50000"/>
                <a:lumOff val="50000"/>
                <a:alpha val="65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"/>
            <p:cNvSpPr/>
            <p:nvPr/>
          </p:nvSpPr>
          <p:spPr>
            <a:xfrm rot="16200000">
              <a:off x="2776226" y="337116"/>
              <a:ext cx="3592895" cy="9202494"/>
            </a:xfrm>
            <a:custGeom>
              <a:avLst/>
              <a:gdLst>
                <a:gd name="connsiteX0" fmla="*/ 0 w 500066"/>
                <a:gd name="connsiteY0" fmla="*/ 6858000 h 6858000"/>
                <a:gd name="connsiteX1" fmla="*/ 250033 w 500066"/>
                <a:gd name="connsiteY1" fmla="*/ 0 h 6858000"/>
                <a:gd name="connsiteX2" fmla="*/ 500066 w 500066"/>
                <a:gd name="connsiteY2" fmla="*/ 6858000 h 6858000"/>
                <a:gd name="connsiteX3" fmla="*/ 0 w 500066"/>
                <a:gd name="connsiteY3" fmla="*/ 6858000 h 6858000"/>
                <a:gd name="connsiteX0" fmla="*/ 1638757 w 2138823"/>
                <a:gd name="connsiteY0" fmla="*/ 6876288 h 6876288"/>
                <a:gd name="connsiteX1" fmla="*/ 0 w 2138823"/>
                <a:gd name="connsiteY1" fmla="*/ 0 h 6876288"/>
                <a:gd name="connsiteX2" fmla="*/ 2138823 w 2138823"/>
                <a:gd name="connsiteY2" fmla="*/ 6876288 h 6876288"/>
                <a:gd name="connsiteX3" fmla="*/ 1638757 w 2138823"/>
                <a:gd name="connsiteY3" fmla="*/ 6876288 h 6876288"/>
                <a:gd name="connsiteX0" fmla="*/ 1662729 w 2162795"/>
                <a:gd name="connsiteY0" fmla="*/ 6885432 h 6885432"/>
                <a:gd name="connsiteX1" fmla="*/ 0 w 2162795"/>
                <a:gd name="connsiteY1" fmla="*/ 0 h 6885432"/>
                <a:gd name="connsiteX2" fmla="*/ 2162795 w 2162795"/>
                <a:gd name="connsiteY2" fmla="*/ 6885432 h 6885432"/>
                <a:gd name="connsiteX3" fmla="*/ 1662729 w 2162795"/>
                <a:gd name="connsiteY3" fmla="*/ 6885432 h 6885432"/>
                <a:gd name="connsiteX0" fmla="*/ 1662729 w 3592895"/>
                <a:gd name="connsiteY0" fmla="*/ 6885432 h 6899132"/>
                <a:gd name="connsiteX1" fmla="*/ 0 w 3592895"/>
                <a:gd name="connsiteY1" fmla="*/ 0 h 6899132"/>
                <a:gd name="connsiteX2" fmla="*/ 3592895 w 3592895"/>
                <a:gd name="connsiteY2" fmla="*/ 6899132 h 6899132"/>
                <a:gd name="connsiteX3" fmla="*/ 1662729 w 3592895"/>
                <a:gd name="connsiteY3" fmla="*/ 6885432 h 68991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95" h="6899132">
                  <a:moveTo>
                    <a:pt x="1662729" y="6885432"/>
                  </a:moveTo>
                  <a:lnTo>
                    <a:pt x="0" y="0"/>
                  </a:lnTo>
                  <a:lnTo>
                    <a:pt x="3592895" y="6899132"/>
                  </a:lnTo>
                  <a:lnTo>
                    <a:pt x="1662729" y="6885432"/>
                  </a:lnTo>
                </a:path>
              </a:pathLst>
            </a:cu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330199" y="2673355"/>
            <a:ext cx="11531599" cy="1470025"/>
          </a:xfrm>
        </p:spPr>
        <p:txBody>
          <a:bodyPr/>
          <a:lstStyle>
            <a:lvl1pPr algn="ctr">
              <a:defRPr sz="54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"/>
          <p:cNvGrpSpPr/>
          <p:nvPr/>
        </p:nvGrpSpPr>
        <p:grpSpPr>
          <a:xfrm rot="0">
            <a:off x="-1" y="0"/>
            <a:ext cx="12192001" cy="6858001"/>
            <a:chOff x="-1" y="0"/>
            <a:chExt cx="9144001" cy="6858001"/>
          </a:xfrm>
        </p:grpSpPr>
        <p:sp>
          <p:nvSpPr>
            <p:cNvPr id="8" name="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rgbClr val="b6b8ba">
                <a:alpha val="49000"/>
              </a:srgb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9" name=""/>
            <p:cNvGrpSpPr/>
            <p:nvPr/>
          </p:nvGrpSpPr>
          <p:grpSpPr>
            <a:xfrm rot="0"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10" name="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1" name="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rgbClr val="b6b8ba">
                  <a:alpha val="59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2" name="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rgbClr val="b6b8ba">
                  <a:alpha val="49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3" name="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4" name=""/>
              <p:cNvSpPr/>
              <p:nvPr/>
            </p:nvSpPr>
            <p:spPr>
              <a:xfrm>
                <a:off x="0" y="3143248"/>
                <a:ext cx="2088010" cy="3477128"/>
              </a:xfrm>
              <a:custGeom>
                <a:avLst/>
                <a:gdLst>
                  <a:gd name="connsiteX0" fmla="*/ 1074 w 1779"/>
                  <a:gd name="connsiteY0" fmla="*/ 0 h 2893"/>
                  <a:gd name="connsiteX1" fmla="*/ 0 w 1779"/>
                  <a:gd name="connsiteY1" fmla="*/ 2893 h 2893"/>
                  <a:gd name="connsiteX2" fmla="*/ 1779 w 1779"/>
                  <a:gd name="connsiteY2" fmla="*/ 2604 h 2893"/>
                  <a:gd name="connsiteX3" fmla="*/ 1074 w 1779"/>
                  <a:gd name="connsiteY3" fmla="*/ 0 h 2893"/>
                  <a:gd name="connsiteX0" fmla="*/ 1074 w 1755"/>
                  <a:gd name="connsiteY0" fmla="*/ 0 h 2893"/>
                  <a:gd name="connsiteX1" fmla="*/ 0 w 1755"/>
                  <a:gd name="connsiteY1" fmla="*/ 2893 h 2893"/>
                  <a:gd name="connsiteX2" fmla="*/ 1755 w 1755"/>
                  <a:gd name="connsiteY2" fmla="*/ 2525 h 2893"/>
                  <a:gd name="connsiteX3" fmla="*/ 1074 w 1755"/>
                  <a:gd name="connsiteY3" fmla="*/ 0 h 2893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" h="2893">
                    <a:moveTo>
                      <a:pt x="1074" y="0"/>
                    </a:moveTo>
                    <a:lnTo>
                      <a:pt x="0" y="2893"/>
                    </a:lnTo>
                    <a:lnTo>
                      <a:pt x="1755" y="2525"/>
                    </a:lnTo>
                    <a:lnTo>
                      <a:pt x="1074" y="0"/>
                    </a:lnTo>
                  </a:path>
                </a:pathLst>
              </a:custGeom>
              <a:solidFill>
                <a:schemeClr val="accent5">
                  <a:alpha val="71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5" name="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2542695" y="1121212"/>
            <a:ext cx="7837714" cy="1143000"/>
          </a:xfrm>
        </p:spPr>
        <p:txBody>
          <a:bodyPr/>
          <a:lstStyle>
            <a:lvl1pPr algn="l">
              <a:defRPr sz="40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18" name=""/>
          <p:cNvSpPr>
            <a:spLocks noGrp="1"/>
          </p:cNvSpPr>
          <p:nvPr>
            <p:ph type="body" sz="quarter" idx="14"/>
          </p:nvPr>
        </p:nvSpPr>
        <p:spPr>
          <a:xfrm>
            <a:off x="2542710" y="2286007"/>
            <a:ext cx="7839569" cy="3429009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"/>
          <p:cNvGrpSpPr/>
          <p:nvPr/>
        </p:nvGrpSpPr>
        <p:grpSpPr>
          <a:xfrm rot="10800000" flipH="1">
            <a:off x="10430936" y="4214817"/>
            <a:ext cx="1780898" cy="2672210"/>
            <a:chOff x="7830097" y="-3175"/>
            <a:chExt cx="1335674" cy="3646465"/>
          </a:xfrm>
        </p:grpSpPr>
        <p:sp>
          <p:nvSpPr>
            <p:cNvPr id="8" name=""/>
            <p:cNvSpPr/>
            <p:nvPr/>
          </p:nvSpPr>
          <p:spPr>
            <a:xfrm>
              <a:off x="7858910" y="-3175"/>
              <a:ext cx="1290865" cy="2960833"/>
            </a:xfrm>
            <a:custGeom>
              <a:avLst/>
              <a:gdLst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3062 w 2623457"/>
                <a:gd name="connsiteY2" fmla="*/ 0 h 6063342"/>
                <a:gd name="connsiteX3" fmla="*/ 174172 w 2623457"/>
                <a:gd name="connsiteY3" fmla="*/ 0 h 6063342"/>
                <a:gd name="connsiteX4" fmla="*/ 1556657 w 2623457"/>
                <a:gd name="connsiteY4" fmla="*/ 1545771 h 6063342"/>
                <a:gd name="connsiteX5" fmla="*/ 2623457 w 2623457"/>
                <a:gd name="connsiteY5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23457 w 2623457"/>
                <a:gd name="connsiteY0" fmla="*/ 6085682 h 6085682"/>
                <a:gd name="connsiteX1" fmla="*/ 0 w 2623457"/>
                <a:gd name="connsiteY1" fmla="*/ 22340 h 6085682"/>
                <a:gd name="connsiteX2" fmla="*/ 667 w 2623457"/>
                <a:gd name="connsiteY2" fmla="*/ 0 h 6085682"/>
                <a:gd name="connsiteX3" fmla="*/ 183682 w 2623457"/>
                <a:gd name="connsiteY3" fmla="*/ 9574 h 6085682"/>
                <a:gd name="connsiteX4" fmla="*/ 1556657 w 2623457"/>
                <a:gd name="connsiteY4" fmla="*/ 1568111 h 6085682"/>
                <a:gd name="connsiteX5" fmla="*/ 2623457 w 2623457"/>
                <a:gd name="connsiteY5" fmla="*/ 6085682 h 6085682"/>
                <a:gd name="connsiteX0" fmla="*/ 3030086 w 3030086"/>
                <a:gd name="connsiteY0" fmla="*/ 7076027 h 7076027"/>
                <a:gd name="connsiteX1" fmla="*/ 406629 w 3030086"/>
                <a:gd name="connsiteY1" fmla="*/ 1012685 h 7076027"/>
                <a:gd name="connsiteX2" fmla="*/ 590311 w 3030086"/>
                <a:gd name="connsiteY2" fmla="*/ 999919 h 7076027"/>
                <a:gd name="connsiteX3" fmla="*/ 1963286 w 3030086"/>
                <a:gd name="connsiteY3" fmla="*/ 2558456 h 7076027"/>
                <a:gd name="connsiteX4" fmla="*/ 3030086 w 3030086"/>
                <a:gd name="connsiteY4" fmla="*/ 7076027 h 7076027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30614 w 2630614"/>
                <a:gd name="connsiteY0" fmla="*/ 6076108 h 6076108"/>
                <a:gd name="connsiteX1" fmla="*/ 0 w 2630614"/>
                <a:gd name="connsiteY1" fmla="*/ 5585 h 6076108"/>
                <a:gd name="connsiteX2" fmla="*/ 190839 w 2630614"/>
                <a:gd name="connsiteY2" fmla="*/ 0 h 6076108"/>
                <a:gd name="connsiteX3" fmla="*/ 1563814 w 2630614"/>
                <a:gd name="connsiteY3" fmla="*/ 1558537 h 6076108"/>
                <a:gd name="connsiteX4" fmla="*/ 2630614 w 2630614"/>
                <a:gd name="connsiteY4" fmla="*/ 6076108 h 6076108"/>
                <a:gd name="connsiteX0" fmla="*/ 2635390 w 2635390"/>
                <a:gd name="connsiteY0" fmla="*/ 6076108 h 6076108"/>
                <a:gd name="connsiteX1" fmla="*/ 0 w 2635390"/>
                <a:gd name="connsiteY1" fmla="*/ 797 h 6076108"/>
                <a:gd name="connsiteX2" fmla="*/ 195615 w 2635390"/>
                <a:gd name="connsiteY2" fmla="*/ 0 h 6076108"/>
                <a:gd name="connsiteX3" fmla="*/ 1568590 w 2635390"/>
                <a:gd name="connsiteY3" fmla="*/ 1558537 h 6076108"/>
                <a:gd name="connsiteX4" fmla="*/ 2635390 w 2635390"/>
                <a:gd name="connsiteY4" fmla="*/ 6076108 h 60761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5390" h="6076108">
                  <a:moveTo>
                    <a:pt x="2635390" y="6076108"/>
                  </a:moveTo>
                  <a:lnTo>
                    <a:pt x="0" y="797"/>
                  </a:lnTo>
                  <a:lnTo>
                    <a:pt x="195615" y="0"/>
                  </a:lnTo>
                  <a:lnTo>
                    <a:pt x="1568590" y="1558537"/>
                  </a:lnTo>
                  <a:lnTo>
                    <a:pt x="2635390" y="607610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"/>
            <p:cNvSpPr/>
            <p:nvPr/>
          </p:nvSpPr>
          <p:spPr>
            <a:xfrm>
              <a:off x="8617016" y="737400"/>
              <a:ext cx="543423" cy="2244786"/>
            </a:xfrm>
            <a:custGeom>
              <a:avLst/>
              <a:gdLst>
                <a:gd name="connsiteX0" fmla="*/ 0 w 1088572"/>
                <a:gd name="connsiteY0" fmla="*/ 0 h 4582886"/>
                <a:gd name="connsiteX1" fmla="*/ 1088572 w 1088572"/>
                <a:gd name="connsiteY1" fmla="*/ 1186543 h 4582886"/>
                <a:gd name="connsiteX2" fmla="*/ 1088572 w 1088572"/>
                <a:gd name="connsiteY2" fmla="*/ 4582886 h 4582886"/>
                <a:gd name="connsiteX3" fmla="*/ 0 w 1088572"/>
                <a:gd name="connsiteY3" fmla="*/ 0 h 458288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8572" h="4582886">
                  <a:moveTo>
                    <a:pt x="0" y="0"/>
                  </a:moveTo>
                  <a:lnTo>
                    <a:pt x="1088572" y="1186543"/>
                  </a:lnTo>
                  <a:lnTo>
                    <a:pt x="1088572" y="4582886"/>
                  </a:lnTo>
                  <a:lnTo>
                    <a:pt x="0" y="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"/>
            <p:cNvSpPr/>
            <p:nvPr/>
          </p:nvSpPr>
          <p:spPr>
            <a:xfrm>
              <a:off x="7956911" y="-1619"/>
              <a:ext cx="671047" cy="757711"/>
            </a:xfrm>
            <a:custGeom>
              <a:avLst/>
              <a:gdLst>
                <a:gd name="connsiteX0" fmla="*/ 1371600 w 1371600"/>
                <a:gd name="connsiteY0" fmla="*/ 1491343 h 1491343"/>
                <a:gd name="connsiteX1" fmla="*/ 1023257 w 1371600"/>
                <a:gd name="connsiteY1" fmla="*/ 0 h 1491343"/>
                <a:gd name="connsiteX2" fmla="*/ 0 w 1371600"/>
                <a:gd name="connsiteY2" fmla="*/ 0 h 1491343"/>
                <a:gd name="connsiteX3" fmla="*/ 1371600 w 1371600"/>
                <a:gd name="connsiteY3" fmla="*/ 1491343 h 1491343"/>
                <a:gd name="connsiteX0" fmla="*/ 1371600 w 1371600"/>
                <a:gd name="connsiteY0" fmla="*/ 1491343 h 1491343"/>
                <a:gd name="connsiteX1" fmla="*/ 1023257 w 1371600"/>
                <a:gd name="connsiteY1" fmla="*/ 0 h 1491343"/>
                <a:gd name="connsiteX2" fmla="*/ 0 w 1371600"/>
                <a:gd name="connsiteY2" fmla="*/ 0 h 1491343"/>
                <a:gd name="connsiteX3" fmla="*/ 1371600 w 1371600"/>
                <a:gd name="connsiteY3" fmla="*/ 1491343 h 1491343"/>
                <a:gd name="connsiteX0" fmla="*/ 1369988 w 1369988"/>
                <a:gd name="connsiteY0" fmla="*/ 1546919 h 1546919"/>
                <a:gd name="connsiteX1" fmla="*/ 1023257 w 1369988"/>
                <a:gd name="connsiteY1" fmla="*/ 0 h 1546919"/>
                <a:gd name="connsiteX2" fmla="*/ 0 w 1369988"/>
                <a:gd name="connsiteY2" fmla="*/ 0 h 1546919"/>
                <a:gd name="connsiteX3" fmla="*/ 1369988 w 1369988"/>
                <a:gd name="connsiteY3" fmla="*/ 1546919 h 15469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9988" h="1546919">
                  <a:moveTo>
                    <a:pt x="1369988" y="1546919"/>
                  </a:moveTo>
                  <a:lnTo>
                    <a:pt x="1023257" y="0"/>
                  </a:lnTo>
                  <a:lnTo>
                    <a:pt x="0" y="0"/>
                  </a:lnTo>
                  <a:lnTo>
                    <a:pt x="1369988" y="154691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"/>
            <p:cNvSpPr/>
            <p:nvPr/>
          </p:nvSpPr>
          <p:spPr>
            <a:xfrm>
              <a:off x="8455711" y="-1619"/>
              <a:ext cx="710060" cy="1329898"/>
            </a:xfrm>
            <a:custGeom>
              <a:avLst/>
              <a:gdLst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0 w 1436914"/>
                <a:gd name="connsiteY4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49636"/>
                <a:gd name="connsiteY0" fmla="*/ 0 h 2715079"/>
                <a:gd name="connsiteX1" fmla="*/ 339294 w 1449636"/>
                <a:gd name="connsiteY1" fmla="*/ 1528536 h 2715079"/>
                <a:gd name="connsiteX2" fmla="*/ 1449636 w 1449636"/>
                <a:gd name="connsiteY2" fmla="*/ 2715079 h 2715079"/>
                <a:gd name="connsiteX3" fmla="*/ 1427865 w 1449636"/>
                <a:gd name="connsiteY3" fmla="*/ 4536 h 2715079"/>
                <a:gd name="connsiteX4" fmla="*/ 1421515 w 1449636"/>
                <a:gd name="connsiteY4" fmla="*/ 0 h 2715079"/>
                <a:gd name="connsiteX5" fmla="*/ 0 w 1449636"/>
                <a:gd name="connsiteY5" fmla="*/ 0 h 271507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9636" h="2715079">
                  <a:moveTo>
                    <a:pt x="0" y="0"/>
                  </a:moveTo>
                  <a:lnTo>
                    <a:pt x="339294" y="1528536"/>
                  </a:lnTo>
                  <a:lnTo>
                    <a:pt x="1449636" y="2715079"/>
                  </a:lnTo>
                  <a:lnTo>
                    <a:pt x="1427865" y="4536"/>
                  </a:lnTo>
                  <a:lnTo>
                    <a:pt x="1421515" y="0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2" name=""/>
            <p:cNvSpPr/>
            <p:nvPr/>
          </p:nvSpPr>
          <p:spPr>
            <a:xfrm>
              <a:off x="7830097" y="-1619"/>
              <a:ext cx="1325010" cy="3644909"/>
            </a:xfrm>
            <a:custGeom>
              <a:avLst/>
              <a:gdLst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49993 w 2705100"/>
                <a:gd name="connsiteY2" fmla="*/ 9525 h 6867525"/>
                <a:gd name="connsiteX3" fmla="*/ 0 w 2705100"/>
                <a:gd name="connsiteY3" fmla="*/ 9525 h 6867525"/>
                <a:gd name="connsiteX4" fmla="*/ 2295525 w 2705100"/>
                <a:gd name="connsiteY4" fmla="*/ 6858000 h 6867525"/>
                <a:gd name="connsiteX5" fmla="*/ 2695575 w 2705100"/>
                <a:gd name="connsiteY5" fmla="*/ 6867525 h 6867525"/>
                <a:gd name="connsiteX6" fmla="*/ 2705100 w 2705100"/>
                <a:gd name="connsiteY6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76950 h 6858000"/>
                <a:gd name="connsiteX1" fmla="*/ 64280 w 2705100"/>
                <a:gd name="connsiteY1" fmla="*/ 0 h 6858000"/>
                <a:gd name="connsiteX2" fmla="*/ 0 w 2705100"/>
                <a:gd name="connsiteY2" fmla="*/ 0 h 6858000"/>
                <a:gd name="connsiteX3" fmla="*/ 2295525 w 2705100"/>
                <a:gd name="connsiteY3" fmla="*/ 6848475 h 6858000"/>
                <a:gd name="connsiteX4" fmla="*/ 2695575 w 2705100"/>
                <a:gd name="connsiteY4" fmla="*/ 6858000 h 6858000"/>
                <a:gd name="connsiteX5" fmla="*/ 2705100 w 2705100"/>
                <a:gd name="connsiteY5" fmla="*/ 6076950 h 6858000"/>
                <a:gd name="connsiteX0" fmla="*/ 2705100 w 2705100"/>
                <a:gd name="connsiteY0" fmla="*/ 6076950 h 6858000"/>
                <a:gd name="connsiteX1" fmla="*/ 64280 w 2705100"/>
                <a:gd name="connsiteY1" fmla="*/ 0 h 6858000"/>
                <a:gd name="connsiteX2" fmla="*/ 0 w 2705100"/>
                <a:gd name="connsiteY2" fmla="*/ 0 h 6858000"/>
                <a:gd name="connsiteX3" fmla="*/ 2695575 w 2705100"/>
                <a:gd name="connsiteY3" fmla="*/ 6858000 h 6858000"/>
                <a:gd name="connsiteX4" fmla="*/ 2705100 w 2705100"/>
                <a:gd name="connsiteY4" fmla="*/ 6076950 h 6858000"/>
                <a:gd name="connsiteX0" fmla="*/ 2705100 w 2705100"/>
                <a:gd name="connsiteY0" fmla="*/ 6076950 h 7441333"/>
                <a:gd name="connsiteX1" fmla="*/ 64280 w 2705100"/>
                <a:gd name="connsiteY1" fmla="*/ 0 h 7441333"/>
                <a:gd name="connsiteX2" fmla="*/ 0 w 2705100"/>
                <a:gd name="connsiteY2" fmla="*/ 0 h 7441333"/>
                <a:gd name="connsiteX3" fmla="*/ 2695576 w 2705100"/>
                <a:gd name="connsiteY3" fmla="*/ 7441333 h 7441333"/>
                <a:gd name="connsiteX4" fmla="*/ 2705100 w 2705100"/>
                <a:gd name="connsiteY4" fmla="*/ 6076950 h 7441333"/>
                <a:gd name="connsiteX0" fmla="*/ 2705100 w 2705100"/>
                <a:gd name="connsiteY0" fmla="*/ 6076950 h 7441333"/>
                <a:gd name="connsiteX1" fmla="*/ 64280 w 2705100"/>
                <a:gd name="connsiteY1" fmla="*/ 0 h 7441333"/>
                <a:gd name="connsiteX2" fmla="*/ 0 w 2705100"/>
                <a:gd name="connsiteY2" fmla="*/ 0 h 7441333"/>
                <a:gd name="connsiteX3" fmla="*/ 2695576 w 2705100"/>
                <a:gd name="connsiteY3" fmla="*/ 7441333 h 7441333"/>
                <a:gd name="connsiteX4" fmla="*/ 2705100 w 2705100"/>
                <a:gd name="connsiteY4" fmla="*/ 6076950 h 744133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100" h="7441333">
                  <a:moveTo>
                    <a:pt x="2705100" y="6076950"/>
                  </a:moveTo>
                  <a:lnTo>
                    <a:pt x="64280" y="0"/>
                  </a:lnTo>
                  <a:lnTo>
                    <a:pt x="0" y="0"/>
                  </a:lnTo>
                  <a:lnTo>
                    <a:pt x="2695576" y="7441333"/>
                  </a:lnTo>
                  <a:cubicBezTo>
                    <a:pt x="2698751" y="6986539"/>
                    <a:pt x="2701925" y="6531744"/>
                    <a:pt x="2705100" y="6076950"/>
                  </a:cubicBezTo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"/>
          <p:cNvSpPr>
            <a:spLocks noGrp="1"/>
          </p:cNvSpPr>
          <p:nvPr>
            <p:ph type="title" orient="vert" idx="0"/>
          </p:nvPr>
        </p:nvSpPr>
        <p:spPr>
          <a:xfrm>
            <a:off x="9563098" y="274638"/>
            <a:ext cx="20192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7121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"/>
          <p:cNvGrpSpPr/>
          <p:nvPr/>
        </p:nvGrpSpPr>
        <p:grpSpPr>
          <a:xfrm rot="0">
            <a:off x="-73151" y="3141915"/>
            <a:ext cx="12305046" cy="3716088"/>
            <a:chOff x="-28573" y="3141915"/>
            <a:chExt cx="9202494" cy="3716088"/>
          </a:xfrm>
        </p:grpSpPr>
        <p:sp>
          <p:nvSpPr>
            <p:cNvPr id="8" name=""/>
            <p:cNvSpPr/>
            <p:nvPr/>
          </p:nvSpPr>
          <p:spPr>
            <a:xfrm rot="10800000" flipH="1">
              <a:off x="13414" y="5642418"/>
              <a:ext cx="3665145" cy="1074154"/>
            </a:xfrm>
            <a:custGeom>
              <a:avLst/>
              <a:gdLst>
                <a:gd name="connsiteX0" fmla="*/ 0 w 2715"/>
                <a:gd name="connsiteY0" fmla="*/ 0 h 1458"/>
                <a:gd name="connsiteX1" fmla="*/ 0 w 2715"/>
                <a:gd name="connsiteY1" fmla="*/ 1458 h 1458"/>
                <a:gd name="connsiteX2" fmla="*/ 2715 w 2715"/>
                <a:gd name="connsiteY2" fmla="*/ 909 h 1458"/>
                <a:gd name="connsiteX3" fmla="*/ 0 w 2715"/>
                <a:gd name="connsiteY3" fmla="*/ 0 h 14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" h="1458">
                  <a:moveTo>
                    <a:pt x="0" y="0"/>
                  </a:moveTo>
                  <a:lnTo>
                    <a:pt x="0" y="1458"/>
                  </a:lnTo>
                  <a:lnTo>
                    <a:pt x="2715" y="909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40000"/>
                <a:lumOff val="60000"/>
                <a:alpha val="39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"/>
            <p:cNvSpPr/>
            <p:nvPr/>
          </p:nvSpPr>
          <p:spPr>
            <a:xfrm rot="10800000" flipH="1">
              <a:off x="8017" y="6050481"/>
              <a:ext cx="9154154" cy="807522"/>
            </a:xfrm>
            <a:custGeom>
              <a:avLst/>
              <a:gdLst>
                <a:gd name="connsiteX0" fmla="*/ 6774 w 6774"/>
                <a:gd name="connsiteY0" fmla="*/ 0 h 1097"/>
                <a:gd name="connsiteX1" fmla="*/ 0 w 6774"/>
                <a:gd name="connsiteY1" fmla="*/ 0 h 1097"/>
                <a:gd name="connsiteX2" fmla="*/ 0 w 6774"/>
                <a:gd name="connsiteY2" fmla="*/ 194 h 1097"/>
                <a:gd name="connsiteX3" fmla="*/ 2700 w 6774"/>
                <a:gd name="connsiteY3" fmla="*/ 1097 h 1097"/>
                <a:gd name="connsiteX4" fmla="*/ 6774 w 6774"/>
                <a:gd name="connsiteY4" fmla="*/ 282 h 1097"/>
                <a:gd name="connsiteX5" fmla="*/ 6774 w 6774"/>
                <a:gd name="connsiteY5" fmla="*/ 0 h 109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4" h="1097">
                  <a:moveTo>
                    <a:pt x="6774" y="0"/>
                  </a:moveTo>
                  <a:lnTo>
                    <a:pt x="0" y="0"/>
                  </a:lnTo>
                  <a:lnTo>
                    <a:pt x="0" y="194"/>
                  </a:lnTo>
                  <a:lnTo>
                    <a:pt x="2700" y="1097"/>
                  </a:lnTo>
                  <a:lnTo>
                    <a:pt x="6774" y="282"/>
                  </a:lnTo>
                  <a:lnTo>
                    <a:pt x="6774" y="0"/>
                  </a:lnTo>
                </a:path>
              </a:pathLst>
            </a:custGeom>
            <a:solidFill>
              <a:schemeClr val="accent3">
                <a:alpha val="75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"/>
            <p:cNvSpPr/>
            <p:nvPr/>
          </p:nvSpPr>
          <p:spPr>
            <a:xfrm rot="10800000">
              <a:off x="3672466" y="5238365"/>
              <a:ext cx="5490588" cy="1410652"/>
            </a:xfrm>
            <a:custGeom>
              <a:avLst/>
              <a:gdLst>
                <a:gd name="connsiteX0" fmla="*/ 5486400 w 5486400"/>
                <a:gd name="connsiteY0" fmla="*/ 1085850 h 2571750"/>
                <a:gd name="connsiteX1" fmla="*/ 0 w 5486400"/>
                <a:gd name="connsiteY1" fmla="*/ 0 h 2571750"/>
                <a:gd name="connsiteX2" fmla="*/ 0 w 5486400"/>
                <a:gd name="connsiteY2" fmla="*/ 95250 h 2571750"/>
                <a:gd name="connsiteX3" fmla="*/ 923925 w 5486400"/>
                <a:gd name="connsiteY3" fmla="*/ 2571750 h 2571750"/>
                <a:gd name="connsiteX4" fmla="*/ 5486400 w 5486400"/>
                <a:gd name="connsiteY4" fmla="*/ 1085850 h 25717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2571750">
                  <a:moveTo>
                    <a:pt x="5486400" y="108585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23925" y="2571750"/>
                  </a:lnTo>
                  <a:lnTo>
                    <a:pt x="5486400" y="1085850"/>
                  </a:lnTo>
                </a:path>
              </a:pathLst>
            </a:custGeom>
            <a:solidFill>
              <a:schemeClr val="accent1">
                <a:lumMod val="60000"/>
                <a:lumOff val="40000"/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"/>
            <p:cNvSpPr/>
            <p:nvPr/>
          </p:nvSpPr>
          <p:spPr>
            <a:xfrm rot="10800000">
              <a:off x="8223873" y="5072085"/>
              <a:ext cx="931774" cy="1548196"/>
            </a:xfrm>
            <a:custGeom>
              <a:avLst/>
              <a:gdLst>
                <a:gd name="connsiteX0" fmla="*/ 0 w 571472"/>
                <a:gd name="connsiteY0" fmla="*/ 3000396 h 3000396"/>
                <a:gd name="connsiteX1" fmla="*/ 0 w 571472"/>
                <a:gd name="connsiteY1" fmla="*/ 0 h 3000396"/>
                <a:gd name="connsiteX2" fmla="*/ 571472 w 571472"/>
                <a:gd name="connsiteY2" fmla="*/ 3000396 h 3000396"/>
                <a:gd name="connsiteX3" fmla="*/ 0 w 571472"/>
                <a:gd name="connsiteY3" fmla="*/ 3000396 h 3000396"/>
                <a:gd name="connsiteX0" fmla="*/ 0 w 928630"/>
                <a:gd name="connsiteY0" fmla="*/ 3000396 h 3000396"/>
                <a:gd name="connsiteX1" fmla="*/ 0 w 928630"/>
                <a:gd name="connsiteY1" fmla="*/ 0 h 3000396"/>
                <a:gd name="connsiteX2" fmla="*/ 928630 w 928630"/>
                <a:gd name="connsiteY2" fmla="*/ 2500306 h 3000396"/>
                <a:gd name="connsiteX3" fmla="*/ 0 w 928630"/>
                <a:gd name="connsiteY3" fmla="*/ 3000396 h 3000396"/>
                <a:gd name="connsiteX0" fmla="*/ 9525 w 938155"/>
                <a:gd name="connsiteY0" fmla="*/ 3067050 h 3067050"/>
                <a:gd name="connsiteX1" fmla="*/ 0 w 938155"/>
                <a:gd name="connsiteY1" fmla="*/ 0 h 3067050"/>
                <a:gd name="connsiteX2" fmla="*/ 938155 w 938155"/>
                <a:gd name="connsiteY2" fmla="*/ 2566960 h 3067050"/>
                <a:gd name="connsiteX3" fmla="*/ 9525 w 938155"/>
                <a:gd name="connsiteY3" fmla="*/ 3067050 h 3067050"/>
                <a:gd name="connsiteX0" fmla="*/ 9525 w 928656"/>
                <a:gd name="connsiteY0" fmla="*/ 3067050 h 3067050"/>
                <a:gd name="connsiteX1" fmla="*/ 0 w 928656"/>
                <a:gd name="connsiteY1" fmla="*/ 0 h 3067050"/>
                <a:gd name="connsiteX2" fmla="*/ 928656 w 928656"/>
                <a:gd name="connsiteY2" fmla="*/ 2509813 h 3067050"/>
                <a:gd name="connsiteX3" fmla="*/ 9525 w 928656"/>
                <a:gd name="connsiteY3" fmla="*/ 3067050 h 3067050"/>
                <a:gd name="connsiteX0" fmla="*/ 9525 w 928656"/>
                <a:gd name="connsiteY0" fmla="*/ 2709836 h 2709836"/>
                <a:gd name="connsiteX1" fmla="*/ 0 w 928656"/>
                <a:gd name="connsiteY1" fmla="*/ 0 h 2709836"/>
                <a:gd name="connsiteX2" fmla="*/ 928656 w 928656"/>
                <a:gd name="connsiteY2" fmla="*/ 2509813 h 2709836"/>
                <a:gd name="connsiteX3" fmla="*/ 9525 w 928656"/>
                <a:gd name="connsiteY3" fmla="*/ 2709836 h 2709836"/>
                <a:gd name="connsiteX0" fmla="*/ 9525 w 928656"/>
                <a:gd name="connsiteY0" fmla="*/ 2781250 h 2781250"/>
                <a:gd name="connsiteX1" fmla="*/ 0 w 928656"/>
                <a:gd name="connsiteY1" fmla="*/ 0 h 2781250"/>
                <a:gd name="connsiteX2" fmla="*/ 928656 w 928656"/>
                <a:gd name="connsiteY2" fmla="*/ 2509813 h 2781250"/>
                <a:gd name="connsiteX3" fmla="*/ 9525 w 928656"/>
                <a:gd name="connsiteY3" fmla="*/ 2781250 h 2781250"/>
                <a:gd name="connsiteX0" fmla="*/ 9525 w 928656"/>
                <a:gd name="connsiteY0" fmla="*/ 2924102 h 2924102"/>
                <a:gd name="connsiteX1" fmla="*/ 0 w 928656"/>
                <a:gd name="connsiteY1" fmla="*/ 0 h 2924102"/>
                <a:gd name="connsiteX2" fmla="*/ 928656 w 928656"/>
                <a:gd name="connsiteY2" fmla="*/ 2509813 h 2924102"/>
                <a:gd name="connsiteX3" fmla="*/ 9525 w 928656"/>
                <a:gd name="connsiteY3" fmla="*/ 2924102 h 2924102"/>
                <a:gd name="connsiteX0" fmla="*/ 9525 w 931063"/>
                <a:gd name="connsiteY0" fmla="*/ 2924102 h 2924102"/>
                <a:gd name="connsiteX1" fmla="*/ 0 w 931063"/>
                <a:gd name="connsiteY1" fmla="*/ 0 h 2924102"/>
                <a:gd name="connsiteX2" fmla="*/ 931063 w 931063"/>
                <a:gd name="connsiteY2" fmla="*/ 2521723 h 2924102"/>
                <a:gd name="connsiteX3" fmla="*/ 9525 w 931063"/>
                <a:gd name="connsiteY3" fmla="*/ 2924102 h 2924102"/>
                <a:gd name="connsiteX0" fmla="*/ 0 w 931063"/>
                <a:gd name="connsiteY0" fmla="*/ 2805040 h 2805040"/>
                <a:gd name="connsiteX1" fmla="*/ 0 w 931063"/>
                <a:gd name="connsiteY1" fmla="*/ 0 h 2805040"/>
                <a:gd name="connsiteX2" fmla="*/ 931063 w 931063"/>
                <a:gd name="connsiteY2" fmla="*/ 2521723 h 2805040"/>
                <a:gd name="connsiteX3" fmla="*/ 0 w 931063"/>
                <a:gd name="connsiteY3" fmla="*/ 2805040 h 2805040"/>
                <a:gd name="connsiteX0" fmla="*/ 6350 w 931063"/>
                <a:gd name="connsiteY0" fmla="*/ 2822504 h 2822504"/>
                <a:gd name="connsiteX1" fmla="*/ 0 w 931063"/>
                <a:gd name="connsiteY1" fmla="*/ 0 h 2822504"/>
                <a:gd name="connsiteX2" fmla="*/ 931063 w 931063"/>
                <a:gd name="connsiteY2" fmla="*/ 2521723 h 2822504"/>
                <a:gd name="connsiteX3" fmla="*/ 6350 w 931063"/>
                <a:gd name="connsiteY3" fmla="*/ 2822504 h 28225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63" h="2822504">
                  <a:moveTo>
                    <a:pt x="6350" y="2822504"/>
                  </a:moveTo>
                  <a:cubicBezTo>
                    <a:pt x="4233" y="1881669"/>
                    <a:pt x="2117" y="940835"/>
                    <a:pt x="0" y="0"/>
                  </a:cubicBezTo>
                  <a:lnTo>
                    <a:pt x="931063" y="2521723"/>
                  </a:lnTo>
                  <a:lnTo>
                    <a:pt x="6350" y="2822504"/>
                  </a:lnTo>
                </a:path>
              </a:pathLst>
            </a:custGeom>
            <a:solidFill>
              <a:schemeClr val="accent1">
                <a:alpha val="74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2" name=""/>
            <p:cNvSpPr/>
            <p:nvPr/>
          </p:nvSpPr>
          <p:spPr>
            <a:xfrm rot="16200000">
              <a:off x="2776226" y="337116"/>
              <a:ext cx="3592895" cy="9202494"/>
            </a:xfrm>
            <a:custGeom>
              <a:avLst/>
              <a:gdLst>
                <a:gd name="connsiteX0" fmla="*/ 0 w 500066"/>
                <a:gd name="connsiteY0" fmla="*/ 6858000 h 6858000"/>
                <a:gd name="connsiteX1" fmla="*/ 250033 w 500066"/>
                <a:gd name="connsiteY1" fmla="*/ 0 h 6858000"/>
                <a:gd name="connsiteX2" fmla="*/ 500066 w 500066"/>
                <a:gd name="connsiteY2" fmla="*/ 6858000 h 6858000"/>
                <a:gd name="connsiteX3" fmla="*/ 0 w 500066"/>
                <a:gd name="connsiteY3" fmla="*/ 6858000 h 6858000"/>
                <a:gd name="connsiteX0" fmla="*/ 1638757 w 2138823"/>
                <a:gd name="connsiteY0" fmla="*/ 6876288 h 6876288"/>
                <a:gd name="connsiteX1" fmla="*/ 0 w 2138823"/>
                <a:gd name="connsiteY1" fmla="*/ 0 h 6876288"/>
                <a:gd name="connsiteX2" fmla="*/ 2138823 w 2138823"/>
                <a:gd name="connsiteY2" fmla="*/ 6876288 h 6876288"/>
                <a:gd name="connsiteX3" fmla="*/ 1638757 w 2138823"/>
                <a:gd name="connsiteY3" fmla="*/ 6876288 h 6876288"/>
                <a:gd name="connsiteX0" fmla="*/ 1662729 w 2162795"/>
                <a:gd name="connsiteY0" fmla="*/ 6885432 h 6885432"/>
                <a:gd name="connsiteX1" fmla="*/ 0 w 2162795"/>
                <a:gd name="connsiteY1" fmla="*/ 0 h 6885432"/>
                <a:gd name="connsiteX2" fmla="*/ 2162795 w 2162795"/>
                <a:gd name="connsiteY2" fmla="*/ 6885432 h 6885432"/>
                <a:gd name="connsiteX3" fmla="*/ 1662729 w 2162795"/>
                <a:gd name="connsiteY3" fmla="*/ 6885432 h 6885432"/>
                <a:gd name="connsiteX0" fmla="*/ 1662729 w 3592895"/>
                <a:gd name="connsiteY0" fmla="*/ 6885432 h 6899132"/>
                <a:gd name="connsiteX1" fmla="*/ 0 w 3592895"/>
                <a:gd name="connsiteY1" fmla="*/ 0 h 6899132"/>
                <a:gd name="connsiteX2" fmla="*/ 3592895 w 3592895"/>
                <a:gd name="connsiteY2" fmla="*/ 6899132 h 6899132"/>
                <a:gd name="connsiteX3" fmla="*/ 1662729 w 3592895"/>
                <a:gd name="connsiteY3" fmla="*/ 6885432 h 68991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95" h="6899132">
                  <a:moveTo>
                    <a:pt x="1662729" y="6885432"/>
                  </a:moveTo>
                  <a:lnTo>
                    <a:pt x="0" y="0"/>
                  </a:lnTo>
                  <a:lnTo>
                    <a:pt x="3592895" y="6899132"/>
                  </a:lnTo>
                  <a:lnTo>
                    <a:pt x="1662729" y="6885432"/>
                  </a:lnTo>
                </a:path>
              </a:pathLst>
            </a:custGeom>
            <a:solidFill>
              <a:schemeClr val="accent3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761962" y="2357419"/>
            <a:ext cx="10363199" cy="928705"/>
          </a:xfrm>
        </p:spPr>
        <p:txBody>
          <a:bodyPr anchor="t"/>
          <a:lstStyle>
            <a:lvl1pPr algn="l">
              <a:defRPr sz="5400" b="0" cap="all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761962" y="1807030"/>
            <a:ext cx="10363199" cy="55039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title" idx="0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 noTextEdit="1"/>
          </p:cNvSpPr>
          <p:nvPr>
            <p:ph type="tbl" sz="quarter" idx="13"/>
          </p:nvPr>
        </p:nvSpPr>
        <p:spPr>
          <a:xfrm>
            <a:off x="608037" y="1214422"/>
            <a:ext cx="10972799" cy="4953841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8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sz="quarter" idx="1"/>
          </p:nvPr>
        </p:nvSpPr>
        <p:spPr>
          <a:xfrm>
            <a:off x="609599" y="1277872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sz="quarter" idx="2"/>
          </p:nvPr>
        </p:nvSpPr>
        <p:spPr>
          <a:xfrm>
            <a:off x="6197599" y="1277872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sz="quarter" idx="3"/>
          </p:nvPr>
        </p:nvSpPr>
        <p:spPr>
          <a:xfrm>
            <a:off x="608037" y="3786190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sz="quarter" idx="4"/>
          </p:nvPr>
        </p:nvSpPr>
        <p:spPr>
          <a:xfrm>
            <a:off x="6196037" y="3786190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10" name=""/>
          <p:cNvSpPr>
            <a:spLocks noGrp="1"/>
          </p:cNvSpPr>
          <p:nvPr>
            <p:ph type="dt" sz="half" idx="10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11" name="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12" name=""/>
          <p:cNvSpPr>
            <a:spLocks noGrp="1"/>
          </p:cNvSpPr>
          <p:nvPr>
            <p:ph type="sldNum" sz="quarter" idx="12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"/>
          <p:cNvSpPr/>
          <p:nvPr/>
        </p:nvSpPr>
        <p:spPr>
          <a:xfrm rot="5400000">
            <a:off x="-3300803" y="3300663"/>
            <a:ext cx="6887028" cy="285709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grpSp>
        <p:nvGrpSpPr>
          <p:cNvPr id="21" name=""/>
          <p:cNvGrpSpPr/>
          <p:nvPr/>
        </p:nvGrpSpPr>
        <p:grpSpPr>
          <a:xfrm rot="0" flipH="1">
            <a:off x="-2" y="0"/>
            <a:ext cx="12192001" cy="6858001"/>
            <a:chOff x="-1" y="0"/>
            <a:chExt cx="9144001" cy="6858001"/>
          </a:xfrm>
        </p:grpSpPr>
        <p:sp>
          <p:nvSpPr>
            <p:cNvPr id="22" name="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chemeClr val="accent2">
                <a:lumMod val="50000"/>
                <a:lumOff val="50000"/>
                <a:alpha val="20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23" name=""/>
            <p:cNvGrpSpPr/>
            <p:nvPr/>
          </p:nvGrpSpPr>
          <p:grpSpPr>
            <a:xfrm rot="0"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24" name="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5" name="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chemeClr val="accent2">
                  <a:lumMod val="50000"/>
                  <a:lumOff val="50000"/>
                  <a:alpha val="2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6" name="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chemeClr val="accent2">
                  <a:lumMod val="25000"/>
                  <a:lumOff val="75000"/>
                  <a:alpha val="32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7" name="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alpha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8" name=""/>
              <p:cNvSpPr/>
              <p:nvPr/>
            </p:nvSpPr>
            <p:spPr>
              <a:xfrm>
                <a:off x="0" y="3143248"/>
                <a:ext cx="2088010" cy="3477128"/>
              </a:xfrm>
              <a:custGeom>
                <a:avLst/>
                <a:gdLst>
                  <a:gd name="connsiteX0" fmla="*/ 1074 w 1779"/>
                  <a:gd name="connsiteY0" fmla="*/ 0 h 2893"/>
                  <a:gd name="connsiteX1" fmla="*/ 0 w 1779"/>
                  <a:gd name="connsiteY1" fmla="*/ 2893 h 2893"/>
                  <a:gd name="connsiteX2" fmla="*/ 1779 w 1779"/>
                  <a:gd name="connsiteY2" fmla="*/ 2604 h 2893"/>
                  <a:gd name="connsiteX3" fmla="*/ 1074 w 1779"/>
                  <a:gd name="connsiteY3" fmla="*/ 0 h 2893"/>
                  <a:gd name="connsiteX0" fmla="*/ 1074 w 1755"/>
                  <a:gd name="connsiteY0" fmla="*/ 0 h 2893"/>
                  <a:gd name="connsiteX1" fmla="*/ 0 w 1755"/>
                  <a:gd name="connsiteY1" fmla="*/ 2893 h 2893"/>
                  <a:gd name="connsiteX2" fmla="*/ 1755 w 1755"/>
                  <a:gd name="connsiteY2" fmla="*/ 2525 h 2893"/>
                  <a:gd name="connsiteX3" fmla="*/ 1074 w 1755"/>
                  <a:gd name="connsiteY3" fmla="*/ 0 h 2893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" h="2893">
                    <a:moveTo>
                      <a:pt x="1074" y="0"/>
                    </a:moveTo>
                    <a:lnTo>
                      <a:pt x="0" y="2893"/>
                    </a:lnTo>
                    <a:lnTo>
                      <a:pt x="1755" y="2525"/>
                    </a:lnTo>
                    <a:lnTo>
                      <a:pt x="1074" y="0"/>
                    </a:lnTo>
                  </a:path>
                </a:pathLst>
              </a:custGeom>
              <a:solidFill>
                <a:schemeClr val="accent2">
                  <a:lumMod val="50000"/>
                  <a:lumOff val="50000"/>
                  <a:alpha val="25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9" name="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>
                  <a:lumMod val="40000"/>
                  <a:lumOff val="60000"/>
                  <a:alpha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952463" y="4772044"/>
            <a:ext cx="8680109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 noTextEdit="1"/>
          </p:cNvSpPr>
          <p:nvPr>
            <p:ph type="pic" idx="1"/>
          </p:nvPr>
        </p:nvSpPr>
        <p:spPr>
          <a:xfrm>
            <a:off x="952463" y="584219"/>
            <a:ext cx="86801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body" sz="half" idx="2"/>
          </p:nvPr>
        </p:nvSpPr>
        <p:spPr>
          <a:xfrm>
            <a:off x="952463" y="5338782"/>
            <a:ext cx="86801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18" name=""/>
          <p:cNvSpPr>
            <a:spLocks noGrp="1"/>
          </p:cNvSpPr>
          <p:nvPr>
            <p:ph type="dt" sz="half" idx="10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19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0" name="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Кре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/>
          <p:nvPr/>
        </p:nvSpPr>
        <p:spPr>
          <a:xfrm>
            <a:off x="1732842" y="3147876"/>
            <a:ext cx="6308395" cy="3037101"/>
          </a:xfrm>
          <a:custGeom>
            <a:avLst/>
            <a:gdLst>
              <a:gd name="connsiteX0" fmla="*/ 0 w 4175"/>
              <a:gd name="connsiteY0" fmla="*/ 0 h 2538"/>
              <a:gd name="connsiteX1" fmla="*/ 12 w 4175"/>
              <a:gd name="connsiteY1" fmla="*/ 44 h 2538"/>
              <a:gd name="connsiteX2" fmla="*/ 685 w 4175"/>
              <a:gd name="connsiteY2" fmla="*/ 2538 h 2538"/>
              <a:gd name="connsiteX3" fmla="*/ 4175 w 4175"/>
              <a:gd name="connsiteY3" fmla="*/ 1923 h 2538"/>
              <a:gd name="connsiteX4" fmla="*/ 25 w 4175"/>
              <a:gd name="connsiteY4" fmla="*/ 11 h 2538"/>
              <a:gd name="connsiteX5" fmla="*/ 0 w 4175"/>
              <a:gd name="connsiteY5" fmla="*/ 0 h 2538"/>
              <a:gd name="connsiteX0" fmla="*/ 0 w 4003"/>
              <a:gd name="connsiteY0" fmla="*/ 0 h 2538"/>
              <a:gd name="connsiteX1" fmla="*/ 12 w 4003"/>
              <a:gd name="connsiteY1" fmla="*/ 44 h 2538"/>
              <a:gd name="connsiteX2" fmla="*/ 685 w 4003"/>
              <a:gd name="connsiteY2" fmla="*/ 2538 h 2538"/>
              <a:gd name="connsiteX3" fmla="*/ 4003 w 4003"/>
              <a:gd name="connsiteY3" fmla="*/ 1844 h 2538"/>
              <a:gd name="connsiteX4" fmla="*/ 25 w 4003"/>
              <a:gd name="connsiteY4" fmla="*/ 11 h 2538"/>
              <a:gd name="connsiteX5" fmla="*/ 0 w 4003"/>
              <a:gd name="connsiteY5" fmla="*/ 0 h 2538"/>
              <a:gd name="connsiteX0" fmla="*/ 0 w 4003"/>
              <a:gd name="connsiteY0" fmla="*/ 0 h 2538"/>
              <a:gd name="connsiteX1" fmla="*/ 685 w 4003"/>
              <a:gd name="connsiteY1" fmla="*/ 2538 h 2538"/>
              <a:gd name="connsiteX2" fmla="*/ 4003 w 4003"/>
              <a:gd name="connsiteY2" fmla="*/ 1844 h 2538"/>
              <a:gd name="connsiteX3" fmla="*/ 25 w 4003"/>
              <a:gd name="connsiteY3" fmla="*/ 11 h 2538"/>
              <a:gd name="connsiteX4" fmla="*/ 0 w 4003"/>
              <a:gd name="connsiteY4" fmla="*/ 0 h 2538"/>
              <a:gd name="connsiteX0" fmla="*/ 0 w 4003"/>
              <a:gd name="connsiteY0" fmla="*/ 0 h 2538"/>
              <a:gd name="connsiteX1" fmla="*/ 685 w 4003"/>
              <a:gd name="connsiteY1" fmla="*/ 2538 h 2538"/>
              <a:gd name="connsiteX2" fmla="*/ 4003 w 4003"/>
              <a:gd name="connsiteY2" fmla="*/ 1844 h 2538"/>
              <a:gd name="connsiteX3" fmla="*/ 25 w 4003"/>
              <a:gd name="connsiteY3" fmla="*/ 11 h 2538"/>
              <a:gd name="connsiteX4" fmla="*/ 0 w 4003"/>
              <a:gd name="connsiteY4" fmla="*/ 0 h 2538"/>
              <a:gd name="connsiteX0" fmla="*/ 553 w 4531"/>
              <a:gd name="connsiteY0" fmla="*/ 0 h 2527"/>
              <a:gd name="connsiteX1" fmla="*/ 1213 w 4531"/>
              <a:gd name="connsiteY1" fmla="*/ 2527 h 2527"/>
              <a:gd name="connsiteX2" fmla="*/ 4531 w 4531"/>
              <a:gd name="connsiteY2" fmla="*/ 1833 h 2527"/>
              <a:gd name="connsiteX3" fmla="*/ 553 w 4531"/>
              <a:gd name="connsiteY3" fmla="*/ 0 h 2527"/>
              <a:gd name="connsiteX0" fmla="*/ 3 w 3981"/>
              <a:gd name="connsiteY0" fmla="*/ 0 h 2527"/>
              <a:gd name="connsiteX1" fmla="*/ 663 w 3981"/>
              <a:gd name="connsiteY1" fmla="*/ 2527 h 2527"/>
              <a:gd name="connsiteX2" fmla="*/ 3981 w 3981"/>
              <a:gd name="connsiteY2" fmla="*/ 1833 h 2527"/>
              <a:gd name="connsiteX3" fmla="*/ 3 w 3981"/>
              <a:gd name="connsiteY3" fmla="*/ 0 h 2527"/>
              <a:gd name="connsiteX0" fmla="*/ 0 w 3978"/>
              <a:gd name="connsiteY0" fmla="*/ 0 h 2527"/>
              <a:gd name="connsiteX1" fmla="*/ 660 w 3978"/>
              <a:gd name="connsiteY1" fmla="*/ 2527 h 2527"/>
              <a:gd name="connsiteX2" fmla="*/ 3978 w 3978"/>
              <a:gd name="connsiteY2" fmla="*/ 1833 h 2527"/>
              <a:gd name="connsiteX3" fmla="*/ 0 w 3978"/>
              <a:gd name="connsiteY3" fmla="*/ 0 h 252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8" h="2527">
                <a:moveTo>
                  <a:pt x="0" y="0"/>
                </a:moveTo>
                <a:cubicBezTo>
                  <a:pt x="90" y="449"/>
                  <a:pt x="484" y="1911"/>
                  <a:pt x="660" y="2527"/>
                </a:cubicBezTo>
                <a:lnTo>
                  <a:pt x="3978" y="1833"/>
                </a:lnTo>
                <a:lnTo>
                  <a:pt x="0" y="0"/>
                </a:lnTo>
              </a:path>
            </a:pathLst>
          </a:custGeom>
          <a:solidFill>
            <a:schemeClr val="accent4">
              <a:lumMod val="20000"/>
              <a:lumOff val="80000"/>
              <a:alpha val="26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grpSp>
        <p:nvGrpSpPr>
          <p:cNvPr id="107" name=""/>
          <p:cNvGrpSpPr/>
          <p:nvPr/>
        </p:nvGrpSpPr>
        <p:grpSpPr>
          <a:xfrm rot="0">
            <a:off x="-1" y="0"/>
            <a:ext cx="12192001" cy="6858001"/>
            <a:chOff x="-1" y="0"/>
            <a:chExt cx="9144001" cy="6858001"/>
          </a:xfrm>
        </p:grpSpPr>
        <p:sp>
          <p:nvSpPr>
            <p:cNvPr id="102" name="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rgbClr val="b6b8ba">
                <a:alpha val="15000"/>
              </a:srgb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106" name=""/>
            <p:cNvGrpSpPr/>
            <p:nvPr/>
          </p:nvGrpSpPr>
          <p:grpSpPr>
            <a:xfrm rot="0"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98" name="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  <a:alpha val="31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99" name="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rgbClr val="c6c8ca">
                  <a:alpha val="17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01" name="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rgbClr val="b6b8ba">
                  <a:alpha val="6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03" name="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27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97" name="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8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431799" y="1308100"/>
            <a:ext cx="11302999" cy="4960939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  <a:p>
            <a:pPr lvl="8">
              <a:defRPr lang="ko-KR" altLang="en-US"/>
            </a:pP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10-04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 xmlns:mc="http://schemas.openxmlformats.org/markup-compatibility/2006" xmlns:hp="http://schemas.haansoft.com/office/presentation/8.0" mc:Ignorable="hp" hp:hslDur="500"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38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66700" indent="-306700" algn="l" defTabSz="914400" rtl="0" eaLnBrk="1" latinLnBrk="1" hangingPunct="1">
        <a:spcBef>
          <a:spcPct val="20000"/>
        </a:spcBef>
        <a:buClr>
          <a:schemeClr val="bg2">
            <a:lumMod val="25000"/>
          </a:schemeClr>
        </a:buClr>
        <a:buSzPct val="80000"/>
        <a:buFont typeface="Wingdings 3"/>
        <a:buChar char="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447675" indent="-2571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Wingdings"/>
        <a:buChar char="§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–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990600" indent="-171450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160463" indent="-173038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6pPr>
      <a:lvl7pPr marL="1349375" indent="-188913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tabLst>
          <a:tab pos="1349375" algn="l"/>
        </a:tabLst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7pPr>
      <a:lvl8pPr marL="1524000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8pPr>
      <a:lvl9pPr marL="1698625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5.jpeg"  /><Relationship Id="rId3" Type="http://schemas.openxmlformats.org/officeDocument/2006/relationships/image" Target="../media/image16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7.jpeg"  /><Relationship Id="rId3" Type="http://schemas.openxmlformats.org/officeDocument/2006/relationships/image" Target="../media/image18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9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0.jpeg"  /><Relationship Id="rId3" Type="http://schemas.openxmlformats.org/officeDocument/2006/relationships/image" Target="../media/image21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2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3.jpeg"  /><Relationship Id="rId3" Type="http://schemas.openxmlformats.org/officeDocument/2006/relationships/image" Target="../media/image24.jpeg"  /><Relationship Id="rId4" Type="http://schemas.openxmlformats.org/officeDocument/2006/relationships/image" Target="../media/image25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6.jpeg"  /><Relationship Id="rId3" Type="http://schemas.openxmlformats.org/officeDocument/2006/relationships/image" Target="../media/image27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8.jpeg"  /><Relationship Id="rId3" Type="http://schemas.openxmlformats.org/officeDocument/2006/relationships/image" Target="../media/image29.jpeg"  /><Relationship Id="rId4" Type="http://schemas.openxmlformats.org/officeDocument/2006/relationships/image" Target="../media/image30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1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2.jpeg"  /><Relationship Id="rId3" Type="http://schemas.openxmlformats.org/officeDocument/2006/relationships/image" Target="../media/image33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4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5.jpeg"  /><Relationship Id="rId3" Type="http://schemas.openxmlformats.org/officeDocument/2006/relationships/image" Target="../media/image36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7.jpeg"  /><Relationship Id="rId3" Type="http://schemas.openxmlformats.org/officeDocument/2006/relationships/image" Target="../media/image38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9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40.jpeg"  /><Relationship Id="rId3" Type="http://schemas.openxmlformats.org/officeDocument/2006/relationships/image" Target="../media/image41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42.jpeg"  /><Relationship Id="rId3" Type="http://schemas.openxmlformats.org/officeDocument/2006/relationships/image" Target="../media/image43.jpeg"  /><Relationship Id="rId4" Type="http://schemas.openxmlformats.org/officeDocument/2006/relationships/image" Target="../media/image44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.jpeg"  /><Relationship Id="rId3" Type="http://schemas.openxmlformats.org/officeDocument/2006/relationships/image" Target="../media/image2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.jpeg"  /><Relationship Id="rId3" Type="http://schemas.openxmlformats.org/officeDocument/2006/relationships/image" Target="../media/image4.jpeg"  /><Relationship Id="rId4" Type="http://schemas.openxmlformats.org/officeDocument/2006/relationships/image" Target="../media/image5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6.jpeg"  /><Relationship Id="rId3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8.jpeg"  /><Relationship Id="rId3" Type="http://schemas.openxmlformats.org/officeDocument/2006/relationships/image" Target="../media/image9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0.jpeg"  /><Relationship Id="rId3" Type="http://schemas.openxmlformats.org/officeDocument/2006/relationships/image" Target="../media/image11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2.jpeg"  /><Relationship Id="rId3" Type="http://schemas.openxmlformats.org/officeDocument/2006/relationships/image" Target="../media/image13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4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2800" y="0"/>
            <a:ext cx="11091919" cy="5827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  <a:defRPr/>
            </a:pPr>
            <a:r>
              <a:rPr lang="ru-RU" sz="1800">
                <a:solidFill>
                  <a:srgbClr val="000000"/>
                </a:solidFill>
                <a:effectLst/>
                <a:latin typeface="Times New Roman"/>
                <a:ea typeface="Malgun Gothic"/>
                <a:cs typeface="Arial"/>
              </a:rPr>
              <a:t>Структурное подразделение детский сад «Ягодка» государственного бюджетного общеобразовательного учреждения Самарской области средней общеобразовательной школы № 11 города Кинеля городского округа Кинель Самарской области</a:t>
            </a:r>
            <a:endParaRPr lang="ru-RU" sz="1800">
              <a:solidFill>
                <a:srgbClr val="000000"/>
              </a:solidFill>
              <a:effectLst/>
              <a:latin typeface="Times New Roman"/>
              <a:ea typeface="Malgun Gothic"/>
              <a:cs typeface="Arial"/>
            </a:endParaRPr>
          </a:p>
          <a:p>
            <a:pPr algn="ctr">
              <a:lnSpc>
                <a:spcPct val="150000"/>
              </a:lnSpc>
              <a:buNone/>
              <a:defRPr/>
            </a:pPr>
            <a:endParaRPr lang="ru-RU" sz="1800">
              <a:effectLst/>
              <a:latin typeface="Times New Roman"/>
              <a:ea typeface="Malgun Gothic"/>
              <a:cs typeface="Arial"/>
            </a:endParaRPr>
          </a:p>
          <a:p>
            <a:pPr algn="ctr">
              <a:lnSpc>
                <a:spcPct val="150000"/>
              </a:lnSpc>
              <a:buNone/>
              <a:defRPr/>
            </a:pPr>
            <a:r>
              <a:rPr lang="ru-RU" sz="1800">
                <a:effectLst/>
                <a:latin typeface="Times New Roman"/>
                <a:ea typeface="Malgun Gothic"/>
                <a:cs typeface="Arial"/>
              </a:rPr>
              <a:t> </a:t>
            </a:r>
            <a:endParaRPr lang="ru-RU" sz="1800">
              <a:effectLst/>
              <a:latin typeface="Times New Roman"/>
              <a:ea typeface="Malgun Gothic"/>
              <a:cs typeface="Arial"/>
            </a:endParaRPr>
          </a:p>
          <a:p>
            <a:pPr algn="ctr">
              <a:lnSpc>
                <a:spcPct val="150000"/>
              </a:lnSpc>
              <a:buNone/>
              <a:defRPr/>
            </a:pPr>
            <a:r>
              <a:rPr lang="ru-RU" altLang="en-US" sz="2800" b="1">
                <a:effectLst/>
                <a:latin typeface="Times New Roman"/>
                <a:ea typeface="Malgun Gothic"/>
                <a:cs typeface="Arial"/>
              </a:rPr>
              <a:t>“Спортивно-массовые мероприятия, как эффективная форма патриотического воспитания дошкольников”</a:t>
            </a:r>
            <a:endParaRPr lang="ru-RU" altLang="en-US" sz="2800" b="1">
              <a:effectLst/>
              <a:latin typeface="Times New Roman"/>
              <a:ea typeface="Malgun Gothic"/>
              <a:cs typeface="Arial"/>
            </a:endParaRPr>
          </a:p>
          <a:p>
            <a:pPr algn="ctr">
              <a:lnSpc>
                <a:spcPct val="150000"/>
              </a:lnSpc>
              <a:buNone/>
              <a:defRPr/>
            </a:pPr>
            <a:r>
              <a:rPr lang="ru-RU" sz="2200" b="1">
                <a:solidFill>
                  <a:srgbClr val="000000"/>
                </a:solidFill>
                <a:effectLst/>
                <a:latin typeface="Times New Roman"/>
                <a:ea typeface="Malgun Gothic"/>
                <a:cs typeface="Arial"/>
              </a:rPr>
              <a:t> </a:t>
            </a:r>
            <a:r>
              <a:rPr lang="ru-RU" altLang="en-US" sz="2200" b="1">
                <a:solidFill>
                  <a:srgbClr val="000000"/>
                </a:solidFill>
                <a:effectLst/>
                <a:latin typeface="Times New Roman"/>
                <a:ea typeface="Malgun Gothic"/>
                <a:cs typeface="Arial"/>
              </a:rPr>
              <a:t>                                                                                        </a:t>
            </a:r>
            <a:endParaRPr lang="ru-RU" altLang="en-US" sz="2200" b="1">
              <a:solidFill>
                <a:srgbClr val="000000"/>
              </a:solidFill>
              <a:effectLst/>
              <a:latin typeface="Times New Roman"/>
              <a:ea typeface="Malgun Gothic"/>
              <a:cs typeface="Arial"/>
            </a:endParaRPr>
          </a:p>
          <a:p>
            <a:pPr algn="ctr">
              <a:lnSpc>
                <a:spcPct val="150000"/>
              </a:lnSpc>
              <a:buNone/>
              <a:defRPr/>
            </a:pPr>
            <a:endParaRPr lang="ru-RU" altLang="en-US" sz="2200" b="1">
              <a:solidFill>
                <a:srgbClr val="000000"/>
              </a:solidFill>
              <a:effectLst/>
              <a:latin typeface="Times New Roman"/>
              <a:ea typeface="Malgun Gothic"/>
              <a:cs typeface="Arial"/>
            </a:endParaRPr>
          </a:p>
          <a:p>
            <a:pPr algn="ctr">
              <a:lnSpc>
                <a:spcPct val="150000"/>
              </a:lnSpc>
              <a:buNone/>
              <a:defRPr/>
            </a:pPr>
            <a:endParaRPr lang="ru-RU" altLang="en-US" sz="2200" b="1">
              <a:solidFill>
                <a:srgbClr val="000000"/>
              </a:solidFill>
              <a:effectLst/>
              <a:latin typeface="Times New Roman"/>
              <a:ea typeface="Malgun Gothic"/>
              <a:cs typeface="Arial"/>
            </a:endParaRPr>
          </a:p>
          <a:p>
            <a:pPr algn="ctr">
              <a:lnSpc>
                <a:spcPct val="150000"/>
              </a:lnSpc>
              <a:buNone/>
              <a:defRPr/>
            </a:pPr>
            <a:r>
              <a:rPr lang="ru-RU" altLang="en-US" sz="2200" b="1">
                <a:solidFill>
                  <a:srgbClr val="000000"/>
                </a:solidFill>
                <a:effectLst/>
                <a:latin typeface="Times New Roman"/>
                <a:ea typeface="Malgun Gothic"/>
                <a:cs typeface="Arial"/>
              </a:rPr>
              <a:t>                                                                                                        </a:t>
            </a:r>
            <a:r>
              <a:rPr lang="ru-RU" sz="1800">
                <a:solidFill>
                  <a:srgbClr val="000000"/>
                </a:solidFill>
                <a:effectLst/>
                <a:latin typeface="Times New Roman"/>
                <a:ea typeface="Malgun Gothic"/>
                <a:cs typeface="Arial"/>
              </a:rPr>
              <a:t>Касамгалиева Наталья Владимировна, </a:t>
            </a:r>
            <a:endParaRPr lang="ru-RU" sz="1800">
              <a:solidFill>
                <a:srgbClr val="000000"/>
              </a:solidFill>
              <a:effectLst/>
              <a:latin typeface="Times New Roman"/>
              <a:ea typeface="Malgun Gothic"/>
              <a:cs typeface="Arial"/>
            </a:endParaRPr>
          </a:p>
          <a:p>
            <a:pPr algn="r">
              <a:lnSpc>
                <a:spcPct val="150000"/>
              </a:lnSpc>
              <a:buNone/>
              <a:defRPr/>
            </a:pPr>
            <a:r>
              <a:rPr lang="ru-RU" sz="1800">
                <a:solidFill>
                  <a:srgbClr val="000000"/>
                </a:solidFill>
                <a:effectLst/>
                <a:latin typeface="Times New Roman"/>
                <a:ea typeface="Malgun Gothic"/>
                <a:cs typeface="Arial"/>
              </a:rPr>
              <a:t>инструктор по ФК.</a:t>
            </a:r>
            <a:endParaRPr lang="ru-RU" sz="1800">
              <a:solidFill>
                <a:srgbClr val="000000"/>
              </a:solidFill>
              <a:effectLst/>
              <a:latin typeface="Times New Roman"/>
              <a:ea typeface="Malgun Gothic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37352" y="1015399"/>
            <a:ext cx="5411279" cy="5411279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216408" y="1015400"/>
            <a:ext cx="5366350" cy="5366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676235" y="149164"/>
            <a:ext cx="2839529" cy="50723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800">
                <a:latin typeface="Times New Roman"/>
                <a:cs typeface="Times New Roman"/>
              </a:rPr>
              <a:t>“День здоровья”</a:t>
            </a:r>
            <a:endParaRPr lang="ru-RU" altLang="en-US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19124" y="1023936"/>
            <a:ext cx="5476875" cy="5476875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816664" y="1060329"/>
            <a:ext cx="5375336" cy="5375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680" y="109193"/>
            <a:ext cx="11201400" cy="641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defRPr/>
            </a:pPr>
            <a:r>
              <a:rPr lang="ru-RU" sz="2400" b="1">
                <a:effectLst/>
                <a:latin typeface="Times New Roman"/>
                <a:ea typeface="Times New Roman"/>
                <a:cs typeface="Arial"/>
              </a:rPr>
              <a:t>Тур</a:t>
            </a:r>
            <a:r>
              <a:rPr lang="ru-RU" altLang="en-US" sz="2400" b="1">
                <a:effectLst/>
                <a:latin typeface="Times New Roman"/>
                <a:ea typeface="Times New Roman"/>
                <a:cs typeface="Arial"/>
              </a:rPr>
              <a:t>истический </a:t>
            </a:r>
            <a:r>
              <a:rPr lang="ru-RU" sz="2400" b="1">
                <a:effectLst/>
                <a:latin typeface="Times New Roman"/>
                <a:ea typeface="Times New Roman"/>
                <a:cs typeface="Arial"/>
              </a:rPr>
              <a:t>слет</a:t>
            </a:r>
            <a:r>
              <a:rPr lang="ru-RU" altLang="en-US" sz="2400" b="1">
                <a:effectLst/>
                <a:latin typeface="Times New Roman"/>
                <a:ea typeface="Times New Roman"/>
                <a:cs typeface="Arial"/>
              </a:rPr>
              <a:t> среди дошкольников  “Весёлый рюкзачок”</a:t>
            </a:r>
            <a:endParaRPr lang="ru-RU" altLang="en-US" sz="2400" b="1">
              <a:effectLst/>
              <a:latin typeface="Times New Roman"/>
              <a:ea typeface="Times New Roman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804160" y="685800"/>
            <a:ext cx="61722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4581884" y="310910"/>
            <a:ext cx="3711155" cy="3634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74452" y="1734269"/>
            <a:ext cx="4845169" cy="4845169"/>
          </a:xfrm>
          <a:prstGeom prst="rect">
            <a:avLst/>
          </a:prstGeom>
        </p:spPr>
      </p:pic>
      <p:pic>
        <p:nvPicPr>
          <p:cNvPr id="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23085" y="1743254"/>
            <a:ext cx="4845170" cy="4845170"/>
          </a:xfrm>
          <a:prstGeom prst="rect">
            <a:avLst/>
          </a:prstGeom>
        </p:spPr>
      </p:pic>
      <p:sp>
        <p:nvSpPr>
          <p:cNvPr id="5" name=""/>
          <p:cNvSpPr txBox="1"/>
          <p:nvPr/>
        </p:nvSpPr>
        <p:spPr>
          <a:xfrm>
            <a:off x="1656991" y="337867"/>
            <a:ext cx="8878017" cy="822278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Физкультурные праздники и развлечения совместно с родителями  </a:t>
            </a:r>
            <a:endParaRPr lang="ru-RU" altLang="en-US" sz="2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                                  “В стране весёлых мячей”</a:t>
            </a:r>
            <a:endParaRPr lang="ru-RU" altLang="en-US"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4483039" y="1011806"/>
            <a:ext cx="4488397" cy="36741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sp>
        <p:nvSpPr>
          <p:cNvPr id="3" name=""/>
          <p:cNvSpPr txBox="1"/>
          <p:nvPr/>
        </p:nvSpPr>
        <p:spPr>
          <a:xfrm>
            <a:off x="1400892" y="481641"/>
            <a:ext cx="9039764" cy="44990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“Моя мама самая </a:t>
            </a:r>
            <a:r>
              <a:rPr lang="en-US" altLang="ru-RU" sz="2400">
                <a:latin typeface="Times New Roman"/>
                <a:cs typeface="Times New Roman"/>
              </a:rPr>
              <a:t>,</a:t>
            </a:r>
            <a:r>
              <a:rPr lang="ru-RU" altLang="en-US" sz="2400">
                <a:latin typeface="Times New Roman"/>
                <a:cs typeface="Times New Roman"/>
              </a:rPr>
              <a:t> самая” физкультурный праздник на день Матери</a:t>
            </a:r>
            <a:endParaRPr lang="ru-RU" altLang="en-US" sz="2400">
              <a:latin typeface="Times New Roman"/>
              <a:cs typeface="Times New Roman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345657" y="1071564"/>
            <a:ext cx="5500685" cy="5500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rcRect l="8500" t="10420" b="13020"/>
          <a:stretch>
            <a:fillRect/>
          </a:stretch>
        </p:blipFill>
        <p:spPr>
          <a:xfrm>
            <a:off x="365124" y="1416844"/>
            <a:ext cx="5464240" cy="2571749"/>
          </a:xfrm>
          <a:prstGeom prst="rect">
            <a:avLst/>
          </a:prstGeom>
        </p:spPr>
      </p:pic>
      <p:sp>
        <p:nvSpPr>
          <p:cNvPr id="3" name=""/>
          <p:cNvSpPr txBox="1"/>
          <p:nvPr/>
        </p:nvSpPr>
        <p:spPr>
          <a:xfrm>
            <a:off x="1499737" y="167135"/>
            <a:ext cx="9372242" cy="450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“Вместе с папой одна команда”</a:t>
            </a:r>
            <a:r>
              <a:rPr lang="en-US" altLang="ru-RU" sz="2400">
                <a:latin typeface="Times New Roman"/>
                <a:cs typeface="Times New Roman"/>
              </a:rPr>
              <a:t>,</a:t>
            </a:r>
            <a:r>
              <a:rPr lang="ru-RU" altLang="en-US" sz="2400">
                <a:latin typeface="Times New Roman"/>
                <a:cs typeface="Times New Roman"/>
              </a:rPr>
              <a:t> квест игра посвященная </a:t>
            </a:r>
            <a:r>
              <a:rPr lang="en-US" altLang="ru-RU" sz="2400">
                <a:latin typeface="Times New Roman"/>
                <a:cs typeface="Times New Roman"/>
              </a:rPr>
              <a:t>23</a:t>
            </a:r>
            <a:r>
              <a:rPr lang="ru-RU" altLang="en-US" sz="2400">
                <a:latin typeface="Times New Roman"/>
                <a:cs typeface="Times New Roman"/>
              </a:rPr>
              <a:t> февраля</a:t>
            </a:r>
            <a:endParaRPr lang="ru-RU" altLang="en-US" sz="2400">
              <a:latin typeface="Times New Roman"/>
              <a:cs typeface="Times New Roman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096000" y="1473194"/>
            <a:ext cx="6096000" cy="2467999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4"/>
          <a:srcRect t="16150" b="10940"/>
          <a:stretch>
            <a:fillRect/>
          </a:stretch>
        </p:blipFill>
        <p:spPr>
          <a:xfrm>
            <a:off x="3391260" y="4267380"/>
            <a:ext cx="5805715" cy="238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1840" y="272534"/>
            <a:ext cx="6096000" cy="449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>
                <a:effectLst/>
                <a:latin typeface="Times New Roman"/>
                <a:cs typeface="Times New Roman"/>
              </a:rPr>
              <a:t>23 февраля  - День защитника Отечества</a:t>
            </a:r>
            <a:endParaRPr lang="ru-RU" sz="2400" b="1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76249" y="1285876"/>
            <a:ext cx="5214936" cy="5214936"/>
          </a:xfrm>
          <a:prstGeom prst="rect">
            <a:avLst/>
          </a:prstGeom>
        </p:spPr>
      </p:pic>
      <p:pic>
        <p:nvPicPr>
          <p:cNvPr id="1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96052" y="1381124"/>
            <a:ext cx="4952998" cy="4952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743635"/>
            <a:ext cx="11094720" cy="44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>
                <a:effectLst/>
                <a:latin typeface="Times New Roman"/>
                <a:ea typeface="Times New Roman"/>
              </a:rPr>
              <a:t>27 января - День полного освобождения Ленинграда от фашистской блокады </a:t>
            </a:r>
            <a:endParaRPr lang="ru-RU" sz="2400" b="1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9785" y="1631771"/>
            <a:ext cx="4586112" cy="2652259"/>
          </a:xfrm>
          <a:prstGeom prst="rect">
            <a:avLst/>
          </a:prstGeom>
        </p:spPr>
      </p:pic>
      <p:pic>
        <p:nvPicPr>
          <p:cNvPr id="10" name=""/>
          <p:cNvPicPr>
            <a:picLocks noChangeAspect="1"/>
          </p:cNvPicPr>
          <p:nvPr/>
        </p:nvPicPr>
        <p:blipFill rotWithShape="1">
          <a:blip r:embed="rId3"/>
          <a:srcRect t="10540" b="9190"/>
          <a:stretch>
            <a:fillRect/>
          </a:stretch>
        </p:blipFill>
        <p:spPr>
          <a:xfrm>
            <a:off x="7605408" y="1677167"/>
            <a:ext cx="4492323" cy="2695261"/>
          </a:xfrm>
          <a:prstGeom prst="rect">
            <a:avLst/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724288" y="2721428"/>
            <a:ext cx="2743423" cy="3927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75560" y="0"/>
            <a:ext cx="6096000" cy="636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b="1">
                <a:effectLst/>
                <a:latin typeface="Times New Roman"/>
                <a:ea typeface="Times New Roman"/>
                <a:cs typeface="Times New Roman"/>
              </a:rPr>
              <a:t>9 мая - День Победы</a:t>
            </a:r>
            <a:endParaRPr lang="ru-RU" sz="240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3902" y="966788"/>
            <a:ext cx="10924197" cy="492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802385" y="2964717"/>
            <a:ext cx="5122006" cy="3617416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rcRect l="21230"/>
          <a:stretch>
            <a:fillRect/>
          </a:stretch>
        </p:blipFill>
        <p:spPr>
          <a:xfrm>
            <a:off x="611038" y="385943"/>
            <a:ext cx="6002549" cy="4286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426720"/>
            <a:ext cx="11643360" cy="6019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>
                <a:latin typeface="Times New Roman"/>
                <a:cs typeface="Times New Roman"/>
              </a:rPr>
              <a:t>	В настоящее время существует важная проблема формирования нравственно-патриотических чувств у детей. В связи с этим в детских садах активно ведется работа по воспитанию будущего поколения в духе патриотизма, что включает в себя любовь и преданность к своей стране, её истории, родному городу, семье, а также уважение к обычаям и традициям других народов.</a:t>
            </a:r>
            <a:endParaRPr lang="ru-RU" sz="2800">
              <a:latin typeface="Times New Roman"/>
              <a:cs typeface="Times New Roman"/>
            </a:endParaRPr>
          </a:p>
          <a:p>
            <a:pPr lvl="0">
              <a:defRPr/>
            </a:pPr>
            <a:endParaRPr lang="ru-RU" sz="2800"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ru-RU" sz="2800" b="1">
                <a:latin typeface="Times New Roman"/>
                <a:cs typeface="Times New Roman"/>
              </a:rPr>
              <a:t>	Цель: </a:t>
            </a:r>
            <a:r>
              <a:rPr lang="ru-RU" sz="2800">
                <a:latin typeface="Times New Roman"/>
                <a:cs typeface="Times New Roman"/>
              </a:rPr>
              <a:t>формирование у воспитанников патриотического сознания, гражданской ответственности, любви и уважения к своей стране.</a:t>
            </a:r>
            <a:endParaRPr lang="ru-RU" sz="2800">
              <a:latin typeface="Times New Roman"/>
              <a:cs typeface="Times New Roman"/>
            </a:endParaRPr>
          </a:p>
          <a:p>
            <a:pPr lvl="0">
              <a:defRPr/>
            </a:pPr>
            <a:endParaRPr lang="ru-RU" sz="2800"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ru-RU" sz="2800" b="1">
                <a:latin typeface="Times New Roman"/>
                <a:cs typeface="Times New Roman"/>
              </a:rPr>
              <a:t>Задачи:</a:t>
            </a:r>
            <a:r>
              <a:rPr lang="ru-RU" sz="2800">
                <a:latin typeface="Times New Roman"/>
                <a:cs typeface="Times New Roman"/>
              </a:rPr>
              <a:t> воспитание подрастающего поколения как знающего и уважающего историю и культуру своей семьи, большой и малой Родины, улучшение качества родительских компетенций и социально-коммуникативных навыков.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3746200" y="203079"/>
            <a:ext cx="4852358" cy="45224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Участие в сдаче нормативов ГТО</a:t>
            </a:r>
            <a:endParaRPr lang="ru-RU" altLang="en-US" sz="2400">
              <a:latin typeface="Times New Roman"/>
              <a:cs typeface="Times New Roman"/>
            </a:endParaRPr>
          </a:p>
        </p:txBody>
      </p:sp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73124" y="1078706"/>
            <a:ext cx="10445750" cy="4700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958295" y="3429000"/>
            <a:ext cx="6900329" cy="3105148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3375" y="419100"/>
            <a:ext cx="6688667" cy="300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548313" y="3805238"/>
            <a:ext cx="6096000" cy="2743199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52437" y="400050"/>
            <a:ext cx="6998221" cy="3149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3404738" y="355837"/>
            <a:ext cx="5130920" cy="45188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Награждение знаками отличия  ГТО</a:t>
            </a:r>
            <a:endParaRPr lang="ru-RU" altLang="en-US" sz="2400">
              <a:latin typeface="Times New Roman"/>
              <a:cs typeface="Times New Roman"/>
            </a:endParaRPr>
          </a:p>
        </p:txBody>
      </p:sp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640941" y="871627"/>
            <a:ext cx="6352995" cy="5795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335421"/>
            <a:ext cx="6096000" cy="824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latin typeface="Times New Roman"/>
                <a:ea typeface="Times New Roman"/>
              </a:rPr>
              <a:t>У</a:t>
            </a:r>
            <a:r>
              <a:rPr lang="ru-RU" sz="2400" b="1">
                <a:effectLst/>
                <a:latin typeface="Times New Roman"/>
                <a:ea typeface="Times New Roman"/>
              </a:rPr>
              <a:t>частие детского сада</a:t>
            </a:r>
            <a:r>
              <a:rPr lang="ru-RU" sz="2400" b="1">
                <a:latin typeface="Times New Roman"/>
                <a:ea typeface="Times New Roman"/>
              </a:rPr>
              <a:t> в</a:t>
            </a:r>
            <a:r>
              <a:rPr lang="ru-RU" sz="2400" b="1">
                <a:effectLst/>
                <a:latin typeface="Times New Roman"/>
                <a:ea typeface="Times New Roman"/>
              </a:rPr>
              <a:t> акции «Красный тюльпан» и «Свеча памяти»</a:t>
            </a:r>
            <a:endParaRPr lang="ru-RU" sz="2400" b="1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930" t="16440" b="6450"/>
          <a:stretch>
            <a:fillRect/>
          </a:stretch>
        </p:blipFill>
        <p:spPr>
          <a:xfrm>
            <a:off x="8310153" y="1906890"/>
            <a:ext cx="3246120" cy="36247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35429" y="1319802"/>
            <a:ext cx="7154455" cy="536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3790"/>
          <a:stretch>
            <a:fillRect/>
          </a:stretch>
        </p:blipFill>
        <p:spPr>
          <a:xfrm>
            <a:off x="952500" y="777239"/>
            <a:ext cx="10287000" cy="3990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7720" y="198120"/>
            <a:ext cx="2569845" cy="447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400" b="1">
                <a:latin typeface="Times New Roman"/>
                <a:cs typeface="Times New Roman"/>
              </a:rPr>
              <a:t>Посылка солдату</a:t>
            </a:r>
            <a:endParaRPr lang="ru-RU" sz="2400" b="1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5500"/>
          <a:stretch>
            <a:fillRect/>
          </a:stretch>
        </p:blipFill>
        <p:spPr>
          <a:xfrm>
            <a:off x="5730240" y="3788521"/>
            <a:ext cx="3200400" cy="3221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24000"/>
          <a:stretch>
            <a:fillRect/>
          </a:stretch>
        </p:blipFill>
        <p:spPr>
          <a:xfrm>
            <a:off x="1924050" y="3901440"/>
            <a:ext cx="2917658" cy="295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3280" y="851654"/>
            <a:ext cx="6096000" cy="45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>
                <a:latin typeface="Times New Roman"/>
                <a:cs typeface="Times New Roman"/>
              </a:rPr>
              <a:t>4 ноября - День народного единства</a:t>
            </a:r>
            <a:endParaRPr lang="ru-RU" sz="2400" b="1">
              <a:latin typeface="Times New Roman"/>
              <a:cs typeface="Times New Roman"/>
            </a:endParaRPr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08921" y="1568481"/>
            <a:ext cx="5085093" cy="5085093"/>
          </a:xfrm>
          <a:prstGeom prst="rect">
            <a:avLst/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38618" y="1491651"/>
            <a:ext cx="5231560" cy="523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4941" y="168225"/>
            <a:ext cx="10134600" cy="820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4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22 августа - День Государственного флага Российской Федерации</a:t>
            </a:r>
            <a:endParaRPr lang="ru-RU" sz="2400" b="1">
              <a:latin typeface="Times New Roman"/>
              <a:cs typeface="Times New Roman"/>
            </a:endParaRPr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83648" y="1207808"/>
            <a:ext cx="4647679" cy="2614319"/>
          </a:xfrm>
          <a:prstGeom prst="rect">
            <a:avLst/>
          </a:prstGeom>
        </p:spPr>
      </p:pic>
      <p:pic>
        <p:nvPicPr>
          <p:cNvPr id="1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199789" y="1223311"/>
            <a:ext cx="4702794" cy="2645321"/>
          </a:xfrm>
          <a:prstGeom prst="rect">
            <a:avLst/>
          </a:prstGeom>
        </p:spPr>
      </p:pic>
      <p:pic>
        <p:nvPicPr>
          <p:cNvPr id="13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137259" y="3937599"/>
            <a:ext cx="4888303" cy="2749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2892544" y="355839"/>
            <a:ext cx="5059034" cy="45188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    </a:t>
            </a:r>
            <a:r>
              <a:rPr lang="ru-RU" altLang="en-US" sz="2400" b="1">
                <a:latin typeface="Times New Roman"/>
                <a:cs typeface="Times New Roman"/>
              </a:rPr>
              <a:t>“День независимости России</a:t>
            </a:r>
            <a:r>
              <a:rPr lang="ru-RU" altLang="en-US" sz="2400">
                <a:latin typeface="Times New Roman"/>
                <a:cs typeface="Times New Roman"/>
              </a:rPr>
              <a:t>”</a:t>
            </a:r>
            <a:endParaRPr lang="ru-RU" altLang="en-US" sz="2400">
              <a:latin typeface="Times New Roman"/>
              <a:cs typeface="Times New Roman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71500" y="1071562"/>
            <a:ext cx="5524500" cy="5524500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31172" y="1123679"/>
            <a:ext cx="5518210" cy="5518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609991" y="1280483"/>
            <a:ext cx="5428800" cy="54288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50833" y="263735"/>
            <a:ext cx="5402292" cy="5402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691311" y="1357312"/>
            <a:ext cx="5095876" cy="5095876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90563" y="1381122"/>
            <a:ext cx="5143500" cy="5143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3961860" y="319894"/>
            <a:ext cx="4052618" cy="45134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/>
              <a:t>  </a:t>
            </a:r>
            <a:r>
              <a:rPr lang="ru-RU" altLang="en-US" sz="2400">
                <a:latin typeface="Times New Roman"/>
                <a:cs typeface="Times New Roman"/>
              </a:rPr>
              <a:t>  Русские народные игры</a:t>
            </a:r>
            <a:endParaRPr lang="ru-RU" altLang="en-US"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39664" y="406883"/>
            <a:ext cx="6720191" cy="3022117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305245" y="3613547"/>
            <a:ext cx="6645643" cy="2988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rcRect t="50000"/>
          <a:stretch>
            <a:fillRect/>
          </a:stretch>
        </p:blipFill>
        <p:spPr>
          <a:xfrm>
            <a:off x="474004" y="1714500"/>
            <a:ext cx="6858000" cy="3429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rcRect r="50000" b="50000"/>
          <a:stretch>
            <a:fillRect/>
          </a:stretch>
        </p:blipFill>
        <p:spPr>
          <a:xfrm>
            <a:off x="7938098" y="2467513"/>
            <a:ext cx="3959165" cy="395916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3440681" y="868032"/>
            <a:ext cx="5094977" cy="358788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sp>
        <p:nvSpPr>
          <p:cNvPr id="5" name=""/>
          <p:cNvSpPr txBox="1"/>
          <p:nvPr/>
        </p:nvSpPr>
        <p:spPr>
          <a:xfrm>
            <a:off x="3458653" y="607442"/>
            <a:ext cx="5638621" cy="447928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2400" b="1">
                <a:latin typeface="Times New Roman"/>
                <a:cs typeface="Times New Roman"/>
              </a:rPr>
              <a:t> Гимн Российской федерации</a:t>
            </a:r>
            <a:endParaRPr lang="ru-RU" altLang="en-US" sz="24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Крест">
  <a:themeElements>
    <a:clrScheme name="Крест">
      <a:dk1>
        <a:srgbClr val="264c72"/>
      </a:dk1>
      <a:lt1>
        <a:srgbClr val="ffffff"/>
      </a:lt1>
      <a:dk2>
        <a:srgbClr val="347775"/>
      </a:dk2>
      <a:lt2>
        <a:srgbClr val="d7d7d7"/>
      </a:lt2>
      <a:accent1>
        <a:srgbClr val="63a6a4"/>
      </a:accent1>
      <a:accent2>
        <a:srgbClr val="323232"/>
      </a:accent2>
      <a:accent3>
        <a:srgbClr val="9d9c9c"/>
      </a:accent3>
      <a:accent4>
        <a:srgbClr val="c1c0c0"/>
      </a:accent4>
      <a:accent5>
        <a:srgbClr val="e5e4e4"/>
      </a:accent5>
      <a:accent6>
        <a:srgbClr val="716340"/>
      </a:accent6>
      <a:hlink>
        <a:srgbClr val="f9f1d3"/>
      </a:hlink>
      <a:folHlink>
        <a:srgbClr val="e2cdb0"/>
      </a:folHlink>
    </a:clrScheme>
    <a:fontScheme name="Крест">
      <a:majorFont>
        <a:latin typeface="Arial"/>
        <a:ea typeface=""/>
        <a:cs typeface=""/>
        <a:font script="Jpan" typeface="MS PGothic"/>
        <a:font script="Hang" typeface="한컴 윤고딕 240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MS PGothic"/>
        <a:font script="Hang" typeface="한컴 윤고딕 230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Крес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rect">
            <a:fillToRect l="100000" t="100000" r="100000" b="100000"/>
          </a:path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100000"/>
              </a:schemeClr>
            </a:gs>
            <a:gs pos="100000">
              <a:schemeClr val="phClr">
                <a:shade val="30000"/>
                <a:satMod val="8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shade val="50000"/>
                <a:satMod val="7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232</ep:Words>
  <ep:PresentationFormat>Широкоэкранный</ep:PresentationFormat>
  <ep:Paragraphs>27</ep:Paragraphs>
  <ep:Slides>25</ep:Slides>
  <ep:Notes>0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25</vt:i4>
      </vt:variant>
    </vt:vector>
  </ep:HeadingPairs>
  <ep:TitlesOfParts>
    <vt:vector size="26" baseType="lpstr">
      <vt:lpstr>Крест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2025-03-14T05:01:07.000</dcterms:created>
  <dc:creator>Анна Пивнева</dc:creator>
  <cp:lastModifiedBy>Наталья</cp:lastModifiedBy>
  <dcterms:modified xsi:type="dcterms:W3CDTF">2025-04-10T06:22:05.746</dcterms:modified>
  <cp:revision>52</cp:revision>
  <cp:version>0906.0100.01</cp:version>
</cp:coreProperties>
</file>