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D1C771-AA2E-7173-8FA3-20367400D4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F173774-FD5B-C778-1786-0332266BC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3F134D-02E4-9175-8EEE-1BC696BCB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E2B1-D64E-484C-AA71-F306E7C142CF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EB2C29-02FB-15D2-42EA-8EBBBF744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DB5311-5296-277E-B451-6B3C7A1A4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5D0EE-37D5-4EDA-911A-30140607A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218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15A49-7AF3-2838-C851-E78F34D73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30EF50F-3F8F-1D46-1F4C-777FB33295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52D96E-0D0E-11CB-ECF2-E51ABA894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E2B1-D64E-484C-AA71-F306E7C142CF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C6F97F-CA39-437B-E717-6800BBA13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2C4691-154B-534D-3EE5-53FFB5EFF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5D0EE-37D5-4EDA-911A-30140607A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93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DFC2ADC-4A24-1C9C-57E4-9AAC3E2BF6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673E48-B2DC-9C28-CAB9-7B5E06CCB2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F790E5-A0CC-7A01-5E23-37561E632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E2B1-D64E-484C-AA71-F306E7C142CF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8F5AA1-314A-BF6C-0364-A2185432D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B8EFDE-70DA-FBF8-47E0-5F2F567F7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5D0EE-37D5-4EDA-911A-30140607A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8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3BF068-FB64-3418-641E-C432DA5C3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574D67-E9AE-675A-FA8F-5B99D8C6B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71DE9B-1D91-F124-1F32-8E9EF6B4B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E2B1-D64E-484C-AA71-F306E7C142CF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60D393-5079-806C-36DB-188D0CB2F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4F3217-D8E4-FEF2-7A37-E9F62FB68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5D0EE-37D5-4EDA-911A-30140607A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21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29C685-0B54-E50D-97ED-7C1E30F1B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07A418-A09E-45F7-AB52-D9165DBCC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9D38CF-C4A7-E57B-FC69-E141CC36A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E2B1-D64E-484C-AA71-F306E7C142CF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69F626-3DA1-46A8-2807-8CF2629E0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6DB23E-0889-8CFC-5A2C-919490D10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5D0EE-37D5-4EDA-911A-30140607A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73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58ED9A-FFD8-DA0C-1A0E-34CA448E2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11592F-64E5-7D5C-3C9B-723D379EB3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0763699-8C44-B499-F7F0-D0A7085BB5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A452092-7263-30BE-81D5-80BCF7F85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E2B1-D64E-484C-AA71-F306E7C142CF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4D4B30-0D48-9B50-520B-EAEB8E230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530C3F3-7031-2385-CEF2-613359008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5D0EE-37D5-4EDA-911A-30140607A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6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04895D-93C0-4ABF-93E7-3FA855257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0B801E-CD3A-8D07-0557-E1AB52BAA8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06D1140-D1D0-5AD5-ADC7-588B72434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C353530-1505-9703-7566-78CC8B682F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CDCB015-B8D4-9596-EA04-4B62DFC2EB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41271C9-3AA3-CCF3-AE70-3C34A439F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E2B1-D64E-484C-AA71-F306E7C142CF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0CABD79-4247-77B9-D9FC-765525E3E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AFD7DBC-10B6-275F-99EB-20B526A55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5D0EE-37D5-4EDA-911A-30140607A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75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8A5B49-46C3-5197-5239-237FD0143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BA11AD3-C8B8-7044-7352-081FFEDB7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E2B1-D64E-484C-AA71-F306E7C142CF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C780A0D-FD92-A4D7-8B34-A83CF16BB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E01BF20-EE04-05FF-5774-B1AFB9DE2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5D0EE-37D5-4EDA-911A-30140607A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76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7A05F00-0FA8-6004-A67D-48B42B834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E2B1-D64E-484C-AA71-F306E7C142CF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4AAFF3C-EEDF-6990-A59A-CF3BDD312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59F339F-BE76-A831-A710-D88453CE8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5D0EE-37D5-4EDA-911A-30140607A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058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380A69-9E8C-FCDF-071D-CCB0D1DA4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9D619C-259D-9EDB-96B5-5B462B046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E67BBA-3BBF-FFD5-F5C4-7E557DDBDF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E875B33-D35A-D7AF-0ACB-32C35C1B4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E2B1-D64E-484C-AA71-F306E7C142CF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7935900-531C-FB2C-496E-FC1CFFF24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E1176C-7A8B-EE17-3DED-C45050DC3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5D0EE-37D5-4EDA-911A-30140607A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00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85CBD1-CB8B-5AF5-CFC2-65EC0B9D0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06727B8-2EBB-9FF9-87A5-A6F7A58C83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1510F5C-9B66-FEFE-7291-4EC0E2ED8D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E8240F7-6087-0BC8-D4A5-1D863A684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E2B1-D64E-484C-AA71-F306E7C142CF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B5563CB-8A4D-EB41-811F-D85061656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C9444D-3794-EA1F-824E-D48BF0B6B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5D0EE-37D5-4EDA-911A-30140607A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491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B4AE0C-151E-0755-CD47-E8CD4E48C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B478D7-9C1E-EEFE-4742-CE095419D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AC82D1-2F45-4DF0-4C71-A6AA292A7F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CE2B1-D64E-484C-AA71-F306E7C142CF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C45359-CCCF-DECD-5024-B1600DDDA4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676763-53F6-D704-ADB5-01129216B0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5D0EE-37D5-4EDA-911A-30140607A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54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s.pervye.ru/projects/ba4f96e3-355f-4033-81f9-d2a2f9d252c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forms.yandex.ru/u/67f36271068ff01467e03f6d/?clckid=82353ab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nextcloud.rddm.team/index.php/s/JQz9qMDtkgTNpX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CCBCDCD-0E75-478E-E472-70A6543EF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16" y="227013"/>
            <a:ext cx="7437748" cy="3942278"/>
          </a:xfrm>
          <a:prstGeom prst="rect">
            <a:avLst/>
          </a:prstGeom>
        </p:spPr>
      </p:pic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A279CFBD-2E62-2A2B-AAF5-61D4257D0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4342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>
                <a:hlinkClick r:id="rId3"/>
              </a:rPr>
              <a:t>Ссылка регистрации </a:t>
            </a:r>
            <a:r>
              <a:rPr lang="en-US" dirty="0">
                <a:hlinkClick r:id="rId3"/>
              </a:rPr>
              <a:t>https://projects.pervye.ru/projects/ba4f96e3-355f-4033-81f9-d2a2f9d252c3</a:t>
            </a:r>
            <a:r>
              <a:rPr lang="ru-RU" dirty="0"/>
              <a:t>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89096A5-8F41-701A-2876-5A1DC652660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4"/>
          <a:srcRect l="4965" t="20194" r="6645" b="20230"/>
          <a:stretch/>
        </p:blipFill>
        <p:spPr>
          <a:xfrm>
            <a:off x="8185232" y="302427"/>
            <a:ext cx="3846512" cy="2592387"/>
          </a:xfrm>
          <a:prstGeom prst="rect">
            <a:avLst/>
          </a:prstGeom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3ED0767E-8805-677E-F395-F768C53CE8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⭐️">
            <a:extLst>
              <a:ext uri="{FF2B5EF4-FFF2-40B4-BE49-F238E27FC236}">
                <a16:creationId xmlns:a16="http://schemas.microsoft.com/office/drawing/2014/main" id="{9ACDA6ED-C0C6-1421-D726-0B5A33465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19050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5">
            <a:extLst>
              <a:ext uri="{FF2B5EF4-FFF2-40B4-BE49-F238E27FC236}">
                <a16:creationId xmlns:a16="http://schemas.microsoft.com/office/drawing/2014/main" id="{70329B94-3758-E81E-BBAC-810D6228BC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9550" y="-1905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39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8">
            <a:extLst>
              <a:ext uri="{FF2B5EF4-FFF2-40B4-BE49-F238E27FC236}">
                <a16:creationId xmlns:a16="http://schemas.microsoft.com/office/drawing/2014/main" id="{7A9080DE-8F5F-F151-4BDC-A13DE21567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03865B1-876F-FDF8-6485-45B2A7B09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65" y="535756"/>
            <a:ext cx="5595594" cy="559559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BED44EB-3190-94A9-2347-824FBBA5A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559" y="245882"/>
            <a:ext cx="6061435" cy="606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993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5842B1-FF17-53C0-AE36-FE1F6655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433" y="2766218"/>
            <a:ext cx="10515600" cy="1325563"/>
          </a:xfrm>
        </p:spPr>
        <p:txBody>
          <a:bodyPr>
            <a:noAutofit/>
          </a:bodyPr>
          <a:lstStyle/>
          <a:p>
            <a:r>
              <a:rPr lang="ru-RU" sz="1600" b="1" dirty="0">
                <a:latin typeface="Bahnschrift Light" panose="020B0502040204020203" pitchFamily="34" charset="0"/>
              </a:rPr>
              <a:t>🔥 Внимание и будущий, и опытный вожатый!</a:t>
            </a:r>
            <a:br>
              <a:rPr lang="ru-RU" sz="1600" b="1" dirty="0">
                <a:latin typeface="Bahnschrift Light" panose="020B0502040204020203" pitchFamily="34" charset="0"/>
              </a:rPr>
            </a:br>
            <a:br>
              <a:rPr lang="ru-RU" sz="1600" b="1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Приглашаем тебя на интенсив вожатского корпуса Движения Первых. </a:t>
            </a: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Он создан для всех, кто хочет стать частью большой </a:t>
            </a: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команды и провести незабываемое лето с детьми.</a:t>
            </a:r>
            <a:br>
              <a:rPr lang="ru-RU" sz="1600" dirty="0">
                <a:latin typeface="Bahnschrift Light" panose="020B0502040204020203" pitchFamily="34" charset="0"/>
              </a:rPr>
            </a:b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Приходи, даже если пока у тебя не так много опыта! </a:t>
            </a:r>
            <a:br>
              <a:rPr lang="ru-RU" sz="1600" dirty="0">
                <a:latin typeface="Bahnschrift Light" panose="020B0502040204020203" pitchFamily="34" charset="0"/>
              </a:rPr>
            </a:b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Что тебя ждёт?</a:t>
            </a:r>
            <a:br>
              <a:rPr lang="ru-RU" sz="1600" dirty="0">
                <a:latin typeface="Bahnschrift Light" panose="020B0502040204020203" pitchFamily="34" charset="0"/>
              </a:rPr>
            </a:b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• Погружение в мир </a:t>
            </a:r>
            <a:r>
              <a:rPr lang="ru-RU" sz="1600" dirty="0" err="1">
                <a:latin typeface="Bahnschrift Light" panose="020B0502040204020203" pitchFamily="34" charset="0"/>
              </a:rPr>
              <a:t>вожатства</a:t>
            </a: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• Практические навыки работы с детьми</a:t>
            </a: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• Командообразование и развитие лидерских качеств</a:t>
            </a: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• Элементы верёвочного курса</a:t>
            </a: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• Мотивационные сессии</a:t>
            </a: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И многое другое!</a:t>
            </a:r>
            <a:br>
              <a:rPr lang="ru-RU" sz="1600" dirty="0">
                <a:latin typeface="Bahnschrift Light" panose="020B0502040204020203" pitchFamily="34" charset="0"/>
              </a:rPr>
            </a:b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📆 16 мая 2025 года</a:t>
            </a: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с 10:00 до 20:30</a:t>
            </a:r>
            <a:br>
              <a:rPr lang="ru-RU" sz="1600" dirty="0">
                <a:latin typeface="Bahnschrift Light" panose="020B0502040204020203" pitchFamily="34" charset="0"/>
              </a:rPr>
            </a:b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Молодёжный многофункциональный центр Самарской области (</a:t>
            </a:r>
            <a:r>
              <a:rPr lang="ru-RU" sz="1600" dirty="0" err="1">
                <a:latin typeface="Bahnschrift Light" panose="020B0502040204020203" pitchFamily="34" charset="0"/>
              </a:rPr>
              <a:t>пр-кт</a:t>
            </a:r>
            <a:r>
              <a:rPr lang="ru-RU" sz="1600" dirty="0">
                <a:latin typeface="Bahnschrift Light" panose="020B0502040204020203" pitchFamily="34" charset="0"/>
              </a:rPr>
              <a:t> Масленникова, 37)</a:t>
            </a:r>
            <a:br>
              <a:rPr lang="ru-RU" sz="1600" dirty="0">
                <a:latin typeface="Bahnschrift Light" panose="020B0502040204020203" pitchFamily="34" charset="0"/>
              </a:rPr>
            </a:b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ru-RU" sz="1600" dirty="0">
                <a:latin typeface="Bahnschrift Light" panose="020B0502040204020203" pitchFamily="34" charset="0"/>
              </a:rPr>
              <a:t>Для участия заполни форму регистрации: </a:t>
            </a:r>
            <a:br>
              <a:rPr lang="ru-RU" sz="1600" dirty="0">
                <a:latin typeface="Bahnschrift Light" panose="020B0502040204020203" pitchFamily="34" charset="0"/>
              </a:rPr>
            </a:br>
            <a:br>
              <a:rPr lang="ru-RU" sz="1600" dirty="0">
                <a:latin typeface="Bahnschrift Light" panose="020B0502040204020203" pitchFamily="34" charset="0"/>
              </a:rPr>
            </a:br>
            <a:r>
              <a:rPr lang="en-US" sz="1600" dirty="0">
                <a:latin typeface="Bahnschrift Light" panose="020B0502040204020203" pitchFamily="34" charset="0"/>
                <a:hlinkClick r:id="rId2"/>
              </a:rPr>
              <a:t>https://forms.yandex.ru/u/67f36271068ff01467e03f6d/?clckid=82353aba</a:t>
            </a:r>
            <a:r>
              <a:rPr lang="ru-RU" sz="1600" dirty="0">
                <a:latin typeface="Bahnschrift Light" panose="020B0502040204020203" pitchFamily="34" charset="0"/>
              </a:rPr>
              <a:t> </a:t>
            </a:r>
            <a:br>
              <a:rPr lang="ru-RU" sz="1600" dirty="0">
                <a:latin typeface="Bahnschrift Light" panose="020B0502040204020203" pitchFamily="34" charset="0"/>
              </a:rPr>
            </a:br>
            <a:endParaRPr lang="ru-RU" sz="1600" dirty="0">
              <a:latin typeface="Bahnschrift Light" panose="020B0502040204020203" pitchFamily="34" charset="0"/>
            </a:endParaRPr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C210AF58-F8FF-9281-BCA1-516A3127CE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03D9B70-EFAB-1BC8-5D2F-730F307E6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7176" y="106051"/>
            <a:ext cx="4499728" cy="449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256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6EF5C4-A0B0-C215-5EE9-47AA12390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365" y="280285"/>
            <a:ext cx="11293312" cy="78494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Arial Black" panose="020B0A04020102020204" pitchFamily="34" charset="0"/>
              </a:rPr>
              <a:t>День Первых </a:t>
            </a:r>
            <a:br>
              <a:rPr lang="ru-RU" sz="3200" b="1" dirty="0">
                <a:latin typeface="Arial Black" panose="020B0A04020102020204" pitchFamily="34" charset="0"/>
              </a:rPr>
            </a:br>
            <a:r>
              <a:rPr lang="ru-RU" sz="3200" b="1" dirty="0">
                <a:latin typeface="Arial Black" panose="020B0A04020102020204" pitchFamily="34" charset="0"/>
              </a:rPr>
              <a:t>в пришкольном лагере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FEA1D3-849A-4843-06FD-FE5440D00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4029"/>
            <a:ext cx="10515600" cy="68190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https://nextcloud.rddm.team/index.php/s/JQz9qMDtkgTNpXm</a:t>
            </a:r>
            <a:r>
              <a:rPr lang="ru-RU" dirty="0"/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6DD903-8682-D42B-5EE9-5FC10B5A1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170" y="1866971"/>
            <a:ext cx="11010507" cy="436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45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180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Bahnschrift Light</vt:lpstr>
      <vt:lpstr>Calibri</vt:lpstr>
      <vt:lpstr>Calibri Light</vt:lpstr>
      <vt:lpstr>Тема Office</vt:lpstr>
      <vt:lpstr>Ссылка регистрации https://projects.pervye.ru/projects/ba4f96e3-355f-4033-81f9-d2a2f9d252c3 </vt:lpstr>
      <vt:lpstr>Презентация PowerPoint</vt:lpstr>
      <vt:lpstr>🔥 Внимание и будущий, и опытный вожатый!  Приглашаем тебя на интенсив вожатского корпуса Движения Первых.  Он создан для всех, кто хочет стать частью большой  команды и провести незабываемое лето с детьми.  Приходи, даже если пока у тебя не так много опыта!   Что тебя ждёт?  • Погружение в мир вожатства • Практические навыки работы с детьми • Командообразование и развитие лидерских качеств • Элементы верёвочного курса • Мотивационные сессии И многое другое!  📆 16 мая 2025 года с 10:00 до 20:30  Молодёжный многофункциональный центр Самарской области (пр-кт Масленникова, 37)  Для участия заполни форму регистрации:   https://forms.yandex.ru/u/67f36271068ff01467e03f6d/?clckid=82353aba  </vt:lpstr>
      <vt:lpstr>День Первых  в пришкольном лагере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user</dc:creator>
  <cp:lastModifiedBy>user</cp:lastModifiedBy>
  <cp:revision>3</cp:revision>
  <dcterms:created xsi:type="dcterms:W3CDTF">2025-05-06T07:03:32Z</dcterms:created>
  <dcterms:modified xsi:type="dcterms:W3CDTF">2025-05-06T08:44:53Z</dcterms:modified>
</cp:coreProperties>
</file>