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74" r:id="rId7"/>
    <p:sldId id="263" r:id="rId8"/>
    <p:sldId id="264" r:id="rId9"/>
    <p:sldId id="267" r:id="rId10"/>
    <p:sldId id="268" r:id="rId11"/>
    <p:sldId id="269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1328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 общеобразовательное учреждение</a:t>
            </a:r>
            <a:b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области</a:t>
            </a:r>
            <a:b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 школа №1</a:t>
            </a:r>
            <a:b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Кинеля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округа Кинель Самарской области</a:t>
            </a:r>
            <a:b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Героя Советского Союза  Г. П. Кучкина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структурное подразделение детский сад «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Гнёздышко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640960" cy="4320480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Тема: Патриотическое воспитание средствами физической культуры 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endParaRPr lang="ru-RU" b="1" dirty="0" smtClean="0">
              <a:solidFill>
                <a:srgbClr val="000000"/>
              </a:solidFill>
            </a:endParaRPr>
          </a:p>
          <a:p>
            <a:pPr algn="r"/>
            <a:endParaRPr lang="ru-RU" b="1" dirty="0" smtClean="0">
              <a:solidFill>
                <a:srgbClr val="0000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000000"/>
                </a:solidFill>
              </a:rPr>
              <a:t>Подготовила: </a:t>
            </a:r>
          </a:p>
          <a:p>
            <a:pPr algn="r"/>
            <a:r>
              <a:rPr lang="ru-RU" sz="1400" b="1" dirty="0" smtClean="0">
                <a:solidFill>
                  <a:srgbClr val="000000"/>
                </a:solidFill>
              </a:rPr>
              <a:t>инструктор по физической культуре</a:t>
            </a:r>
          </a:p>
          <a:p>
            <a:pPr algn="r"/>
            <a:r>
              <a:rPr lang="ru-RU" sz="1400" b="1" dirty="0" smtClean="0">
                <a:solidFill>
                  <a:srgbClr val="000000"/>
                </a:solidFill>
              </a:rPr>
              <a:t>Казакова Е.А</a:t>
            </a:r>
            <a:endParaRPr lang="ru-RU" sz="1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парад «Дошкольных войск».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 </a:t>
            </a:r>
            <a:endParaRPr lang="ru-RU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Содержимое 4" descr="XyHDPmPcu4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3384376" cy="4525963"/>
          </a:xfrm>
        </p:spPr>
      </p:pic>
      <p:pic>
        <p:nvPicPr>
          <p:cNvPr id="8" name="Содержимое 7" descr="fBMqMB37v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00200"/>
            <a:ext cx="33123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</a:rPr>
              <a:t>Готов к труду и обороне</a:t>
            </a:r>
            <a:endParaRPr lang="ru-RU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Содержимое 4" descr="photo_2025-04-01_10-31-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hoto_4_2025-04-01_10-21-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7056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  <a:t>Одним из наиболее действенных способов формирования нравственно-патриотического воспитания является проектная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  <a:t>деятельность.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  <a:t>Проекты: 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«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Растим патриотов»</a:t>
            </a:r>
            <a:b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«Забытые игры наших родителей»</a:t>
            </a:r>
            <a:b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- «Подвижные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+mn-lt"/>
              </a:rPr>
              <a:t>игры народов Поволжья»</a:t>
            </a:r>
            <a:r>
              <a:rPr lang="ru-RU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b="0" dirty="0" smtClean="0">
                <a:solidFill>
                  <a:srgbClr val="000000"/>
                </a:solidFill>
                <a:latin typeface="+mn-lt"/>
              </a:rPr>
            </a:br>
            <a:endParaRPr lang="ru-RU" b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Содержимое 4" descr="HaeZbn-XZq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038600" cy="2664296"/>
          </a:xfrm>
          <a:prstGeom prst="rect">
            <a:avLst/>
          </a:prstGeom>
        </p:spPr>
      </p:pic>
      <p:pic>
        <p:nvPicPr>
          <p:cNvPr id="5" name="Содержимое 4" descr="bKZLLrop4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8600" cy="2952328"/>
          </a:xfrm>
          <a:prstGeom prst="rect">
            <a:avLst/>
          </a:prstGeom>
        </p:spPr>
      </p:pic>
      <p:pic>
        <p:nvPicPr>
          <p:cNvPr id="6" name="Содержимое 6" descr="K9hWMk1vs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4038600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1" y="260649"/>
            <a:ext cx="4104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Акции проекта</a:t>
            </a:r>
            <a:endParaRPr lang="ru-RU" sz="4400" b="1" dirty="0"/>
          </a:p>
        </p:txBody>
      </p:sp>
      <p:pic>
        <p:nvPicPr>
          <p:cNvPr id="1026" name="Picture 2" descr="C:\Users\ДОУ\Desktop\nEPBe6zgQ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0797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8803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effectLst/>
              </a:rPr>
              <a:t>Спасибо за внимание!</a:t>
            </a:r>
            <a:endParaRPr lang="ru-RU" sz="48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«Растим патриотов»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Цель: </a:t>
            </a:r>
            <a:r>
              <a:rPr lang="ru-RU" dirty="0" smtClean="0">
                <a:solidFill>
                  <a:srgbClr val="000000"/>
                </a:solidFill>
              </a:rPr>
              <a:t>Создать условия для нравственно-патриотического воспитания детей на физкультурных занятиях.</a:t>
            </a:r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Задача: </a:t>
            </a:r>
            <a:r>
              <a:rPr lang="ru-RU" dirty="0" smtClean="0">
                <a:solidFill>
                  <a:srgbClr val="000000"/>
                </a:solidFill>
              </a:rPr>
              <a:t>Воспитание патриотизма, уважение к культурному прошлому России средствами физической культуры.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</a:rPr>
              <a:t>«В человеке, которого мы воспитываем должны сочетаться нравственная чистота, духовное богатство, физическое совершенство»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                                              В.А. Сухомлинский.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«Растим патриотов»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40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Патриотическое </a:t>
            </a:r>
            <a:r>
              <a:rPr lang="ru-RU" b="1" dirty="0" smtClean="0">
                <a:solidFill>
                  <a:srgbClr val="000000"/>
                </a:solidFill>
              </a:rPr>
              <a:t>воспитание</a:t>
            </a:r>
            <a:r>
              <a:rPr lang="ru-RU" dirty="0" smtClean="0">
                <a:solidFill>
                  <a:srgbClr val="000000"/>
                </a:solidFill>
              </a:rPr>
              <a:t> — одна из актуальных проблем, которая должна решаться сегодня всеми нами, кто имеет отношение к детям.  </a:t>
            </a:r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b="1" dirty="0" smtClean="0">
                <a:solidFill>
                  <a:srgbClr val="000000"/>
                </a:solidFill>
              </a:rPr>
              <a:t>ормы и методы работы: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>занятия,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>праздники и досуги,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>подвижные игры,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>эстафеты,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-акции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Наибольший воспитательный эффект оказывают спортивные праздники и развлечения.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Вынос Государственного Флага Российской Федерации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4" name="Содержимое 3" descr="photo_2025-03-31_14-00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82296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День народного единства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sAMqoxNbT0xD3sKtnl4K3I2LkuqTzQjFSFQnCzquydUb5FeIW-0s3vQx9jeCa4VEjmAgE6Iw7Tei61yM_uju3t0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778200" cy="5256584"/>
          </a:xfrm>
        </p:spPr>
      </p:pic>
      <p:pic>
        <p:nvPicPr>
          <p:cNvPr id="6" name="Содержимое 5" descr="yqC0KaxekSslasGnmoTJUP5whgQi24hlxlkddjL8oiVTmGuBJejvFPUpQ-f2fHkruMYDK8zsbehSEycAG7Gu7eH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32048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\Desktop\25vccMl2LlYm3yzglVQiklGs1O66H3yVHThkA6M5pQdcEqRhS5syjDmrqoM-GzNwOBoabbhM8ARioONeO_Etmh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36504" cy="3322687"/>
          </a:xfrm>
          <a:prstGeom prst="rect">
            <a:avLst/>
          </a:prstGeom>
          <a:noFill/>
        </p:spPr>
      </p:pic>
      <p:pic>
        <p:nvPicPr>
          <p:cNvPr id="2052" name="Picture 4" descr="C:\Users\ДОУ\Desktop\JqWIvpWQUSAksDPj8uxPz93_wseCQ3V0GQzY9YlXoxsH0mspsAHkr499EnQ6svuil_H4mgW1ohFdQkeTXoks17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564904" cy="2708920"/>
          </a:xfrm>
          <a:prstGeom prst="rect">
            <a:avLst/>
          </a:prstGeom>
          <a:noFill/>
        </p:spPr>
      </p:pic>
      <p:pic>
        <p:nvPicPr>
          <p:cNvPr id="5" name="Содержимое 4" descr="photo_2_2025-04-01_10-13-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816424" cy="2736304"/>
          </a:xfrm>
          <a:prstGeom prst="rect">
            <a:avLst/>
          </a:prstGeom>
        </p:spPr>
      </p:pic>
      <p:pic>
        <p:nvPicPr>
          <p:cNvPr id="6" name="Содержимое 5" descr="photo_3_2025-04-01_10-13-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89040"/>
            <a:ext cx="4038600" cy="2664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      «Коляда»                «Масленица»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День Защитника Отечества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izjlMji9d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3672408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683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5-03-31_14-00-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038600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Воссоединение Крыма с Россией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mxYNadUi2U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LtBxPWmZj3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320480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«Один </a:t>
            </a:r>
            <a:r>
              <a:rPr lang="ru-RU" dirty="0" smtClean="0">
                <a:solidFill>
                  <a:srgbClr val="000000"/>
                </a:solidFill>
              </a:rPr>
              <a:t>флаг </a:t>
            </a:r>
            <a:r>
              <a:rPr lang="ru-RU" dirty="0" smtClean="0">
                <a:solidFill>
                  <a:srgbClr val="000000"/>
                </a:solidFill>
              </a:rPr>
              <a:t>- одна страна»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ru-RU" dirty="0" smtClean="0">
                <a:solidFill>
                  <a:srgbClr val="000000"/>
                </a:solidFill>
              </a:rPr>
              <a:t>День России»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Содержимое 7" descr="rD7DwVyS2P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4864"/>
            <a:ext cx="4038600" cy="2880320"/>
          </a:xfrm>
        </p:spPr>
      </p:pic>
      <p:pic>
        <p:nvPicPr>
          <p:cNvPr id="5" name="Содержимое 4" descr="photo_2025-04-09_10-20-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881"/>
            <a:ext cx="4038600" cy="2574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A6D0DE"/>
      </a:dk1>
      <a:lt1>
        <a:sysClr val="window" lastClr="FFFFFF"/>
      </a:lt1>
      <a:dk2>
        <a:srgbClr val="21C971"/>
      </a:dk2>
      <a:lt2>
        <a:srgbClr val="C9C2D1"/>
      </a:lt2>
      <a:accent1>
        <a:srgbClr val="A0EFC5"/>
      </a:accent1>
      <a:accent2>
        <a:srgbClr val="00206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288828"/>
      </a:hlink>
      <a:folHlink>
        <a:srgbClr val="C3CF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545</TotalTime>
  <Words>131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Государственное бюджетное  общеобразовательное учреждение Самарской области средняя общеобразовательная  школа №1 города Кинеля  городского округа Кинель Самарской области имени Героя Советского Союза  Г. П. Кучкина структурное подразделение детский сад «Гнёздышко»  </vt:lpstr>
      <vt:lpstr>«Растим патриотов»</vt:lpstr>
      <vt:lpstr>«Растим патриотов»</vt:lpstr>
      <vt:lpstr> Вынос Государственного Флага Российской Федерации.  </vt:lpstr>
      <vt:lpstr>День народного единства</vt:lpstr>
      <vt:lpstr>Слайд 6</vt:lpstr>
      <vt:lpstr>День Защитника Отечества</vt:lpstr>
      <vt:lpstr>Воссоединение Крыма с Россией </vt:lpstr>
      <vt:lpstr>«Один флаг - одна страна» «День России»</vt:lpstr>
      <vt:lpstr>парад «Дошкольных войск». </vt:lpstr>
      <vt:lpstr>Готов к труду и обороне</vt:lpstr>
      <vt:lpstr>Одним из наиболее действенных способов формирования нравственно-патриотического воспитания является проектная деятельность.  Проекты:  - «Растим патриотов» - «Забытые игры наших родителей» - «Подвижные игры народов Поволжья» </vt:lpstr>
      <vt:lpstr>Слайд 13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общеобразовательное учреждение Самарской области средняя общеобразовательная  школа №1 города Кинеля  городского округа Кинель Самарской области имени Героя Советского Союза  Г. П. Кучкина структурное подразделение детский сад «Гнёздышко»</dc:title>
  <dc:creator>ДОУ</dc:creator>
  <cp:lastModifiedBy>ДОУ</cp:lastModifiedBy>
  <cp:revision>51</cp:revision>
  <dcterms:created xsi:type="dcterms:W3CDTF">2025-03-31T10:04:14Z</dcterms:created>
  <dcterms:modified xsi:type="dcterms:W3CDTF">2025-04-09T08:37:13Z</dcterms:modified>
</cp:coreProperties>
</file>