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69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085184"/>
            <a:ext cx="3258885" cy="882119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Павлова Елена Михайловна</a:t>
            </a:r>
          </a:p>
          <a:p>
            <a:pPr algn="r"/>
            <a:r>
              <a:rPr lang="ru-RU" sz="1600" dirty="0" smtClean="0"/>
              <a:t>учитель английского языка </a:t>
            </a:r>
          </a:p>
          <a:p>
            <a:pPr algn="r"/>
            <a:r>
              <a:rPr lang="ru-RU" sz="1600" dirty="0" smtClean="0"/>
              <a:t>ГБОУ СОШ пос. Комсомольский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9888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Методы и приемы подготовки учащихся к устной части ЕГЭ по английскому языку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Задание №3</a:t>
            </a:r>
          </a:p>
          <a:p>
            <a:pPr algn="ctr"/>
            <a:r>
              <a:rPr lang="ru-RU" dirty="0" smtClean="0"/>
              <a:t>Интервью</a:t>
            </a:r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Повторяем вопросы интервьюера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Записываем себя на диктофон и </a:t>
            </a:r>
            <a:r>
              <a:rPr lang="ru-RU" dirty="0" err="1" smtClean="0"/>
              <a:t>переслушиваем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Голосовые сообщения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Задание </a:t>
            </a:r>
            <a:r>
              <a:rPr lang="ru-RU" dirty="0" smtClean="0"/>
              <a:t>№4</a:t>
            </a:r>
          </a:p>
          <a:p>
            <a:pPr algn="ctr"/>
            <a:r>
              <a:rPr lang="ru-RU" dirty="0" smtClean="0"/>
              <a:t>Монолог.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6" y="1556792"/>
            <a:ext cx="8038331" cy="450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556792"/>
            <a:ext cx="5292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Задание </a:t>
            </a:r>
            <a:r>
              <a:rPr lang="ru-RU" dirty="0" smtClean="0"/>
              <a:t>№4 </a:t>
            </a:r>
          </a:p>
          <a:p>
            <a:pPr algn="ctr"/>
            <a:r>
              <a:rPr lang="ru-RU" dirty="0" smtClean="0"/>
              <a:t>Монолог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Начинаем отрабатывать монолог по частям.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Многократно повторяем отдельные части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Записываем себя на диктофон и </a:t>
            </a:r>
            <a:r>
              <a:rPr lang="ru-RU" dirty="0" err="1" smtClean="0"/>
              <a:t>переслушиваем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Голосовые сообщения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712" y="1697325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Устная часть ЕГЭ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Задание №1  1 балл</a:t>
            </a:r>
          </a:p>
          <a:p>
            <a:r>
              <a:rPr lang="ru-RU" dirty="0" smtClean="0"/>
              <a:t>Задание №2   4 балла</a:t>
            </a:r>
          </a:p>
          <a:p>
            <a:r>
              <a:rPr lang="ru-RU" dirty="0" smtClean="0"/>
              <a:t>Задание №3   5 баллов</a:t>
            </a:r>
          </a:p>
          <a:p>
            <a:r>
              <a:rPr lang="ru-RU" dirty="0" smtClean="0"/>
              <a:t>Задание № 4  10 баллов</a:t>
            </a:r>
          </a:p>
          <a:p>
            <a:endParaRPr lang="ru-RU" dirty="0"/>
          </a:p>
          <a:p>
            <a:r>
              <a:rPr lang="ru-RU" dirty="0" smtClean="0"/>
              <a:t>                               Всего:  20 баллов   (24.4 %)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90872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Задание №1</a:t>
            </a:r>
          </a:p>
          <a:p>
            <a:pPr algn="ctr"/>
            <a:r>
              <a:rPr lang="ru-RU" dirty="0" smtClean="0"/>
              <a:t>Чтение текста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287122" cy="274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9103" y="349118"/>
            <a:ext cx="3539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Задание №1 </a:t>
            </a:r>
          </a:p>
          <a:p>
            <a:pPr algn="ctr"/>
            <a:r>
              <a:rPr lang="ru-RU" dirty="0" smtClean="0"/>
              <a:t>Чтение текста.</a:t>
            </a:r>
          </a:p>
          <a:p>
            <a:pPr algn="ctr"/>
            <a:r>
              <a:rPr lang="ru-RU" dirty="0" smtClean="0"/>
              <a:t>Работа с произношением.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3" y="1700808"/>
            <a:ext cx="28510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27" y="1700807"/>
            <a:ext cx="3262828" cy="43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Задание №1  </a:t>
            </a:r>
          </a:p>
          <a:p>
            <a:pPr algn="ctr"/>
            <a:r>
              <a:rPr lang="ru-RU" dirty="0" smtClean="0"/>
              <a:t>Чтение текста.</a:t>
            </a:r>
          </a:p>
          <a:p>
            <a:pPr algn="ctr"/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Читаем вслух любую литературу.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Записываем себя и слушаем.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7752" y="491479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Задание </a:t>
            </a:r>
            <a:r>
              <a:rPr lang="ru-RU" dirty="0" smtClean="0"/>
              <a:t>2 </a:t>
            </a:r>
          </a:p>
          <a:p>
            <a:pPr algn="ctr"/>
            <a:r>
              <a:rPr lang="ru-RU" dirty="0" smtClean="0"/>
              <a:t>Вопросы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16026"/>
            <a:ext cx="8076431" cy="458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78756"/>
            <a:ext cx="3102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Задание 2 </a:t>
            </a:r>
          </a:p>
          <a:p>
            <a:pPr algn="ctr"/>
            <a:r>
              <a:rPr lang="ru-RU" dirty="0" smtClean="0"/>
              <a:t>Вопросы</a:t>
            </a:r>
          </a:p>
          <a:p>
            <a:pPr algn="ctr"/>
            <a:r>
              <a:rPr lang="ru-RU" dirty="0" smtClean="0"/>
              <a:t>Грамматические пособия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8549"/>
            <a:ext cx="3012920" cy="452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90" y="1808548"/>
            <a:ext cx="3324737" cy="452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4847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Задание 2 </a:t>
            </a:r>
          </a:p>
          <a:p>
            <a:pPr algn="ctr"/>
            <a:r>
              <a:rPr lang="ru-RU" dirty="0" smtClean="0"/>
              <a:t>Вопросы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Работаем с грамматикой (</a:t>
            </a:r>
            <a:r>
              <a:rPr lang="en-US" dirty="0" smtClean="0"/>
              <a:t>Present Simple, Future Simple, Passive Voice)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Подбираем несколько вопросов под каждую подсказку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Переслушиваем</a:t>
            </a:r>
            <a:r>
              <a:rPr lang="ru-RU" dirty="0" smtClean="0"/>
              <a:t> свои вопросы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1277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Задание №3</a:t>
            </a:r>
          </a:p>
          <a:p>
            <a:pPr algn="ctr"/>
            <a:r>
              <a:rPr lang="ru-RU" dirty="0" smtClean="0"/>
              <a:t>Интервью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3612"/>
            <a:ext cx="8115970" cy="293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26064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SPEAKING 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●●●●●●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51520" y="6453336"/>
            <a:ext cx="8640960" cy="72008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</TotalTime>
  <Words>193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приемы подготовки учащихся к устной части ЕГЭ по английскому языку</dc:title>
  <dc:creator>User</dc:creator>
  <cp:lastModifiedBy>Артемова</cp:lastModifiedBy>
  <cp:revision>14</cp:revision>
  <dcterms:created xsi:type="dcterms:W3CDTF">2025-04-05T13:47:27Z</dcterms:created>
  <dcterms:modified xsi:type="dcterms:W3CDTF">2025-05-13T07:46:16Z</dcterms:modified>
</cp:coreProperties>
</file>