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74" r:id="rId3"/>
    <p:sldId id="277" r:id="rId4"/>
    <p:sldId id="275" r:id="rId5"/>
    <p:sldId id="278" r:id="rId6"/>
    <p:sldId id="276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87" r:id="rId16"/>
    <p:sldId id="288" r:id="rId17"/>
    <p:sldId id="289" r:id="rId18"/>
    <p:sldId id="290" r:id="rId19"/>
    <p:sldId id="291" r:id="rId20"/>
    <p:sldId id="292" r:id="rId21"/>
    <p:sldId id="293" r:id="rId22"/>
    <p:sldId id="294" r:id="rId23"/>
    <p:sldId id="295" r:id="rId24"/>
    <p:sldId id="264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63" autoAdjust="0"/>
    <p:restoredTop sz="94660"/>
  </p:normalViewPr>
  <p:slideViewPr>
    <p:cSldViewPr snapToGrid="0">
      <p:cViewPr varScale="1">
        <p:scale>
          <a:sx n="55" d="100"/>
          <a:sy n="55" d="100"/>
        </p:scale>
        <p:origin x="-84" y="-9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06606E-041B-4BFB-A2C1-85AF50E29C49}" type="datetimeFigureOut">
              <a:rPr lang="ru-RU" smtClean="0"/>
              <a:t>13.05.2025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EF4B70-B83F-419F-86E7-FE2BCC97DF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43748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64DC6-FFBF-432C-9FA1-3C2701C4252A}" type="datetimeFigureOut">
              <a:rPr lang="ru-RU" smtClean="0"/>
              <a:t>13.05.2025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D0EE4-8041-4DA2-B09D-DD8EB565B5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805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64DC6-FFBF-432C-9FA1-3C2701C4252A}" type="datetimeFigureOut">
              <a:rPr lang="ru-RU" smtClean="0"/>
              <a:t>13.05.2025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D0EE4-8041-4DA2-B09D-DD8EB565B5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6274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64DC6-FFBF-432C-9FA1-3C2701C4252A}" type="datetimeFigureOut">
              <a:rPr lang="ru-RU" smtClean="0"/>
              <a:t>13.05.2025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D0EE4-8041-4DA2-B09D-DD8EB565B5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0650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64DC6-FFBF-432C-9FA1-3C2701C4252A}" type="datetimeFigureOut">
              <a:rPr lang="ru-RU" smtClean="0"/>
              <a:t>13.05.2025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D0EE4-8041-4DA2-B09D-DD8EB565B5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9966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64DC6-FFBF-432C-9FA1-3C2701C4252A}" type="datetimeFigureOut">
              <a:rPr lang="ru-RU" smtClean="0"/>
              <a:t>13.05.2025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D0EE4-8041-4DA2-B09D-DD8EB565B5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1865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64DC6-FFBF-432C-9FA1-3C2701C4252A}" type="datetimeFigureOut">
              <a:rPr lang="ru-RU" smtClean="0"/>
              <a:t>13.05.2025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D0EE4-8041-4DA2-B09D-DD8EB565B5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2913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64DC6-FFBF-432C-9FA1-3C2701C4252A}" type="datetimeFigureOut">
              <a:rPr lang="ru-RU" smtClean="0"/>
              <a:t>13.05.2025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D0EE4-8041-4DA2-B09D-DD8EB565B5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2153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64DC6-FFBF-432C-9FA1-3C2701C4252A}" type="datetimeFigureOut">
              <a:rPr lang="ru-RU" smtClean="0"/>
              <a:t>13.05.2025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D0EE4-8041-4DA2-B09D-DD8EB565B5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1733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64DC6-FFBF-432C-9FA1-3C2701C4252A}" type="datetimeFigureOut">
              <a:rPr lang="ru-RU" smtClean="0"/>
              <a:t>13.05.2025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D0EE4-8041-4DA2-B09D-DD8EB565B5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0909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64DC6-FFBF-432C-9FA1-3C2701C4252A}" type="datetimeFigureOut">
              <a:rPr lang="ru-RU" smtClean="0"/>
              <a:t>13.05.2025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D0EE4-8041-4DA2-B09D-DD8EB565B5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8550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64DC6-FFBF-432C-9FA1-3C2701C4252A}" type="datetimeFigureOut">
              <a:rPr lang="ru-RU" smtClean="0"/>
              <a:t>13.05.2025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D0EE4-8041-4DA2-B09D-DD8EB565B5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6523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364DC6-FFBF-432C-9FA1-3C2701C4252A}" type="datetimeFigureOut">
              <a:rPr lang="ru-RU" smtClean="0"/>
              <a:t>13.05.2025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D0EE4-8041-4DA2-B09D-DD8EB565B5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7568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eg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eg"/><Relationship Id="rId4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jpeg"/><Relationship Id="rId4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jpeg"/><Relationship Id="rId4" Type="http://schemas.openxmlformats.org/officeDocument/2006/relationships/image" Target="../media/image3.jpe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jpeg"/><Relationship Id="rId4" Type="http://schemas.openxmlformats.org/officeDocument/2006/relationships/image" Target="../media/image3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6008" y="713231"/>
            <a:ext cx="10634472" cy="1801368"/>
          </a:xfrm>
        </p:spPr>
        <p:txBody>
          <a:bodyPr>
            <a:noAutofit/>
          </a:bodyPr>
          <a:lstStyle/>
          <a:p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Окружное методическое заседание учителей географии образовательных организаций Кинельского округа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«Особенности оценивания заданий с развернутым ответом экзаменационных работ ОГЭ и ЕГЭ по географии в 2025 году»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8640" y="3519742"/>
            <a:ext cx="11353800" cy="2807906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Учитель географии ГБОУ СОШ №2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п.г.т. Усть-Кинельский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А.А. Пахомов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 мая 2025 г.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944" y="2608334"/>
            <a:ext cx="3553473" cy="308152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lc="http://schemas.openxmlformats.org/drawingml/2006/lockedCanvas" xmlns="" xmlns:a16="http://schemas.microsoft.com/office/drawing/2014/main" id="{D71A50C5-7BCD-4EE7-982F-0F7B4B228F8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33" b="82585" l="9976" r="99270">
                        <a14:backgroundMark x1="36010" y1="10612" x2="18735" y2="47211"/>
                        <a14:backgroundMark x1="18735" y1="44898" x2="7299" y2="89796"/>
                        <a14:backgroundMark x1="7299" y1="89796" x2="88078" y2="90884"/>
                        <a14:backgroundMark x1="88808" y1="90884" x2="85401" y2="55374"/>
                        <a14:backgroundMark x1="84915" y1="55374" x2="63504" y2="46803"/>
                        <a14:backgroundMark x1="63504" y1="46395" x2="86131" y2="45306"/>
                        <a14:backgroundMark x1="86131" y1="45306" x2="86861" y2="31837"/>
                        <a14:backgroundMark x1="86861" y1="31837" x2="65450" y2="31429"/>
                        <a14:backgroundMark x1="66180" y1="31429" x2="90754" y2="22449"/>
                        <a14:backgroundMark x1="90754" y1="22177" x2="81509" y2="18367"/>
                        <a14:backgroundMark x1="81509" y1="17687" x2="57421" y2="25170"/>
                        <a14:backgroundMark x1="57421" y1="25170" x2="42092" y2="21769"/>
                        <a14:backgroundMark x1="42092" y1="21769" x2="44039" y2="10204"/>
                        <a14:backgroundMark x1="36010" y1="12109" x2="38686" y2="4626"/>
                        <a14:backgroundMark x1="38686" y1="4626" x2="46715" y2="6122"/>
                        <a14:backgroundMark x1="46715" y1="6122" x2="44039" y2="97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014"/>
          <a:stretch/>
        </p:blipFill>
        <p:spPr>
          <a:xfrm>
            <a:off x="11045952" y="0"/>
            <a:ext cx="1146048" cy="1885243"/>
          </a:xfrm>
          <a:prstGeom prst="rect">
            <a:avLst/>
          </a:prstGeom>
        </p:spPr>
      </p:pic>
      <p:pic>
        <p:nvPicPr>
          <p:cNvPr id="8" name="Picture 5" descr="D:\Школа\МО учителей химии, биологии и географии\2018-2019\Логотипы\эмблема школы ГБОУ картинка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72930" cy="118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90275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21781" y="448845"/>
            <a:ext cx="8275320" cy="987552"/>
          </a:xfrm>
        </p:spPr>
        <p:txBody>
          <a:bodyPr>
            <a:normAutofit fontScale="90000"/>
          </a:bodyPr>
          <a:lstStyle/>
          <a:p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ОГЭ по географии</a:t>
            </a:r>
            <a:b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lc="http://schemas.openxmlformats.org/drawingml/2006/lockedCanvas" xmlns="" xmlns:a16="http://schemas.microsoft.com/office/drawing/2014/main" id="{D71A50C5-7BCD-4EE7-982F-0F7B4B228F8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33" b="82585" l="9976" r="99270">
                        <a14:backgroundMark x1="36010" y1="10612" x2="18735" y2="47211"/>
                        <a14:backgroundMark x1="18735" y1="44898" x2="7299" y2="89796"/>
                        <a14:backgroundMark x1="7299" y1="89796" x2="88078" y2="90884"/>
                        <a14:backgroundMark x1="88808" y1="90884" x2="85401" y2="55374"/>
                        <a14:backgroundMark x1="84915" y1="55374" x2="63504" y2="46803"/>
                        <a14:backgroundMark x1="63504" y1="46395" x2="86131" y2="45306"/>
                        <a14:backgroundMark x1="86131" y1="45306" x2="86861" y2="31837"/>
                        <a14:backgroundMark x1="86861" y1="31837" x2="65450" y2="31429"/>
                        <a14:backgroundMark x1="66180" y1="31429" x2="90754" y2="22449"/>
                        <a14:backgroundMark x1="90754" y1="22177" x2="81509" y2="18367"/>
                        <a14:backgroundMark x1="81509" y1="17687" x2="57421" y2="25170"/>
                        <a14:backgroundMark x1="57421" y1="25170" x2="42092" y2="21769"/>
                        <a14:backgroundMark x1="42092" y1="21769" x2="44039" y2="10204"/>
                        <a14:backgroundMark x1="36010" y1="12109" x2="38686" y2="4626"/>
                        <a14:backgroundMark x1="38686" y1="4626" x2="46715" y2="6122"/>
                        <a14:backgroundMark x1="46715" y1="6122" x2="44039" y2="97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014"/>
          <a:stretch/>
        </p:blipFill>
        <p:spPr>
          <a:xfrm>
            <a:off x="11045952" y="0"/>
            <a:ext cx="1146048" cy="1885243"/>
          </a:xfrm>
          <a:prstGeom prst="rect">
            <a:avLst/>
          </a:prstGeom>
        </p:spPr>
      </p:pic>
      <p:pic>
        <p:nvPicPr>
          <p:cNvPr id="8" name="Picture 5" descr="D:\Школа\МО учителей химии, биологии и географии\2018-2019\Логотипы\эмблема школы ГБОУ картинка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72930" cy="118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28" y="1905110"/>
            <a:ext cx="5828938" cy="463443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0569" y="1905110"/>
            <a:ext cx="5905022" cy="4668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7565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21781" y="448845"/>
            <a:ext cx="8275320" cy="987552"/>
          </a:xfrm>
        </p:spPr>
        <p:txBody>
          <a:bodyPr>
            <a:normAutofit fontScale="90000"/>
          </a:bodyPr>
          <a:lstStyle/>
          <a:p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ОГЭ по географии</a:t>
            </a:r>
            <a:b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lc="http://schemas.openxmlformats.org/drawingml/2006/lockedCanvas" xmlns="" xmlns:a16="http://schemas.microsoft.com/office/drawing/2014/main" id="{D71A50C5-7BCD-4EE7-982F-0F7B4B228F8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33" b="82585" l="9976" r="99270">
                        <a14:backgroundMark x1="36010" y1="10612" x2="18735" y2="47211"/>
                        <a14:backgroundMark x1="18735" y1="44898" x2="7299" y2="89796"/>
                        <a14:backgroundMark x1="7299" y1="89796" x2="88078" y2="90884"/>
                        <a14:backgroundMark x1="88808" y1="90884" x2="85401" y2="55374"/>
                        <a14:backgroundMark x1="84915" y1="55374" x2="63504" y2="46803"/>
                        <a14:backgroundMark x1="63504" y1="46395" x2="86131" y2="45306"/>
                        <a14:backgroundMark x1="86131" y1="45306" x2="86861" y2="31837"/>
                        <a14:backgroundMark x1="86861" y1="31837" x2="65450" y2="31429"/>
                        <a14:backgroundMark x1="66180" y1="31429" x2="90754" y2="22449"/>
                        <a14:backgroundMark x1="90754" y1="22177" x2="81509" y2="18367"/>
                        <a14:backgroundMark x1="81509" y1="17687" x2="57421" y2="25170"/>
                        <a14:backgroundMark x1="57421" y1="25170" x2="42092" y2="21769"/>
                        <a14:backgroundMark x1="42092" y1="21769" x2="44039" y2="10204"/>
                        <a14:backgroundMark x1="36010" y1="12109" x2="38686" y2="4626"/>
                        <a14:backgroundMark x1="38686" y1="4626" x2="46715" y2="6122"/>
                        <a14:backgroundMark x1="46715" y1="6122" x2="44039" y2="97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014"/>
          <a:stretch/>
        </p:blipFill>
        <p:spPr>
          <a:xfrm>
            <a:off x="11045952" y="0"/>
            <a:ext cx="1146048" cy="1885243"/>
          </a:xfrm>
          <a:prstGeom prst="rect">
            <a:avLst/>
          </a:prstGeom>
        </p:spPr>
      </p:pic>
      <p:pic>
        <p:nvPicPr>
          <p:cNvPr id="8" name="Picture 5" descr="D:\Школа\МО учителей химии, биологии и географии\2018-2019\Логотипы\эмблема школы ГБОУ картинка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72930" cy="118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35" y="1990344"/>
            <a:ext cx="5844047" cy="46482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187" y="1990344"/>
            <a:ext cx="5545139" cy="4584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5091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21781" y="448845"/>
            <a:ext cx="8275320" cy="987552"/>
          </a:xfrm>
        </p:spPr>
        <p:txBody>
          <a:bodyPr>
            <a:normAutofit fontScale="90000"/>
          </a:bodyPr>
          <a:lstStyle/>
          <a:p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ЕГЭ по географии</a:t>
            </a:r>
            <a:b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lc="http://schemas.openxmlformats.org/drawingml/2006/lockedCanvas" xmlns="" xmlns:a16="http://schemas.microsoft.com/office/drawing/2014/main" id="{D71A50C5-7BCD-4EE7-982F-0F7B4B228F8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33" b="82585" l="9976" r="99270">
                        <a14:backgroundMark x1="36010" y1="10612" x2="18735" y2="47211"/>
                        <a14:backgroundMark x1="18735" y1="44898" x2="7299" y2="89796"/>
                        <a14:backgroundMark x1="7299" y1="89796" x2="88078" y2="90884"/>
                        <a14:backgroundMark x1="88808" y1="90884" x2="85401" y2="55374"/>
                        <a14:backgroundMark x1="84915" y1="55374" x2="63504" y2="46803"/>
                        <a14:backgroundMark x1="63504" y1="46395" x2="86131" y2="45306"/>
                        <a14:backgroundMark x1="86131" y1="45306" x2="86861" y2="31837"/>
                        <a14:backgroundMark x1="86861" y1="31837" x2="65450" y2="31429"/>
                        <a14:backgroundMark x1="66180" y1="31429" x2="90754" y2="22449"/>
                        <a14:backgroundMark x1="90754" y1="22177" x2="81509" y2="18367"/>
                        <a14:backgroundMark x1="81509" y1="17687" x2="57421" y2="25170"/>
                        <a14:backgroundMark x1="57421" y1="25170" x2="42092" y2="21769"/>
                        <a14:backgroundMark x1="42092" y1="21769" x2="44039" y2="10204"/>
                        <a14:backgroundMark x1="36010" y1="12109" x2="38686" y2="4626"/>
                        <a14:backgroundMark x1="38686" y1="4626" x2="46715" y2="6122"/>
                        <a14:backgroundMark x1="46715" y1="6122" x2="44039" y2="97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014"/>
          <a:stretch/>
        </p:blipFill>
        <p:spPr>
          <a:xfrm>
            <a:off x="11045952" y="0"/>
            <a:ext cx="1146048" cy="1885243"/>
          </a:xfrm>
          <a:prstGeom prst="rect">
            <a:avLst/>
          </a:prstGeom>
        </p:spPr>
      </p:pic>
      <p:pic>
        <p:nvPicPr>
          <p:cNvPr id="8" name="Picture 5" descr="D:\Школа\МО учителей химии, биологии и географии\2018-2019\Логотипы\эмблема школы ГБОУ картинка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72930" cy="118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091" y="1024128"/>
            <a:ext cx="9410700" cy="5263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8601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21781" y="448845"/>
            <a:ext cx="8275320" cy="987552"/>
          </a:xfrm>
        </p:spPr>
        <p:txBody>
          <a:bodyPr>
            <a:normAutofit fontScale="90000"/>
          </a:bodyPr>
          <a:lstStyle/>
          <a:p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ЕГЭ по географии</a:t>
            </a:r>
            <a:b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lc="http://schemas.openxmlformats.org/drawingml/2006/lockedCanvas" xmlns="" xmlns:a16="http://schemas.microsoft.com/office/drawing/2014/main" id="{D71A50C5-7BCD-4EE7-982F-0F7B4B228F8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33" b="82585" l="9976" r="99270">
                        <a14:backgroundMark x1="36010" y1="10612" x2="18735" y2="47211"/>
                        <a14:backgroundMark x1="18735" y1="44898" x2="7299" y2="89796"/>
                        <a14:backgroundMark x1="7299" y1="89796" x2="88078" y2="90884"/>
                        <a14:backgroundMark x1="88808" y1="90884" x2="85401" y2="55374"/>
                        <a14:backgroundMark x1="84915" y1="55374" x2="63504" y2="46803"/>
                        <a14:backgroundMark x1="63504" y1="46395" x2="86131" y2="45306"/>
                        <a14:backgroundMark x1="86131" y1="45306" x2="86861" y2="31837"/>
                        <a14:backgroundMark x1="86861" y1="31837" x2="65450" y2="31429"/>
                        <a14:backgroundMark x1="66180" y1="31429" x2="90754" y2="22449"/>
                        <a14:backgroundMark x1="90754" y1="22177" x2="81509" y2="18367"/>
                        <a14:backgroundMark x1="81509" y1="17687" x2="57421" y2="25170"/>
                        <a14:backgroundMark x1="57421" y1="25170" x2="42092" y2="21769"/>
                        <a14:backgroundMark x1="42092" y1="21769" x2="44039" y2="10204"/>
                        <a14:backgroundMark x1="36010" y1="12109" x2="38686" y2="4626"/>
                        <a14:backgroundMark x1="38686" y1="4626" x2="46715" y2="6122"/>
                        <a14:backgroundMark x1="46715" y1="6122" x2="44039" y2="97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014"/>
          <a:stretch/>
        </p:blipFill>
        <p:spPr>
          <a:xfrm>
            <a:off x="11045952" y="0"/>
            <a:ext cx="1146048" cy="1885243"/>
          </a:xfrm>
          <a:prstGeom prst="rect">
            <a:avLst/>
          </a:prstGeom>
        </p:spPr>
      </p:pic>
      <p:pic>
        <p:nvPicPr>
          <p:cNvPr id="8" name="Picture 5" descr="D:\Школа\МО учителей химии, биологии и географии\2018-2019\Логотипы\эмблема школы ГБОУ картинка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72930" cy="118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362" y="1069848"/>
            <a:ext cx="9444157" cy="5221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7702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21781" y="448845"/>
            <a:ext cx="8275320" cy="987552"/>
          </a:xfrm>
        </p:spPr>
        <p:txBody>
          <a:bodyPr>
            <a:normAutofit fontScale="90000"/>
          </a:bodyPr>
          <a:lstStyle/>
          <a:p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ЕГЭ по географии</a:t>
            </a:r>
            <a:b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lc="http://schemas.openxmlformats.org/drawingml/2006/lockedCanvas" xmlns="" xmlns:a16="http://schemas.microsoft.com/office/drawing/2014/main" id="{D71A50C5-7BCD-4EE7-982F-0F7B4B228F8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33" b="82585" l="9976" r="99270">
                        <a14:backgroundMark x1="36010" y1="10612" x2="18735" y2="47211"/>
                        <a14:backgroundMark x1="18735" y1="44898" x2="7299" y2="89796"/>
                        <a14:backgroundMark x1="7299" y1="89796" x2="88078" y2="90884"/>
                        <a14:backgroundMark x1="88808" y1="90884" x2="85401" y2="55374"/>
                        <a14:backgroundMark x1="84915" y1="55374" x2="63504" y2="46803"/>
                        <a14:backgroundMark x1="63504" y1="46395" x2="86131" y2="45306"/>
                        <a14:backgroundMark x1="86131" y1="45306" x2="86861" y2="31837"/>
                        <a14:backgroundMark x1="86861" y1="31837" x2="65450" y2="31429"/>
                        <a14:backgroundMark x1="66180" y1="31429" x2="90754" y2="22449"/>
                        <a14:backgroundMark x1="90754" y1="22177" x2="81509" y2="18367"/>
                        <a14:backgroundMark x1="81509" y1="17687" x2="57421" y2="25170"/>
                        <a14:backgroundMark x1="57421" y1="25170" x2="42092" y2="21769"/>
                        <a14:backgroundMark x1="42092" y1="21769" x2="44039" y2="10204"/>
                        <a14:backgroundMark x1="36010" y1="12109" x2="38686" y2="4626"/>
                        <a14:backgroundMark x1="38686" y1="4626" x2="46715" y2="6122"/>
                        <a14:backgroundMark x1="46715" y1="6122" x2="44039" y2="97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014"/>
          <a:stretch/>
        </p:blipFill>
        <p:spPr>
          <a:xfrm>
            <a:off x="11045952" y="0"/>
            <a:ext cx="1146048" cy="1885243"/>
          </a:xfrm>
          <a:prstGeom prst="rect">
            <a:avLst/>
          </a:prstGeom>
        </p:spPr>
      </p:pic>
      <p:pic>
        <p:nvPicPr>
          <p:cNvPr id="8" name="Picture 5" descr="D:\Школа\МО учителей химии, биологии и географии\2018-2019\Логотипы\эмблема школы ГБОУ картинка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72930" cy="118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798" y="741452"/>
            <a:ext cx="9274154" cy="5503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4403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21781" y="448845"/>
            <a:ext cx="8275320" cy="987552"/>
          </a:xfrm>
        </p:spPr>
        <p:txBody>
          <a:bodyPr>
            <a:normAutofit fontScale="90000"/>
          </a:bodyPr>
          <a:lstStyle/>
          <a:p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ЕГЭ по географии</a:t>
            </a:r>
            <a:b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lc="http://schemas.openxmlformats.org/drawingml/2006/lockedCanvas" xmlns="" xmlns:a16="http://schemas.microsoft.com/office/drawing/2014/main" id="{D71A50C5-7BCD-4EE7-982F-0F7B4B228F8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33" b="82585" l="9976" r="99270">
                        <a14:backgroundMark x1="36010" y1="10612" x2="18735" y2="47211"/>
                        <a14:backgroundMark x1="18735" y1="44898" x2="7299" y2="89796"/>
                        <a14:backgroundMark x1="7299" y1="89796" x2="88078" y2="90884"/>
                        <a14:backgroundMark x1="88808" y1="90884" x2="85401" y2="55374"/>
                        <a14:backgroundMark x1="84915" y1="55374" x2="63504" y2="46803"/>
                        <a14:backgroundMark x1="63504" y1="46395" x2="86131" y2="45306"/>
                        <a14:backgroundMark x1="86131" y1="45306" x2="86861" y2="31837"/>
                        <a14:backgroundMark x1="86861" y1="31837" x2="65450" y2="31429"/>
                        <a14:backgroundMark x1="66180" y1="31429" x2="90754" y2="22449"/>
                        <a14:backgroundMark x1="90754" y1="22177" x2="81509" y2="18367"/>
                        <a14:backgroundMark x1="81509" y1="17687" x2="57421" y2="25170"/>
                        <a14:backgroundMark x1="57421" y1="25170" x2="42092" y2="21769"/>
                        <a14:backgroundMark x1="42092" y1="21769" x2="44039" y2="10204"/>
                        <a14:backgroundMark x1="36010" y1="12109" x2="38686" y2="4626"/>
                        <a14:backgroundMark x1="38686" y1="4626" x2="46715" y2="6122"/>
                        <a14:backgroundMark x1="46715" y1="6122" x2="44039" y2="97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014"/>
          <a:stretch/>
        </p:blipFill>
        <p:spPr>
          <a:xfrm>
            <a:off x="11045952" y="0"/>
            <a:ext cx="1146048" cy="1885243"/>
          </a:xfrm>
          <a:prstGeom prst="rect">
            <a:avLst/>
          </a:prstGeom>
        </p:spPr>
      </p:pic>
      <p:pic>
        <p:nvPicPr>
          <p:cNvPr id="8" name="Picture 5" descr="D:\Школа\МО учителей химии, биологии и географии\2018-2019\Логотипы\эмблема школы ГБОУ картинка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72930" cy="118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709" y="942621"/>
            <a:ext cx="9419464" cy="5565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1036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21781" y="448845"/>
            <a:ext cx="8275320" cy="987552"/>
          </a:xfrm>
        </p:spPr>
        <p:txBody>
          <a:bodyPr>
            <a:normAutofit fontScale="90000"/>
          </a:bodyPr>
          <a:lstStyle/>
          <a:p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ЕГЭ по географии</a:t>
            </a:r>
            <a:b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lc="http://schemas.openxmlformats.org/drawingml/2006/lockedCanvas" xmlns="" xmlns:a16="http://schemas.microsoft.com/office/drawing/2014/main" id="{D71A50C5-7BCD-4EE7-982F-0F7B4B228F8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33" b="82585" l="9976" r="99270">
                        <a14:backgroundMark x1="36010" y1="10612" x2="18735" y2="47211"/>
                        <a14:backgroundMark x1="18735" y1="44898" x2="7299" y2="89796"/>
                        <a14:backgroundMark x1="7299" y1="89796" x2="88078" y2="90884"/>
                        <a14:backgroundMark x1="88808" y1="90884" x2="85401" y2="55374"/>
                        <a14:backgroundMark x1="84915" y1="55374" x2="63504" y2="46803"/>
                        <a14:backgroundMark x1="63504" y1="46395" x2="86131" y2="45306"/>
                        <a14:backgroundMark x1="86131" y1="45306" x2="86861" y2="31837"/>
                        <a14:backgroundMark x1="86861" y1="31837" x2="65450" y2="31429"/>
                        <a14:backgroundMark x1="66180" y1="31429" x2="90754" y2="22449"/>
                        <a14:backgroundMark x1="90754" y1="22177" x2="81509" y2="18367"/>
                        <a14:backgroundMark x1="81509" y1="17687" x2="57421" y2="25170"/>
                        <a14:backgroundMark x1="57421" y1="25170" x2="42092" y2="21769"/>
                        <a14:backgroundMark x1="42092" y1="21769" x2="44039" y2="10204"/>
                        <a14:backgroundMark x1="36010" y1="12109" x2="38686" y2="4626"/>
                        <a14:backgroundMark x1="38686" y1="4626" x2="46715" y2="6122"/>
                        <a14:backgroundMark x1="46715" y1="6122" x2="44039" y2="97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014"/>
          <a:stretch/>
        </p:blipFill>
        <p:spPr>
          <a:xfrm>
            <a:off x="11045952" y="0"/>
            <a:ext cx="1146048" cy="1885243"/>
          </a:xfrm>
          <a:prstGeom prst="rect">
            <a:avLst/>
          </a:prstGeom>
        </p:spPr>
      </p:pic>
      <p:pic>
        <p:nvPicPr>
          <p:cNvPr id="8" name="Picture 5" descr="D:\Школа\МО учителей химии, биологии и географии\2018-2019\Логотипы\эмблема школы ГБОУ картинка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72930" cy="118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884" y="701040"/>
            <a:ext cx="9255114" cy="576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5270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21781" y="448845"/>
            <a:ext cx="8275320" cy="987552"/>
          </a:xfrm>
        </p:spPr>
        <p:txBody>
          <a:bodyPr>
            <a:normAutofit fontScale="90000"/>
          </a:bodyPr>
          <a:lstStyle/>
          <a:p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ЕГЭ по географии</a:t>
            </a:r>
            <a:b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lc="http://schemas.openxmlformats.org/drawingml/2006/lockedCanvas" xmlns="" xmlns:a16="http://schemas.microsoft.com/office/drawing/2014/main" id="{D71A50C5-7BCD-4EE7-982F-0F7B4B228F8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33" b="82585" l="9976" r="99270">
                        <a14:backgroundMark x1="36010" y1="10612" x2="18735" y2="47211"/>
                        <a14:backgroundMark x1="18735" y1="44898" x2="7299" y2="89796"/>
                        <a14:backgroundMark x1="7299" y1="89796" x2="88078" y2="90884"/>
                        <a14:backgroundMark x1="88808" y1="90884" x2="85401" y2="55374"/>
                        <a14:backgroundMark x1="84915" y1="55374" x2="63504" y2="46803"/>
                        <a14:backgroundMark x1="63504" y1="46395" x2="86131" y2="45306"/>
                        <a14:backgroundMark x1="86131" y1="45306" x2="86861" y2="31837"/>
                        <a14:backgroundMark x1="86861" y1="31837" x2="65450" y2="31429"/>
                        <a14:backgroundMark x1="66180" y1="31429" x2="90754" y2="22449"/>
                        <a14:backgroundMark x1="90754" y1="22177" x2="81509" y2="18367"/>
                        <a14:backgroundMark x1="81509" y1="17687" x2="57421" y2="25170"/>
                        <a14:backgroundMark x1="57421" y1="25170" x2="42092" y2="21769"/>
                        <a14:backgroundMark x1="42092" y1="21769" x2="44039" y2="10204"/>
                        <a14:backgroundMark x1="36010" y1="12109" x2="38686" y2="4626"/>
                        <a14:backgroundMark x1="38686" y1="4626" x2="46715" y2="6122"/>
                        <a14:backgroundMark x1="46715" y1="6122" x2="44039" y2="97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014"/>
          <a:stretch/>
        </p:blipFill>
        <p:spPr>
          <a:xfrm>
            <a:off x="11045952" y="0"/>
            <a:ext cx="1146048" cy="1885243"/>
          </a:xfrm>
          <a:prstGeom prst="rect">
            <a:avLst/>
          </a:prstGeom>
        </p:spPr>
      </p:pic>
      <p:pic>
        <p:nvPicPr>
          <p:cNvPr id="8" name="Picture 5" descr="D:\Школа\МО учителей химии, биологии и географии\2018-2019\Логотипы\эмблема школы ГБОУ картинка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72930" cy="118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174" y="942621"/>
            <a:ext cx="9342533" cy="5302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1202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21781" y="448845"/>
            <a:ext cx="8275320" cy="987552"/>
          </a:xfrm>
        </p:spPr>
        <p:txBody>
          <a:bodyPr>
            <a:normAutofit fontScale="90000"/>
          </a:bodyPr>
          <a:lstStyle/>
          <a:p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ЕГЭ по географии</a:t>
            </a:r>
            <a:b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lc="http://schemas.openxmlformats.org/drawingml/2006/lockedCanvas" xmlns="" xmlns:a16="http://schemas.microsoft.com/office/drawing/2014/main" id="{D71A50C5-7BCD-4EE7-982F-0F7B4B228F8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33" b="82585" l="9976" r="99270">
                        <a14:backgroundMark x1="36010" y1="10612" x2="18735" y2="47211"/>
                        <a14:backgroundMark x1="18735" y1="44898" x2="7299" y2="89796"/>
                        <a14:backgroundMark x1="7299" y1="89796" x2="88078" y2="90884"/>
                        <a14:backgroundMark x1="88808" y1="90884" x2="85401" y2="55374"/>
                        <a14:backgroundMark x1="84915" y1="55374" x2="63504" y2="46803"/>
                        <a14:backgroundMark x1="63504" y1="46395" x2="86131" y2="45306"/>
                        <a14:backgroundMark x1="86131" y1="45306" x2="86861" y2="31837"/>
                        <a14:backgroundMark x1="86861" y1="31837" x2="65450" y2="31429"/>
                        <a14:backgroundMark x1="66180" y1="31429" x2="90754" y2="22449"/>
                        <a14:backgroundMark x1="90754" y1="22177" x2="81509" y2="18367"/>
                        <a14:backgroundMark x1="81509" y1="17687" x2="57421" y2="25170"/>
                        <a14:backgroundMark x1="57421" y1="25170" x2="42092" y2="21769"/>
                        <a14:backgroundMark x1="42092" y1="21769" x2="44039" y2="10204"/>
                        <a14:backgroundMark x1="36010" y1="12109" x2="38686" y2="4626"/>
                        <a14:backgroundMark x1="38686" y1="4626" x2="46715" y2="6122"/>
                        <a14:backgroundMark x1="46715" y1="6122" x2="44039" y2="97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014"/>
          <a:stretch/>
        </p:blipFill>
        <p:spPr>
          <a:xfrm>
            <a:off x="11045952" y="0"/>
            <a:ext cx="1146048" cy="1885243"/>
          </a:xfrm>
          <a:prstGeom prst="rect">
            <a:avLst/>
          </a:prstGeom>
        </p:spPr>
      </p:pic>
      <p:pic>
        <p:nvPicPr>
          <p:cNvPr id="8" name="Picture 5" descr="D:\Школа\МО учителей химии, биологии и географии\2018-2019\Логотипы\эмблема школы ГБОУ картинка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72930" cy="118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820" y="860324"/>
            <a:ext cx="9234718" cy="5759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077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21781" y="448845"/>
            <a:ext cx="8275320" cy="987552"/>
          </a:xfrm>
        </p:spPr>
        <p:txBody>
          <a:bodyPr>
            <a:normAutofit fontScale="90000"/>
          </a:bodyPr>
          <a:lstStyle/>
          <a:p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ЕГЭ по географии</a:t>
            </a:r>
            <a:b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lc="http://schemas.openxmlformats.org/drawingml/2006/lockedCanvas" xmlns="" xmlns:a16="http://schemas.microsoft.com/office/drawing/2014/main" id="{D71A50C5-7BCD-4EE7-982F-0F7B4B228F8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33" b="82585" l="9976" r="99270">
                        <a14:backgroundMark x1="36010" y1="10612" x2="18735" y2="47211"/>
                        <a14:backgroundMark x1="18735" y1="44898" x2="7299" y2="89796"/>
                        <a14:backgroundMark x1="7299" y1="89796" x2="88078" y2="90884"/>
                        <a14:backgroundMark x1="88808" y1="90884" x2="85401" y2="55374"/>
                        <a14:backgroundMark x1="84915" y1="55374" x2="63504" y2="46803"/>
                        <a14:backgroundMark x1="63504" y1="46395" x2="86131" y2="45306"/>
                        <a14:backgroundMark x1="86131" y1="45306" x2="86861" y2="31837"/>
                        <a14:backgroundMark x1="86861" y1="31837" x2="65450" y2="31429"/>
                        <a14:backgroundMark x1="66180" y1="31429" x2="90754" y2="22449"/>
                        <a14:backgroundMark x1="90754" y1="22177" x2="81509" y2="18367"/>
                        <a14:backgroundMark x1="81509" y1="17687" x2="57421" y2="25170"/>
                        <a14:backgroundMark x1="57421" y1="25170" x2="42092" y2="21769"/>
                        <a14:backgroundMark x1="42092" y1="21769" x2="44039" y2="10204"/>
                        <a14:backgroundMark x1="36010" y1="12109" x2="38686" y2="4626"/>
                        <a14:backgroundMark x1="38686" y1="4626" x2="46715" y2="6122"/>
                        <a14:backgroundMark x1="46715" y1="6122" x2="44039" y2="97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014"/>
          <a:stretch/>
        </p:blipFill>
        <p:spPr>
          <a:xfrm>
            <a:off x="11045952" y="0"/>
            <a:ext cx="1146048" cy="1885243"/>
          </a:xfrm>
          <a:prstGeom prst="rect">
            <a:avLst/>
          </a:prstGeom>
        </p:spPr>
      </p:pic>
      <p:pic>
        <p:nvPicPr>
          <p:cNvPr id="8" name="Picture 5" descr="D:\Школа\МО учителей химии, биологии и географии\2018-2019\Логотипы\эмблема школы ГБОУ картинка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72930" cy="118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938" y="780342"/>
            <a:ext cx="9610585" cy="582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2710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21781" y="448845"/>
            <a:ext cx="8275320" cy="987552"/>
          </a:xfrm>
        </p:spPr>
        <p:txBody>
          <a:bodyPr>
            <a:normAutofit fontScale="90000"/>
          </a:bodyPr>
          <a:lstStyle/>
          <a:p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ОГЭ по географии</a:t>
            </a:r>
            <a:b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lc="http://schemas.openxmlformats.org/drawingml/2006/lockedCanvas" xmlns="" xmlns:a16="http://schemas.microsoft.com/office/drawing/2014/main" id="{D71A50C5-7BCD-4EE7-982F-0F7B4B228F8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33" b="82585" l="9976" r="99270">
                        <a14:backgroundMark x1="36010" y1="10612" x2="18735" y2="47211"/>
                        <a14:backgroundMark x1="18735" y1="44898" x2="7299" y2="89796"/>
                        <a14:backgroundMark x1="7299" y1="89796" x2="88078" y2="90884"/>
                        <a14:backgroundMark x1="88808" y1="90884" x2="85401" y2="55374"/>
                        <a14:backgroundMark x1="84915" y1="55374" x2="63504" y2="46803"/>
                        <a14:backgroundMark x1="63504" y1="46395" x2="86131" y2="45306"/>
                        <a14:backgroundMark x1="86131" y1="45306" x2="86861" y2="31837"/>
                        <a14:backgroundMark x1="86861" y1="31837" x2="65450" y2="31429"/>
                        <a14:backgroundMark x1="66180" y1="31429" x2="90754" y2="22449"/>
                        <a14:backgroundMark x1="90754" y1="22177" x2="81509" y2="18367"/>
                        <a14:backgroundMark x1="81509" y1="17687" x2="57421" y2="25170"/>
                        <a14:backgroundMark x1="57421" y1="25170" x2="42092" y2="21769"/>
                        <a14:backgroundMark x1="42092" y1="21769" x2="44039" y2="10204"/>
                        <a14:backgroundMark x1="36010" y1="12109" x2="38686" y2="4626"/>
                        <a14:backgroundMark x1="38686" y1="4626" x2="46715" y2="6122"/>
                        <a14:backgroundMark x1="46715" y1="6122" x2="44039" y2="97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014"/>
          <a:stretch/>
        </p:blipFill>
        <p:spPr>
          <a:xfrm>
            <a:off x="11045952" y="0"/>
            <a:ext cx="1146048" cy="1885243"/>
          </a:xfrm>
          <a:prstGeom prst="rect">
            <a:avLst/>
          </a:prstGeom>
        </p:spPr>
      </p:pic>
      <p:pic>
        <p:nvPicPr>
          <p:cNvPr id="8" name="Picture 5" descr="D:\Школа\МО учителей химии, биологии и географии\2018-2019\Логотипы\эмблема школы ГБОУ картинка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72930" cy="118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930" y="795528"/>
            <a:ext cx="9721596" cy="5496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449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21781" y="448845"/>
            <a:ext cx="8275320" cy="987552"/>
          </a:xfrm>
        </p:spPr>
        <p:txBody>
          <a:bodyPr>
            <a:normAutofit fontScale="90000"/>
          </a:bodyPr>
          <a:lstStyle/>
          <a:p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ЕГЭ по географии</a:t>
            </a:r>
            <a:b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lc="http://schemas.openxmlformats.org/drawingml/2006/lockedCanvas" xmlns="" xmlns:a16="http://schemas.microsoft.com/office/drawing/2014/main" id="{D71A50C5-7BCD-4EE7-982F-0F7B4B228F8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33" b="82585" l="9976" r="99270">
                        <a14:backgroundMark x1="36010" y1="10612" x2="18735" y2="47211"/>
                        <a14:backgroundMark x1="18735" y1="44898" x2="7299" y2="89796"/>
                        <a14:backgroundMark x1="7299" y1="89796" x2="88078" y2="90884"/>
                        <a14:backgroundMark x1="88808" y1="90884" x2="85401" y2="55374"/>
                        <a14:backgroundMark x1="84915" y1="55374" x2="63504" y2="46803"/>
                        <a14:backgroundMark x1="63504" y1="46395" x2="86131" y2="45306"/>
                        <a14:backgroundMark x1="86131" y1="45306" x2="86861" y2="31837"/>
                        <a14:backgroundMark x1="86861" y1="31837" x2="65450" y2="31429"/>
                        <a14:backgroundMark x1="66180" y1="31429" x2="90754" y2="22449"/>
                        <a14:backgroundMark x1="90754" y1="22177" x2="81509" y2="18367"/>
                        <a14:backgroundMark x1="81509" y1="17687" x2="57421" y2="25170"/>
                        <a14:backgroundMark x1="57421" y1="25170" x2="42092" y2="21769"/>
                        <a14:backgroundMark x1="42092" y1="21769" x2="44039" y2="10204"/>
                        <a14:backgroundMark x1="36010" y1="12109" x2="38686" y2="4626"/>
                        <a14:backgroundMark x1="38686" y1="4626" x2="46715" y2="6122"/>
                        <a14:backgroundMark x1="46715" y1="6122" x2="44039" y2="97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014"/>
          <a:stretch/>
        </p:blipFill>
        <p:spPr>
          <a:xfrm>
            <a:off x="11045952" y="0"/>
            <a:ext cx="1146048" cy="1885243"/>
          </a:xfrm>
          <a:prstGeom prst="rect">
            <a:avLst/>
          </a:prstGeom>
        </p:spPr>
      </p:pic>
      <p:pic>
        <p:nvPicPr>
          <p:cNvPr id="8" name="Picture 5" descr="D:\Школа\МО учителей химии, биологии и географии\2018-2019\Логотипы\эмблема школы ГБОУ картинка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72930" cy="118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695" y="796316"/>
            <a:ext cx="9425491" cy="5494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7396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21781" y="448845"/>
            <a:ext cx="8275320" cy="987552"/>
          </a:xfrm>
        </p:spPr>
        <p:txBody>
          <a:bodyPr>
            <a:normAutofit fontScale="90000"/>
          </a:bodyPr>
          <a:lstStyle/>
          <a:p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ЕГЭ по географии</a:t>
            </a:r>
            <a:b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lc="http://schemas.openxmlformats.org/drawingml/2006/lockedCanvas" xmlns="" xmlns:a16="http://schemas.microsoft.com/office/drawing/2014/main" id="{D71A50C5-7BCD-4EE7-982F-0F7B4B228F8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33" b="82585" l="9976" r="99270">
                        <a14:backgroundMark x1="36010" y1="10612" x2="18735" y2="47211"/>
                        <a14:backgroundMark x1="18735" y1="44898" x2="7299" y2="89796"/>
                        <a14:backgroundMark x1="7299" y1="89796" x2="88078" y2="90884"/>
                        <a14:backgroundMark x1="88808" y1="90884" x2="85401" y2="55374"/>
                        <a14:backgroundMark x1="84915" y1="55374" x2="63504" y2="46803"/>
                        <a14:backgroundMark x1="63504" y1="46395" x2="86131" y2="45306"/>
                        <a14:backgroundMark x1="86131" y1="45306" x2="86861" y2="31837"/>
                        <a14:backgroundMark x1="86861" y1="31837" x2="65450" y2="31429"/>
                        <a14:backgroundMark x1="66180" y1="31429" x2="90754" y2="22449"/>
                        <a14:backgroundMark x1="90754" y1="22177" x2="81509" y2="18367"/>
                        <a14:backgroundMark x1="81509" y1="17687" x2="57421" y2="25170"/>
                        <a14:backgroundMark x1="57421" y1="25170" x2="42092" y2="21769"/>
                        <a14:backgroundMark x1="42092" y1="21769" x2="44039" y2="10204"/>
                        <a14:backgroundMark x1="36010" y1="12109" x2="38686" y2="4626"/>
                        <a14:backgroundMark x1="38686" y1="4626" x2="46715" y2="6122"/>
                        <a14:backgroundMark x1="46715" y1="6122" x2="44039" y2="97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014"/>
          <a:stretch/>
        </p:blipFill>
        <p:spPr>
          <a:xfrm>
            <a:off x="11045952" y="0"/>
            <a:ext cx="1146048" cy="1885243"/>
          </a:xfrm>
          <a:prstGeom prst="rect">
            <a:avLst/>
          </a:prstGeom>
        </p:spPr>
      </p:pic>
      <p:pic>
        <p:nvPicPr>
          <p:cNvPr id="8" name="Picture 5" descr="D:\Школа\МО учителей химии, биологии и географии\2018-2019\Логотипы\эмблема школы ГБОУ картинка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72930" cy="118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307" y="743766"/>
            <a:ext cx="9276219" cy="5858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2412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21781" y="448845"/>
            <a:ext cx="8275320" cy="987552"/>
          </a:xfrm>
        </p:spPr>
        <p:txBody>
          <a:bodyPr>
            <a:normAutofit fontScale="90000"/>
          </a:bodyPr>
          <a:lstStyle/>
          <a:p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ЕГЭ по географии</a:t>
            </a:r>
            <a:b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lc="http://schemas.openxmlformats.org/drawingml/2006/lockedCanvas" xmlns="" xmlns:a16="http://schemas.microsoft.com/office/drawing/2014/main" id="{D71A50C5-7BCD-4EE7-982F-0F7B4B228F8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33" b="82585" l="9976" r="99270">
                        <a14:backgroundMark x1="36010" y1="10612" x2="18735" y2="47211"/>
                        <a14:backgroundMark x1="18735" y1="44898" x2="7299" y2="89796"/>
                        <a14:backgroundMark x1="7299" y1="89796" x2="88078" y2="90884"/>
                        <a14:backgroundMark x1="88808" y1="90884" x2="85401" y2="55374"/>
                        <a14:backgroundMark x1="84915" y1="55374" x2="63504" y2="46803"/>
                        <a14:backgroundMark x1="63504" y1="46395" x2="86131" y2="45306"/>
                        <a14:backgroundMark x1="86131" y1="45306" x2="86861" y2="31837"/>
                        <a14:backgroundMark x1="86861" y1="31837" x2="65450" y2="31429"/>
                        <a14:backgroundMark x1="66180" y1="31429" x2="90754" y2="22449"/>
                        <a14:backgroundMark x1="90754" y1="22177" x2="81509" y2="18367"/>
                        <a14:backgroundMark x1="81509" y1="17687" x2="57421" y2="25170"/>
                        <a14:backgroundMark x1="57421" y1="25170" x2="42092" y2="21769"/>
                        <a14:backgroundMark x1="42092" y1="21769" x2="44039" y2="10204"/>
                        <a14:backgroundMark x1="36010" y1="12109" x2="38686" y2="4626"/>
                        <a14:backgroundMark x1="38686" y1="4626" x2="46715" y2="6122"/>
                        <a14:backgroundMark x1="46715" y1="6122" x2="44039" y2="97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014"/>
          <a:stretch/>
        </p:blipFill>
        <p:spPr>
          <a:xfrm>
            <a:off x="11045952" y="0"/>
            <a:ext cx="1146048" cy="1885243"/>
          </a:xfrm>
          <a:prstGeom prst="rect">
            <a:avLst/>
          </a:prstGeom>
        </p:spPr>
      </p:pic>
      <p:pic>
        <p:nvPicPr>
          <p:cNvPr id="8" name="Picture 5" descr="D:\Школа\МО учителей химии, биологии и географии\2018-2019\Логотипы\эмблема школы ГБОУ картинка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72930" cy="118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0995" y="855018"/>
            <a:ext cx="9334957" cy="5728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6567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21781" y="448845"/>
            <a:ext cx="8275320" cy="987552"/>
          </a:xfrm>
        </p:spPr>
        <p:txBody>
          <a:bodyPr>
            <a:normAutofit fontScale="90000"/>
          </a:bodyPr>
          <a:lstStyle/>
          <a:p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ЕГЭ по географии</a:t>
            </a:r>
            <a:b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lc="http://schemas.openxmlformats.org/drawingml/2006/lockedCanvas" xmlns="" xmlns:a16="http://schemas.microsoft.com/office/drawing/2014/main" id="{D71A50C5-7BCD-4EE7-982F-0F7B4B228F8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33" b="82585" l="9976" r="99270">
                        <a14:backgroundMark x1="36010" y1="10612" x2="18735" y2="47211"/>
                        <a14:backgroundMark x1="18735" y1="44898" x2="7299" y2="89796"/>
                        <a14:backgroundMark x1="7299" y1="89796" x2="88078" y2="90884"/>
                        <a14:backgroundMark x1="88808" y1="90884" x2="85401" y2="55374"/>
                        <a14:backgroundMark x1="84915" y1="55374" x2="63504" y2="46803"/>
                        <a14:backgroundMark x1="63504" y1="46395" x2="86131" y2="45306"/>
                        <a14:backgroundMark x1="86131" y1="45306" x2="86861" y2="31837"/>
                        <a14:backgroundMark x1="86861" y1="31837" x2="65450" y2="31429"/>
                        <a14:backgroundMark x1="66180" y1="31429" x2="90754" y2="22449"/>
                        <a14:backgroundMark x1="90754" y1="22177" x2="81509" y2="18367"/>
                        <a14:backgroundMark x1="81509" y1="17687" x2="57421" y2="25170"/>
                        <a14:backgroundMark x1="57421" y1="25170" x2="42092" y2="21769"/>
                        <a14:backgroundMark x1="42092" y1="21769" x2="44039" y2="10204"/>
                        <a14:backgroundMark x1="36010" y1="12109" x2="38686" y2="4626"/>
                        <a14:backgroundMark x1="38686" y1="4626" x2="46715" y2="6122"/>
                        <a14:backgroundMark x1="46715" y1="6122" x2="44039" y2="97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014"/>
          <a:stretch/>
        </p:blipFill>
        <p:spPr>
          <a:xfrm>
            <a:off x="11045952" y="0"/>
            <a:ext cx="1146048" cy="1885243"/>
          </a:xfrm>
          <a:prstGeom prst="rect">
            <a:avLst/>
          </a:prstGeom>
        </p:spPr>
      </p:pic>
      <p:pic>
        <p:nvPicPr>
          <p:cNvPr id="8" name="Picture 5" descr="D:\Школа\МО учителей химии, биологии и географии\2018-2019\Логотипы\эмблема школы ГБОУ картинка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72930" cy="118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633" y="878612"/>
            <a:ext cx="9470319" cy="5668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8785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684" y="1451556"/>
            <a:ext cx="7185660" cy="501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1837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21781" y="448845"/>
            <a:ext cx="8275320" cy="987552"/>
          </a:xfrm>
        </p:spPr>
        <p:txBody>
          <a:bodyPr>
            <a:normAutofit fontScale="90000"/>
          </a:bodyPr>
          <a:lstStyle/>
          <a:p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ОГЭ по географии</a:t>
            </a:r>
            <a:b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lc="http://schemas.openxmlformats.org/drawingml/2006/lockedCanvas" xmlns="" xmlns:a16="http://schemas.microsoft.com/office/drawing/2014/main" id="{D71A50C5-7BCD-4EE7-982F-0F7B4B228F8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33" b="82585" l="9976" r="99270">
                        <a14:backgroundMark x1="36010" y1="10612" x2="18735" y2="47211"/>
                        <a14:backgroundMark x1="18735" y1="44898" x2="7299" y2="89796"/>
                        <a14:backgroundMark x1="7299" y1="89796" x2="88078" y2="90884"/>
                        <a14:backgroundMark x1="88808" y1="90884" x2="85401" y2="55374"/>
                        <a14:backgroundMark x1="84915" y1="55374" x2="63504" y2="46803"/>
                        <a14:backgroundMark x1="63504" y1="46395" x2="86131" y2="45306"/>
                        <a14:backgroundMark x1="86131" y1="45306" x2="86861" y2="31837"/>
                        <a14:backgroundMark x1="86861" y1="31837" x2="65450" y2="31429"/>
                        <a14:backgroundMark x1="66180" y1="31429" x2="90754" y2="22449"/>
                        <a14:backgroundMark x1="90754" y1="22177" x2="81509" y2="18367"/>
                        <a14:backgroundMark x1="81509" y1="17687" x2="57421" y2="25170"/>
                        <a14:backgroundMark x1="57421" y1="25170" x2="42092" y2="21769"/>
                        <a14:backgroundMark x1="42092" y1="21769" x2="44039" y2="10204"/>
                        <a14:backgroundMark x1="36010" y1="12109" x2="38686" y2="4626"/>
                        <a14:backgroundMark x1="38686" y1="4626" x2="46715" y2="6122"/>
                        <a14:backgroundMark x1="46715" y1="6122" x2="44039" y2="97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014"/>
          <a:stretch/>
        </p:blipFill>
        <p:spPr>
          <a:xfrm>
            <a:off x="11045952" y="0"/>
            <a:ext cx="1146048" cy="1885243"/>
          </a:xfrm>
          <a:prstGeom prst="rect">
            <a:avLst/>
          </a:prstGeom>
        </p:spPr>
      </p:pic>
      <p:pic>
        <p:nvPicPr>
          <p:cNvPr id="8" name="Picture 5" descr="D:\Школа\МО учителей химии, биологии и географии\2018-2019\Логотипы\эмблема школы ГБОУ картинка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72930" cy="118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930" y="804672"/>
            <a:ext cx="9709220" cy="5449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0259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21781" y="448845"/>
            <a:ext cx="8275320" cy="987552"/>
          </a:xfrm>
        </p:spPr>
        <p:txBody>
          <a:bodyPr>
            <a:normAutofit fontScale="90000"/>
          </a:bodyPr>
          <a:lstStyle/>
          <a:p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ОГЭ по географии</a:t>
            </a:r>
            <a:b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lc="http://schemas.openxmlformats.org/drawingml/2006/lockedCanvas" xmlns="" xmlns:a16="http://schemas.microsoft.com/office/drawing/2014/main" id="{D71A50C5-7BCD-4EE7-982F-0F7B4B228F8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33" b="82585" l="9976" r="99270">
                        <a14:backgroundMark x1="36010" y1="10612" x2="18735" y2="47211"/>
                        <a14:backgroundMark x1="18735" y1="44898" x2="7299" y2="89796"/>
                        <a14:backgroundMark x1="7299" y1="89796" x2="88078" y2="90884"/>
                        <a14:backgroundMark x1="88808" y1="90884" x2="85401" y2="55374"/>
                        <a14:backgroundMark x1="84915" y1="55374" x2="63504" y2="46803"/>
                        <a14:backgroundMark x1="63504" y1="46395" x2="86131" y2="45306"/>
                        <a14:backgroundMark x1="86131" y1="45306" x2="86861" y2="31837"/>
                        <a14:backgroundMark x1="86861" y1="31837" x2="65450" y2="31429"/>
                        <a14:backgroundMark x1="66180" y1="31429" x2="90754" y2="22449"/>
                        <a14:backgroundMark x1="90754" y1="22177" x2="81509" y2="18367"/>
                        <a14:backgroundMark x1="81509" y1="17687" x2="57421" y2="25170"/>
                        <a14:backgroundMark x1="57421" y1="25170" x2="42092" y2="21769"/>
                        <a14:backgroundMark x1="42092" y1="21769" x2="44039" y2="10204"/>
                        <a14:backgroundMark x1="36010" y1="12109" x2="38686" y2="4626"/>
                        <a14:backgroundMark x1="38686" y1="4626" x2="46715" y2="6122"/>
                        <a14:backgroundMark x1="46715" y1="6122" x2="44039" y2="97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014"/>
          <a:stretch/>
        </p:blipFill>
        <p:spPr>
          <a:xfrm>
            <a:off x="11045952" y="0"/>
            <a:ext cx="1146048" cy="1885243"/>
          </a:xfrm>
          <a:prstGeom prst="rect">
            <a:avLst/>
          </a:prstGeom>
        </p:spPr>
      </p:pic>
      <p:pic>
        <p:nvPicPr>
          <p:cNvPr id="8" name="Picture 5" descr="D:\Школа\МО учителей химии, биологии и географии\2018-2019\Логотипы\эмблема школы ГБОУ картинка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72930" cy="118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521" y="691896"/>
            <a:ext cx="9509840" cy="5361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7298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21781" y="448845"/>
            <a:ext cx="8275320" cy="987552"/>
          </a:xfrm>
        </p:spPr>
        <p:txBody>
          <a:bodyPr>
            <a:normAutofit fontScale="90000"/>
          </a:bodyPr>
          <a:lstStyle/>
          <a:p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ОГЭ по географии</a:t>
            </a:r>
            <a:b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lc="http://schemas.openxmlformats.org/drawingml/2006/lockedCanvas" xmlns="" xmlns:a16="http://schemas.microsoft.com/office/drawing/2014/main" id="{D71A50C5-7BCD-4EE7-982F-0F7B4B228F8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33" b="82585" l="9976" r="99270">
                        <a14:backgroundMark x1="36010" y1="10612" x2="18735" y2="47211"/>
                        <a14:backgroundMark x1="18735" y1="44898" x2="7299" y2="89796"/>
                        <a14:backgroundMark x1="7299" y1="89796" x2="88078" y2="90884"/>
                        <a14:backgroundMark x1="88808" y1="90884" x2="85401" y2="55374"/>
                        <a14:backgroundMark x1="84915" y1="55374" x2="63504" y2="46803"/>
                        <a14:backgroundMark x1="63504" y1="46395" x2="86131" y2="45306"/>
                        <a14:backgroundMark x1="86131" y1="45306" x2="86861" y2="31837"/>
                        <a14:backgroundMark x1="86861" y1="31837" x2="65450" y2="31429"/>
                        <a14:backgroundMark x1="66180" y1="31429" x2="90754" y2="22449"/>
                        <a14:backgroundMark x1="90754" y1="22177" x2="81509" y2="18367"/>
                        <a14:backgroundMark x1="81509" y1="17687" x2="57421" y2="25170"/>
                        <a14:backgroundMark x1="57421" y1="25170" x2="42092" y2="21769"/>
                        <a14:backgroundMark x1="42092" y1="21769" x2="44039" y2="10204"/>
                        <a14:backgroundMark x1="36010" y1="12109" x2="38686" y2="4626"/>
                        <a14:backgroundMark x1="38686" y1="4626" x2="46715" y2="6122"/>
                        <a14:backgroundMark x1="46715" y1="6122" x2="44039" y2="97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014"/>
          <a:stretch/>
        </p:blipFill>
        <p:spPr>
          <a:xfrm>
            <a:off x="11045952" y="0"/>
            <a:ext cx="1146048" cy="1885243"/>
          </a:xfrm>
          <a:prstGeom prst="rect">
            <a:avLst/>
          </a:prstGeom>
        </p:spPr>
      </p:pic>
      <p:pic>
        <p:nvPicPr>
          <p:cNvPr id="8" name="Picture 5" descr="D:\Школа\МО учителей химии, биологии и географии\2018-2019\Логотипы\эмблема школы ГБОУ картинка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72930" cy="118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930" y="807774"/>
            <a:ext cx="9544846" cy="4870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8133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21781" y="448845"/>
            <a:ext cx="8275320" cy="987552"/>
          </a:xfrm>
        </p:spPr>
        <p:txBody>
          <a:bodyPr>
            <a:normAutofit fontScale="90000"/>
          </a:bodyPr>
          <a:lstStyle/>
          <a:p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ОГЭ по географии</a:t>
            </a:r>
            <a:b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lc="http://schemas.openxmlformats.org/drawingml/2006/lockedCanvas" xmlns="" xmlns:a16="http://schemas.microsoft.com/office/drawing/2014/main" id="{D71A50C5-7BCD-4EE7-982F-0F7B4B228F8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33" b="82585" l="9976" r="99270">
                        <a14:backgroundMark x1="36010" y1="10612" x2="18735" y2="47211"/>
                        <a14:backgroundMark x1="18735" y1="44898" x2="7299" y2="89796"/>
                        <a14:backgroundMark x1="7299" y1="89796" x2="88078" y2="90884"/>
                        <a14:backgroundMark x1="88808" y1="90884" x2="85401" y2="55374"/>
                        <a14:backgroundMark x1="84915" y1="55374" x2="63504" y2="46803"/>
                        <a14:backgroundMark x1="63504" y1="46395" x2="86131" y2="45306"/>
                        <a14:backgroundMark x1="86131" y1="45306" x2="86861" y2="31837"/>
                        <a14:backgroundMark x1="86861" y1="31837" x2="65450" y2="31429"/>
                        <a14:backgroundMark x1="66180" y1="31429" x2="90754" y2="22449"/>
                        <a14:backgroundMark x1="90754" y1="22177" x2="81509" y2="18367"/>
                        <a14:backgroundMark x1="81509" y1="17687" x2="57421" y2="25170"/>
                        <a14:backgroundMark x1="57421" y1="25170" x2="42092" y2="21769"/>
                        <a14:backgroundMark x1="42092" y1="21769" x2="44039" y2="10204"/>
                        <a14:backgroundMark x1="36010" y1="12109" x2="38686" y2="4626"/>
                        <a14:backgroundMark x1="38686" y1="4626" x2="46715" y2="6122"/>
                        <a14:backgroundMark x1="46715" y1="6122" x2="44039" y2="97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014"/>
          <a:stretch/>
        </p:blipFill>
        <p:spPr>
          <a:xfrm>
            <a:off x="11045952" y="0"/>
            <a:ext cx="1146048" cy="1885243"/>
          </a:xfrm>
          <a:prstGeom prst="rect">
            <a:avLst/>
          </a:prstGeom>
        </p:spPr>
      </p:pic>
      <p:pic>
        <p:nvPicPr>
          <p:cNvPr id="8" name="Picture 5" descr="D:\Школа\МО учителей химии, биологии и географии\2018-2019\Логотипы\эмблема школы ГБОУ картинка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72930" cy="118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930" y="1188720"/>
            <a:ext cx="9540561" cy="4352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8009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21781" y="448845"/>
            <a:ext cx="8275320" cy="987552"/>
          </a:xfrm>
        </p:spPr>
        <p:txBody>
          <a:bodyPr>
            <a:normAutofit fontScale="90000"/>
          </a:bodyPr>
          <a:lstStyle/>
          <a:p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ОГЭ по географии</a:t>
            </a:r>
            <a:b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lc="http://schemas.openxmlformats.org/drawingml/2006/lockedCanvas" xmlns="" xmlns:a16="http://schemas.microsoft.com/office/drawing/2014/main" id="{D71A50C5-7BCD-4EE7-982F-0F7B4B228F8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33" b="82585" l="9976" r="99270">
                        <a14:backgroundMark x1="36010" y1="10612" x2="18735" y2="47211"/>
                        <a14:backgroundMark x1="18735" y1="44898" x2="7299" y2="89796"/>
                        <a14:backgroundMark x1="7299" y1="89796" x2="88078" y2="90884"/>
                        <a14:backgroundMark x1="88808" y1="90884" x2="85401" y2="55374"/>
                        <a14:backgroundMark x1="84915" y1="55374" x2="63504" y2="46803"/>
                        <a14:backgroundMark x1="63504" y1="46395" x2="86131" y2="45306"/>
                        <a14:backgroundMark x1="86131" y1="45306" x2="86861" y2="31837"/>
                        <a14:backgroundMark x1="86861" y1="31837" x2="65450" y2="31429"/>
                        <a14:backgroundMark x1="66180" y1="31429" x2="90754" y2="22449"/>
                        <a14:backgroundMark x1="90754" y1="22177" x2="81509" y2="18367"/>
                        <a14:backgroundMark x1="81509" y1="17687" x2="57421" y2="25170"/>
                        <a14:backgroundMark x1="57421" y1="25170" x2="42092" y2="21769"/>
                        <a14:backgroundMark x1="42092" y1="21769" x2="44039" y2="10204"/>
                        <a14:backgroundMark x1="36010" y1="12109" x2="38686" y2="4626"/>
                        <a14:backgroundMark x1="38686" y1="4626" x2="46715" y2="6122"/>
                        <a14:backgroundMark x1="46715" y1="6122" x2="44039" y2="97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014"/>
          <a:stretch/>
        </p:blipFill>
        <p:spPr>
          <a:xfrm>
            <a:off x="11045952" y="0"/>
            <a:ext cx="1146048" cy="1885243"/>
          </a:xfrm>
          <a:prstGeom prst="rect">
            <a:avLst/>
          </a:prstGeom>
        </p:spPr>
      </p:pic>
      <p:pic>
        <p:nvPicPr>
          <p:cNvPr id="8" name="Picture 5" descr="D:\Школа\МО учителей химии, биологии и географии\2018-2019\Логотипы\эмблема школы ГБОУ картинка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72930" cy="118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460" y="736092"/>
            <a:ext cx="9548492" cy="5335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2104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21781" y="448845"/>
            <a:ext cx="8275320" cy="987552"/>
          </a:xfrm>
        </p:spPr>
        <p:txBody>
          <a:bodyPr>
            <a:normAutofit fontScale="90000"/>
          </a:bodyPr>
          <a:lstStyle/>
          <a:p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ОГЭ по географии</a:t>
            </a:r>
            <a:b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lc="http://schemas.openxmlformats.org/drawingml/2006/lockedCanvas" xmlns="" xmlns:a16="http://schemas.microsoft.com/office/drawing/2014/main" id="{D71A50C5-7BCD-4EE7-982F-0F7B4B228F8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33" b="82585" l="9976" r="99270">
                        <a14:backgroundMark x1="36010" y1="10612" x2="18735" y2="47211"/>
                        <a14:backgroundMark x1="18735" y1="44898" x2="7299" y2="89796"/>
                        <a14:backgroundMark x1="7299" y1="89796" x2="88078" y2="90884"/>
                        <a14:backgroundMark x1="88808" y1="90884" x2="85401" y2="55374"/>
                        <a14:backgroundMark x1="84915" y1="55374" x2="63504" y2="46803"/>
                        <a14:backgroundMark x1="63504" y1="46395" x2="86131" y2="45306"/>
                        <a14:backgroundMark x1="86131" y1="45306" x2="86861" y2="31837"/>
                        <a14:backgroundMark x1="86861" y1="31837" x2="65450" y2="31429"/>
                        <a14:backgroundMark x1="66180" y1="31429" x2="90754" y2="22449"/>
                        <a14:backgroundMark x1="90754" y1="22177" x2="81509" y2="18367"/>
                        <a14:backgroundMark x1="81509" y1="17687" x2="57421" y2="25170"/>
                        <a14:backgroundMark x1="57421" y1="25170" x2="42092" y2="21769"/>
                        <a14:backgroundMark x1="42092" y1="21769" x2="44039" y2="10204"/>
                        <a14:backgroundMark x1="36010" y1="12109" x2="38686" y2="4626"/>
                        <a14:backgroundMark x1="38686" y1="4626" x2="46715" y2="6122"/>
                        <a14:backgroundMark x1="46715" y1="6122" x2="44039" y2="97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014"/>
          <a:stretch/>
        </p:blipFill>
        <p:spPr>
          <a:xfrm>
            <a:off x="11045952" y="0"/>
            <a:ext cx="1146048" cy="1885243"/>
          </a:xfrm>
          <a:prstGeom prst="rect">
            <a:avLst/>
          </a:prstGeom>
        </p:spPr>
      </p:pic>
      <p:pic>
        <p:nvPicPr>
          <p:cNvPr id="8" name="Picture 5" descr="D:\Школа\МО учителей химии, биологии и географии\2018-2019\Логотипы\эмблема школы ГБОУ картинка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72930" cy="118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" y="1637564"/>
            <a:ext cx="5989320" cy="500098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632" y="1637564"/>
            <a:ext cx="5902967" cy="5000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0360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21781" y="448845"/>
            <a:ext cx="8275320" cy="987552"/>
          </a:xfrm>
        </p:spPr>
        <p:txBody>
          <a:bodyPr>
            <a:normAutofit fontScale="90000"/>
          </a:bodyPr>
          <a:lstStyle/>
          <a:p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ОГЭ по географии</a:t>
            </a:r>
            <a:b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lc="http://schemas.openxmlformats.org/drawingml/2006/lockedCanvas" xmlns="" xmlns:a16="http://schemas.microsoft.com/office/drawing/2014/main" id="{D71A50C5-7BCD-4EE7-982F-0F7B4B228F8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33" b="82585" l="9976" r="99270">
                        <a14:backgroundMark x1="36010" y1="10612" x2="18735" y2="47211"/>
                        <a14:backgroundMark x1="18735" y1="44898" x2="7299" y2="89796"/>
                        <a14:backgroundMark x1="7299" y1="89796" x2="88078" y2="90884"/>
                        <a14:backgroundMark x1="88808" y1="90884" x2="85401" y2="55374"/>
                        <a14:backgroundMark x1="84915" y1="55374" x2="63504" y2="46803"/>
                        <a14:backgroundMark x1="63504" y1="46395" x2="86131" y2="45306"/>
                        <a14:backgroundMark x1="86131" y1="45306" x2="86861" y2="31837"/>
                        <a14:backgroundMark x1="86861" y1="31837" x2="65450" y2="31429"/>
                        <a14:backgroundMark x1="66180" y1="31429" x2="90754" y2="22449"/>
                        <a14:backgroundMark x1="90754" y1="22177" x2="81509" y2="18367"/>
                        <a14:backgroundMark x1="81509" y1="17687" x2="57421" y2="25170"/>
                        <a14:backgroundMark x1="57421" y1="25170" x2="42092" y2="21769"/>
                        <a14:backgroundMark x1="42092" y1="21769" x2="44039" y2="10204"/>
                        <a14:backgroundMark x1="36010" y1="12109" x2="38686" y2="4626"/>
                        <a14:backgroundMark x1="38686" y1="4626" x2="46715" y2="6122"/>
                        <a14:backgroundMark x1="46715" y1="6122" x2="44039" y2="97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014"/>
          <a:stretch/>
        </p:blipFill>
        <p:spPr>
          <a:xfrm>
            <a:off x="11045952" y="0"/>
            <a:ext cx="1146048" cy="1885243"/>
          </a:xfrm>
          <a:prstGeom prst="rect">
            <a:avLst/>
          </a:prstGeom>
        </p:spPr>
      </p:pic>
      <p:pic>
        <p:nvPicPr>
          <p:cNvPr id="8" name="Picture 5" descr="D:\Школа\МО учителей химии, биологии и географии\2018-2019\Логотипы\эмблема школы ГБОУ картинка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72930" cy="118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79" y="1586484"/>
            <a:ext cx="5921821" cy="508863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216" y="1682496"/>
            <a:ext cx="5806439" cy="482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06403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</TotalTime>
  <Words>99</Words>
  <Application>Microsoft Office PowerPoint</Application>
  <PresentationFormat>Произвольный</PresentationFormat>
  <Paragraphs>30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Окружное методическое заседание учителей географии образовательных организаций Кинельского округа  «Особенности оценивания заданий с развернутым ответом экзаменационных работ ОГЭ и ЕГЭ по географии в 2025 году» </vt:lpstr>
      <vt:lpstr>ОГЭ по географии  </vt:lpstr>
      <vt:lpstr>ОГЭ по географии  </vt:lpstr>
      <vt:lpstr>ОГЭ по географии  </vt:lpstr>
      <vt:lpstr>ОГЭ по географии  </vt:lpstr>
      <vt:lpstr>ОГЭ по географии  </vt:lpstr>
      <vt:lpstr>ОГЭ по географии  </vt:lpstr>
      <vt:lpstr>ОГЭ по географии  </vt:lpstr>
      <vt:lpstr>ОГЭ по географии  </vt:lpstr>
      <vt:lpstr>ОГЭ по географии  </vt:lpstr>
      <vt:lpstr>ОГЭ по географии  </vt:lpstr>
      <vt:lpstr>ЕГЭ по географии  </vt:lpstr>
      <vt:lpstr>ЕГЭ по географии  </vt:lpstr>
      <vt:lpstr>ЕГЭ по географии  </vt:lpstr>
      <vt:lpstr>ЕГЭ по географии  </vt:lpstr>
      <vt:lpstr>ЕГЭ по географии  </vt:lpstr>
      <vt:lpstr>ЕГЭ по географии  </vt:lpstr>
      <vt:lpstr>ЕГЭ по географии  </vt:lpstr>
      <vt:lpstr>ЕГЭ по географии  </vt:lpstr>
      <vt:lpstr>ЕГЭ по географии  </vt:lpstr>
      <vt:lpstr>ЕГЭ по географии  </vt:lpstr>
      <vt:lpstr>ЕГЭ по географии  </vt:lpstr>
      <vt:lpstr>ЕГЭ по географии  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Организационно-установочный семинар ОМО учителей географии Кинельского образовательного округа</dc:title>
  <dc:creator>Пользователь Lenovo</dc:creator>
  <cp:lastModifiedBy>Артемова</cp:lastModifiedBy>
  <cp:revision>26</cp:revision>
  <dcterms:created xsi:type="dcterms:W3CDTF">2021-09-09T18:16:15Z</dcterms:created>
  <dcterms:modified xsi:type="dcterms:W3CDTF">2025-05-13T05:07:56Z</dcterms:modified>
</cp:coreProperties>
</file>