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8" r:id="rId9"/>
    <p:sldId id="269" r:id="rId10"/>
    <p:sldId id="270" r:id="rId11"/>
    <p:sldId id="263" r:id="rId12"/>
    <p:sldId id="273" r:id="rId13"/>
    <p:sldId id="266" r:id="rId14"/>
    <p:sldId id="271" r:id="rId1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6231-2BD9-441A-B096-90F02B439BF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D0C9-2E5D-43B7-B30C-13B7384DB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6231-2BD9-441A-B096-90F02B439BF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D0C9-2E5D-43B7-B30C-13B7384D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6231-2BD9-441A-B096-90F02B439BF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D0C9-2E5D-43B7-B30C-13B7384D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6231-2BD9-441A-B096-90F02B439BF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D0C9-2E5D-43B7-B30C-13B7384D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6231-2BD9-441A-B096-90F02B439BF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AFD0C9-2E5D-43B7-B30C-13B7384D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6231-2BD9-441A-B096-90F02B439BF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D0C9-2E5D-43B7-B30C-13B7384D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6231-2BD9-441A-B096-90F02B439BF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D0C9-2E5D-43B7-B30C-13B7384D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6231-2BD9-441A-B096-90F02B439BF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D0C9-2E5D-43B7-B30C-13B7384D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6231-2BD9-441A-B096-90F02B439BF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D0C9-2E5D-43B7-B30C-13B7384D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6231-2BD9-441A-B096-90F02B439BF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D0C9-2E5D-43B7-B30C-13B7384D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6231-2BD9-441A-B096-90F02B439BF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D0C9-2E5D-43B7-B30C-13B7384D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3D6231-2BD9-441A-B096-90F02B439BF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AFD0C9-2E5D-43B7-B30C-13B7384D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Окружная пилотная площадка                                                               по направлению                                                                  «Социально-коммуникативное развитие»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тема:«Ознакомление  детей старшего дошкольного возраста с трудом взрослых»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mtClean="0"/>
              <a:t>Авторы: Наставник-Карпейчик Светлана Викторовна</a:t>
            </a:r>
          </a:p>
          <a:p>
            <a:r>
              <a:rPr lang="ru-RU" smtClean="0"/>
              <a:t>Наставляемый-Серебрякова Лариса Владимировна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88640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ГБОУ СОШ №8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п.г.т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Алексеевка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Кинель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Самарской области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структурное подразделение детский сад «Тополёк»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Разучивание пословиц о труде</a:t>
            </a:r>
            <a:endParaRPr lang="ru-RU" dirty="0"/>
          </a:p>
        </p:txBody>
      </p:sp>
      <p:pic>
        <p:nvPicPr>
          <p:cNvPr id="6146" name="Picture 2" descr="C:\Users\Андрей\Desktop\смешарики\IMG_20250428_1112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3571900" cy="4708525"/>
          </a:xfrm>
          <a:prstGeom prst="rect">
            <a:avLst/>
          </a:prstGeom>
          <a:noFill/>
        </p:spPr>
      </p:pic>
      <p:pic>
        <p:nvPicPr>
          <p:cNvPr id="6147" name="Picture 3" descr="C:\Users\Андрей\Desktop\смешарики\IMG_20250428_111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22"/>
            <a:ext cx="400052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/>
              <a:t>Привлекательные примеры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tx1"/>
                </a:solidFill>
              </a:rPr>
              <a:t>Быть пожарным – это гордость!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Космонавты – герои!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Врачи спасают жизни людей!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4" name="Picture 4" descr="C:\Users\Андрей\Desktop\вра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928934"/>
            <a:ext cx="1571636" cy="3379787"/>
          </a:xfrm>
          <a:prstGeom prst="rect">
            <a:avLst/>
          </a:prstGeom>
          <a:noFill/>
        </p:spPr>
      </p:pic>
      <p:pic>
        <p:nvPicPr>
          <p:cNvPr id="5125" name="Picture 5" descr="C:\Users\Андрей\Desktop\пож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928934"/>
            <a:ext cx="1928826" cy="3286148"/>
          </a:xfrm>
          <a:prstGeom prst="rect">
            <a:avLst/>
          </a:prstGeom>
          <a:noFill/>
        </p:spPr>
      </p:pic>
      <p:pic>
        <p:nvPicPr>
          <p:cNvPr id="5126" name="Picture 6" descr="C:\Users\Андрей\Desktop\космонав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000372"/>
            <a:ext cx="204787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Экскурсии и наблюдения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204864"/>
            <a:ext cx="3145809" cy="2425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3600400" cy="24256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630507"/>
            <a:ext cx="3096344" cy="20687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Произведения, </a:t>
            </a:r>
            <a:r>
              <a:rPr lang="ru-RU" smtClean="0"/>
              <a:t>рекомендованные  программой</a:t>
            </a:r>
            <a:endParaRPr lang="ru-RU"/>
          </a:p>
        </p:txBody>
      </p:sp>
      <p:pic>
        <p:nvPicPr>
          <p:cNvPr id="7170" name="Picture 2" descr="C:\Users\Андрей\Desktop\смешарики\IMG_20250428_1117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214810" cy="4708525"/>
          </a:xfrm>
          <a:prstGeom prst="rect">
            <a:avLst/>
          </a:prstGeom>
          <a:noFill/>
        </p:spPr>
      </p:pic>
      <p:pic>
        <p:nvPicPr>
          <p:cNvPr id="7171" name="Picture 3" descr="C:\Users\Андрей\Desktop\смешарики\IMG_20250428_111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85860"/>
            <a:ext cx="478631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101" y="1637781"/>
            <a:ext cx="5797798" cy="46333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+mn-lt"/>
              </a:rPr>
              <a:t>Цель: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Знакомить детей с трудом взрослых;</a:t>
            </a:r>
          </a:p>
          <a:p>
            <a:pPr>
              <a:buNone/>
            </a:pPr>
            <a:r>
              <a:rPr lang="ru-RU" dirty="0" smtClean="0"/>
              <a:t>Расширять представления детей о профессиях.</a:t>
            </a:r>
          </a:p>
          <a:p>
            <a:endParaRPr lang="ru-RU" dirty="0" smtClean="0"/>
          </a:p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Задачи:</a:t>
            </a:r>
          </a:p>
          <a:p>
            <a:pPr marL="651510" indent="-514350">
              <a:buNone/>
            </a:pPr>
            <a:r>
              <a:rPr lang="ru-RU" dirty="0" smtClean="0"/>
              <a:t>1. Понимать значимость профессии в жизни людей.</a:t>
            </a:r>
          </a:p>
          <a:p>
            <a:pPr marL="651510" indent="-514350">
              <a:buNone/>
            </a:pPr>
            <a:r>
              <a:rPr lang="ru-RU" dirty="0" smtClean="0"/>
              <a:t> 2. Воспитывать уважение к результатам труда людей разных профессий. </a:t>
            </a:r>
          </a:p>
          <a:p>
            <a:pPr marL="651510" indent="-514350">
              <a:buNone/>
            </a:pPr>
            <a:r>
              <a:rPr lang="ru-RU" dirty="0" smtClean="0"/>
              <a:t>3. Расширить и активизировать словарь по теме.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ты знаешь, что такое труд?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Беседы с детьми </a:t>
            </a:r>
            <a:endParaRPr lang="ru-RU" dirty="0"/>
          </a:p>
        </p:txBody>
      </p:sp>
      <p:pic>
        <p:nvPicPr>
          <p:cNvPr id="1026" name="Picture 2" descr="C:\Users\Андрей\Desktop\смешарики\IMG_20250429_102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571744"/>
            <a:ext cx="542928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 труда взрослых на детей</a:t>
            </a:r>
            <a:endParaRPr lang="ru-RU" dirty="0"/>
          </a:p>
        </p:txBody>
      </p:sp>
      <p:pic>
        <p:nvPicPr>
          <p:cNvPr id="2052" name="Picture 4" descr="C:\Users\Андрей\Desktop\смешарики\IMG_20240620_111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37524"/>
            <a:ext cx="3214678" cy="3286148"/>
          </a:xfrm>
          <a:prstGeom prst="rect">
            <a:avLst/>
          </a:prstGeom>
          <a:noFill/>
        </p:spPr>
      </p:pic>
      <p:pic>
        <p:nvPicPr>
          <p:cNvPr id="2053" name="Picture 5" descr="C:\Users\Андрей\Desktop\смешарики\IMG_20240419_1112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" y="1427134"/>
            <a:ext cx="3286116" cy="328614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05064"/>
            <a:ext cx="3600400" cy="26995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ндрей\Desktop\смешарики\IMG_20240620_110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92063"/>
            <a:ext cx="3788494" cy="3794327"/>
          </a:xfrm>
          <a:prstGeom prst="rect">
            <a:avLst/>
          </a:prstGeom>
          <a:noFill/>
        </p:spPr>
      </p:pic>
      <p:pic>
        <p:nvPicPr>
          <p:cNvPr id="3076" name="Picture 4" descr="C:\Users\Андрей\Desktop\смешарики\IMG_20240118_113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4214824" cy="3786190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Общественные мотивы</a:t>
            </a:r>
            <a:endParaRPr lang="ru-RU" dirty="0"/>
          </a:p>
        </p:txBody>
      </p:sp>
      <p:pic>
        <p:nvPicPr>
          <p:cNvPr id="4098" name="Picture 2" descr="C:\Users\Андрей\Desktop\смешарики\IMG_20240318_160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2862656" cy="3400436"/>
          </a:xfrm>
          <a:prstGeom prst="rect">
            <a:avLst/>
          </a:prstGeom>
          <a:noFill/>
        </p:spPr>
      </p:pic>
      <p:pic>
        <p:nvPicPr>
          <p:cNvPr id="4099" name="Picture 3" descr="C:\Users\Андрей\Desktop\смешарики\IMG_20240318_160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285860"/>
            <a:ext cx="3071802" cy="3214710"/>
          </a:xfrm>
          <a:prstGeom prst="rect">
            <a:avLst/>
          </a:prstGeom>
          <a:noFill/>
        </p:spPr>
      </p:pic>
      <p:pic>
        <p:nvPicPr>
          <p:cNvPr id="4100" name="Picture 4" descr="C:\Users\Андрей\Desktop\смешарики\IMG_20240318_160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214554"/>
            <a:ext cx="3214710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pic>
        <p:nvPicPr>
          <p:cNvPr id="2050" name="Picture 2" descr="C:\Users\Андрей\Desktop\смешарики\IMG_20250428_073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3337333" cy="2643206"/>
          </a:xfrm>
          <a:prstGeom prst="rect">
            <a:avLst/>
          </a:prstGeom>
          <a:noFill/>
        </p:spPr>
      </p:pic>
      <p:pic>
        <p:nvPicPr>
          <p:cNvPr id="2051" name="Picture 3" descr="C:\Users\Андрей\Desktop\смешарики\IMG_20250428_074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142984"/>
            <a:ext cx="4714908" cy="2643206"/>
          </a:xfrm>
          <a:prstGeom prst="rect">
            <a:avLst/>
          </a:prstGeom>
          <a:noFill/>
        </p:spPr>
      </p:pic>
      <p:pic>
        <p:nvPicPr>
          <p:cNvPr id="2052" name="Picture 4" descr="C:\Users\Андрей\Desktop\смешарики\IMG_20250428_105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00504"/>
            <a:ext cx="3429024" cy="2643206"/>
          </a:xfrm>
          <a:prstGeom prst="rect">
            <a:avLst/>
          </a:prstGeom>
          <a:noFill/>
        </p:spPr>
      </p:pic>
      <p:pic>
        <p:nvPicPr>
          <p:cNvPr id="2053" name="Picture 5" descr="C:\Users\Андрей\Desktop\смешарики\IMG_20250428_1055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929066"/>
            <a:ext cx="478634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смешарики\IMG_20250428_105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232142" y="482183"/>
            <a:ext cx="3429025" cy="3321867"/>
          </a:xfrm>
          <a:prstGeom prst="rect">
            <a:avLst/>
          </a:prstGeom>
          <a:noFill/>
        </p:spPr>
      </p:pic>
      <p:pic>
        <p:nvPicPr>
          <p:cNvPr id="3075" name="Picture 3" descr="C:\Users\Андрей\Desktop\смешарики\IMG_20250428_105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66732" y="1662500"/>
            <a:ext cx="4753807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Сюжетно-ролевая игра</a:t>
            </a:r>
            <a:endParaRPr lang="ru-RU" dirty="0"/>
          </a:p>
        </p:txBody>
      </p:sp>
      <p:pic>
        <p:nvPicPr>
          <p:cNvPr id="5122" name="Picture 2" descr="C:\Users\Андрей\Desktop\смешарики\IMG_20250428_11054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535112"/>
            <a:ext cx="2662238" cy="4591050"/>
          </a:xfrm>
          <a:prstGeom prst="rect">
            <a:avLst/>
          </a:prstGeom>
          <a:noFill/>
        </p:spPr>
      </p:pic>
      <p:pic>
        <p:nvPicPr>
          <p:cNvPr id="5123" name="Picture 3" descr="C:\Users\Андрей\Desktop\смешарики\IMG_20250428_110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8841" y="1535112"/>
            <a:ext cx="3286148" cy="2163090"/>
          </a:xfrm>
          <a:prstGeom prst="rect">
            <a:avLst/>
          </a:prstGeom>
          <a:noFill/>
        </p:spPr>
      </p:pic>
      <p:pic>
        <p:nvPicPr>
          <p:cNvPr id="5124" name="Picture 4" descr="C:\Users\Андрей\Desktop\смешарики\IMG_20240123_090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8841" y="3842997"/>
            <a:ext cx="3286148" cy="2283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323</TotalTime>
  <Words>122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Окружная пилотная площадка                                                               по направлению                                                                  «Социально-коммуникативное развитие»  тема:«Ознакомление  детей старшего дошкольного возраста с трудом взрослых»</vt:lpstr>
      <vt:lpstr>Цель:</vt:lpstr>
      <vt:lpstr>А ты знаешь, что такое труд?</vt:lpstr>
      <vt:lpstr>Влияние  труда взрослых на детей</vt:lpstr>
      <vt:lpstr>Презентация PowerPoint</vt:lpstr>
      <vt:lpstr>Общественные мотивы</vt:lpstr>
      <vt:lpstr>Дидактические игры</vt:lpstr>
      <vt:lpstr>Презентация PowerPoint</vt:lpstr>
      <vt:lpstr>Сюжетно-ролевая игра</vt:lpstr>
      <vt:lpstr>Разучивание пословиц о труде</vt:lpstr>
      <vt:lpstr>Привлекательные примеры Быть пожарным – это гордость! Космонавты – герои! Врачи спасают жизни людей! </vt:lpstr>
      <vt:lpstr>Экскурсии и наблюдения</vt:lpstr>
      <vt:lpstr>Произведения, рекомендованные  программой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Ознакомление детей с трудом взрослых</dc:title>
  <dc:creator>Андрей</dc:creator>
  <cp:lastModifiedBy>Артемова</cp:lastModifiedBy>
  <cp:revision>36</cp:revision>
  <cp:lastPrinted>2025-05-26T06:34:58Z</cp:lastPrinted>
  <dcterms:created xsi:type="dcterms:W3CDTF">2025-04-25T14:36:10Z</dcterms:created>
  <dcterms:modified xsi:type="dcterms:W3CDTF">2025-05-26T07:06:58Z</dcterms:modified>
</cp:coreProperties>
</file>