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61" r:id="rId4"/>
    <p:sldId id="262" r:id="rId5"/>
    <p:sldId id="265" r:id="rId6"/>
    <p:sldId id="260" r:id="rId7"/>
    <p:sldId id="258" r:id="rId8"/>
    <p:sldId id="266" r:id="rId9"/>
    <p:sldId id="263" r:id="rId10"/>
    <p:sldId id="264" r:id="rId11"/>
    <p:sldId id="267" r:id="rId12"/>
    <p:sldId id="259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238" autoAdjust="0"/>
  </p:normalViewPr>
  <p:slideViewPr>
    <p:cSldViewPr>
      <p:cViewPr varScale="1">
        <p:scale>
          <a:sx n="77" d="100"/>
          <a:sy n="77" d="100"/>
        </p:scale>
        <p:origin x="-102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363C43-1E29-4F36-9A9C-F4CF1D6B445C}" type="datetimeFigureOut">
              <a:rPr lang="ru-RU" smtClean="0"/>
              <a:t>13.05.2025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EFD412-BE10-4804-B23E-3168F4A527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61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FD412-BE10-4804-B23E-3168F4A5276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720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FD412-BE10-4804-B23E-3168F4A52769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02701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FD412-BE10-4804-B23E-3168F4A52769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914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B4270-9B82-4576-8898-28154AFE09F4}" type="datetimeFigureOut">
              <a:rPr lang="ru-RU" smtClean="0"/>
              <a:t>13.05.2025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048E4-1A9D-4084-9C2F-8A548753FC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663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B4270-9B82-4576-8898-28154AFE09F4}" type="datetimeFigureOut">
              <a:rPr lang="ru-RU" smtClean="0"/>
              <a:t>13.05.2025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048E4-1A9D-4084-9C2F-8A548753FC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2150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B4270-9B82-4576-8898-28154AFE09F4}" type="datetimeFigureOut">
              <a:rPr lang="ru-RU" smtClean="0"/>
              <a:t>13.05.2025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048E4-1A9D-4084-9C2F-8A548753FC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5901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B4270-9B82-4576-8898-28154AFE09F4}" type="datetimeFigureOut">
              <a:rPr lang="ru-RU" smtClean="0"/>
              <a:t>13.05.2025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048E4-1A9D-4084-9C2F-8A548753FC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448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B4270-9B82-4576-8898-28154AFE09F4}" type="datetimeFigureOut">
              <a:rPr lang="ru-RU" smtClean="0"/>
              <a:t>13.05.2025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048E4-1A9D-4084-9C2F-8A548753FC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3982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B4270-9B82-4576-8898-28154AFE09F4}" type="datetimeFigureOut">
              <a:rPr lang="ru-RU" smtClean="0"/>
              <a:t>13.05.2025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048E4-1A9D-4084-9C2F-8A548753FC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0112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B4270-9B82-4576-8898-28154AFE09F4}" type="datetimeFigureOut">
              <a:rPr lang="ru-RU" smtClean="0"/>
              <a:t>13.05.2025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048E4-1A9D-4084-9C2F-8A548753FC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867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B4270-9B82-4576-8898-28154AFE09F4}" type="datetimeFigureOut">
              <a:rPr lang="ru-RU" smtClean="0"/>
              <a:t>13.05.2025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048E4-1A9D-4084-9C2F-8A548753FC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8806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B4270-9B82-4576-8898-28154AFE09F4}" type="datetimeFigureOut">
              <a:rPr lang="ru-RU" smtClean="0"/>
              <a:t>13.05.2025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048E4-1A9D-4084-9C2F-8A548753FC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645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B4270-9B82-4576-8898-28154AFE09F4}" type="datetimeFigureOut">
              <a:rPr lang="ru-RU" smtClean="0"/>
              <a:t>13.05.2025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048E4-1A9D-4084-9C2F-8A548753FC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5410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B4270-9B82-4576-8898-28154AFE09F4}" type="datetimeFigureOut">
              <a:rPr lang="ru-RU" smtClean="0"/>
              <a:t>13.05.2025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048E4-1A9D-4084-9C2F-8A548753FC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688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0B4270-9B82-4576-8898-28154AFE09F4}" type="datetimeFigureOut">
              <a:rPr lang="ru-RU" smtClean="0"/>
              <a:t>13.05.2025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9048E4-1A9D-4084-9C2F-8A548753FC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9787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Использование ЦОК </a:t>
            </a:r>
            <a:br>
              <a:rPr lang="ru-RU" dirty="0" smtClean="0"/>
            </a:br>
            <a:r>
              <a:rPr lang="ru-RU" dirty="0" smtClean="0"/>
              <a:t>на уроках географии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279104"/>
          </a:xfrm>
        </p:spPr>
        <p:txBody>
          <a:bodyPr>
            <a:normAutofit lnSpcReduction="10000"/>
          </a:bodyPr>
          <a:lstStyle/>
          <a:p>
            <a:pPr algn="r"/>
            <a:r>
              <a:rPr lang="ru-RU" sz="1800" dirty="0" smtClean="0"/>
              <a:t>Учитель географии </a:t>
            </a:r>
          </a:p>
          <a:p>
            <a:pPr algn="r"/>
            <a:r>
              <a:rPr lang="ru-RU" sz="1800" dirty="0" smtClean="0"/>
              <a:t>ГБОУ СОШ с. Новый </a:t>
            </a:r>
            <a:r>
              <a:rPr lang="ru-RU" sz="1800" dirty="0" err="1" smtClean="0"/>
              <a:t>Сарбай</a:t>
            </a:r>
            <a:endParaRPr lang="ru-RU" sz="1800" dirty="0" smtClean="0"/>
          </a:p>
          <a:p>
            <a:pPr algn="r"/>
            <a:r>
              <a:rPr lang="ru-RU" sz="1800" dirty="0" smtClean="0"/>
              <a:t> </a:t>
            </a:r>
            <a:r>
              <a:rPr lang="ru-RU" sz="1800" dirty="0" err="1" smtClean="0"/>
              <a:t>Лябина</a:t>
            </a:r>
            <a:r>
              <a:rPr lang="ru-RU" sz="1800" dirty="0" smtClean="0"/>
              <a:t> Н.В.</a:t>
            </a:r>
          </a:p>
          <a:p>
            <a:endParaRPr lang="ru-RU" sz="1800" dirty="0" smtClean="0"/>
          </a:p>
          <a:p>
            <a:r>
              <a:rPr lang="ru-RU" sz="1800" dirty="0" smtClean="0"/>
              <a:t>ОМО учителей географии</a:t>
            </a:r>
          </a:p>
          <a:p>
            <a:r>
              <a:rPr lang="ru-RU" sz="1800" dirty="0" smtClean="0"/>
              <a:t>Май 2025 </a:t>
            </a:r>
          </a:p>
          <a:p>
            <a:r>
              <a:rPr lang="ru-RU" sz="1800" dirty="0" smtClean="0"/>
              <a:t>РЦ </a:t>
            </a:r>
            <a:r>
              <a:rPr lang="ru-RU" sz="1800" dirty="0" err="1" smtClean="0"/>
              <a:t>г.Кинель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22033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00" r="11894"/>
          <a:stretch/>
        </p:blipFill>
        <p:spPr bwMode="auto">
          <a:xfrm>
            <a:off x="539552" y="620688"/>
            <a:ext cx="8009467" cy="5924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641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7" r="8513"/>
          <a:stretch/>
        </p:blipFill>
        <p:spPr bwMode="auto">
          <a:xfrm>
            <a:off x="-180528" y="0"/>
            <a:ext cx="9581729" cy="6609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860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8" t="10764" r="11998" b="5440"/>
          <a:stretch/>
        </p:blipFill>
        <p:spPr bwMode="auto">
          <a:xfrm>
            <a:off x="4605" y="404664"/>
            <a:ext cx="9208387" cy="5707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884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школа\Downloads\2024-09-06_14-41-3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8505"/>
            <a:ext cx="9144000" cy="5140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88302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4" r="7182"/>
          <a:stretch/>
        </p:blipFill>
        <p:spPr bwMode="auto">
          <a:xfrm>
            <a:off x="-464084" y="408608"/>
            <a:ext cx="9638999" cy="6465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52511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719" y="476672"/>
            <a:ext cx="9323263" cy="5241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18805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62" r="23710"/>
          <a:stretch/>
        </p:blipFill>
        <p:spPr bwMode="auto">
          <a:xfrm>
            <a:off x="1236133" y="-228600"/>
            <a:ext cx="67564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67520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9067110" cy="5097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7050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33575" y="-22860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7773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33575" y="-22860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7944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5" r="9394"/>
          <a:stretch/>
        </p:blipFill>
        <p:spPr bwMode="auto">
          <a:xfrm>
            <a:off x="0" y="383801"/>
            <a:ext cx="9315648" cy="6449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929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58" t="13079" r="34643" b="3125"/>
          <a:stretch/>
        </p:blipFill>
        <p:spPr bwMode="auto">
          <a:xfrm>
            <a:off x="1907704" y="188640"/>
            <a:ext cx="6624736" cy="7158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57806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2" t="3125" r="18634" b="-3125"/>
          <a:stretch/>
        </p:blipFill>
        <p:spPr bwMode="auto">
          <a:xfrm>
            <a:off x="-728134" y="-228600"/>
            <a:ext cx="9719733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03554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33575" y="-22860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40166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33575" y="-22860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42448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9" r="5230"/>
          <a:stretch/>
        </p:blipFill>
        <p:spPr bwMode="auto">
          <a:xfrm>
            <a:off x="-900608" y="404664"/>
            <a:ext cx="10287716" cy="6321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41534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8" r="8745"/>
          <a:stretch/>
        </p:blipFill>
        <p:spPr bwMode="auto">
          <a:xfrm>
            <a:off x="301800" y="476672"/>
            <a:ext cx="8839083" cy="5673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66818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8" t="167" r="4839" b="-167"/>
          <a:stretch/>
        </p:blipFill>
        <p:spPr bwMode="auto">
          <a:xfrm>
            <a:off x="-1141447" y="404664"/>
            <a:ext cx="10286274" cy="624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2486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492"/>
          <a:stretch/>
        </p:blipFill>
        <p:spPr bwMode="auto">
          <a:xfrm>
            <a:off x="-900608" y="-258109"/>
            <a:ext cx="9824508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167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48" r="11347" b="13079"/>
          <a:stretch/>
        </p:blipFill>
        <p:spPr bwMode="auto">
          <a:xfrm>
            <a:off x="287016" y="260648"/>
            <a:ext cx="8856984" cy="5694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998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6" r="9005" b="11921"/>
          <a:stretch/>
        </p:blipFill>
        <p:spPr bwMode="auto">
          <a:xfrm>
            <a:off x="0" y="620688"/>
            <a:ext cx="9398273" cy="5805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706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1" r="12625" b="8912"/>
          <a:stretch/>
        </p:blipFill>
        <p:spPr bwMode="auto">
          <a:xfrm>
            <a:off x="-304101" y="332656"/>
            <a:ext cx="9448101" cy="6165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05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020"/>
          <a:stretch/>
        </p:blipFill>
        <p:spPr bwMode="auto">
          <a:xfrm>
            <a:off x="-10055" y="-228600"/>
            <a:ext cx="7673975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215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29" r="19156"/>
          <a:stretch/>
        </p:blipFill>
        <p:spPr bwMode="auto">
          <a:xfrm>
            <a:off x="251520" y="-202373"/>
            <a:ext cx="8771467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391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9" r="10175"/>
          <a:stretch/>
        </p:blipFill>
        <p:spPr bwMode="auto">
          <a:xfrm>
            <a:off x="28600" y="0"/>
            <a:ext cx="9358064" cy="684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21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24</Words>
  <Application>Microsoft Office PowerPoint</Application>
  <PresentationFormat>Экран (4:3)</PresentationFormat>
  <Paragraphs>11</Paragraphs>
  <Slides>26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Использование ЦОК  на уроках географии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школа</dc:creator>
  <cp:lastModifiedBy>Артемова</cp:lastModifiedBy>
  <cp:revision>10</cp:revision>
  <cp:lastPrinted>2025-05-12T12:41:47Z</cp:lastPrinted>
  <dcterms:created xsi:type="dcterms:W3CDTF">2024-09-06T10:22:26Z</dcterms:created>
  <dcterms:modified xsi:type="dcterms:W3CDTF">2025-05-13T05:13:57Z</dcterms:modified>
</cp:coreProperties>
</file>