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74" r:id="rId4"/>
    <p:sldId id="259" r:id="rId5"/>
    <p:sldId id="260" r:id="rId6"/>
    <p:sldId id="261" r:id="rId7"/>
    <p:sldId id="275" r:id="rId8"/>
    <p:sldId id="264" r:id="rId9"/>
    <p:sldId id="262" r:id="rId10"/>
    <p:sldId id="265" r:id="rId11"/>
    <p:sldId id="266" r:id="rId12"/>
    <p:sldId id="267" r:id="rId13"/>
    <p:sldId id="279" r:id="rId14"/>
    <p:sldId id="276" r:id="rId15"/>
    <p:sldId id="280" r:id="rId16"/>
    <p:sldId id="277" r:id="rId17"/>
    <p:sldId id="282" r:id="rId18"/>
    <p:sldId id="278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75B"/>
    <a:srgbClr val="00FF00"/>
    <a:srgbClr val="FF3300"/>
    <a:srgbClr val="FF0000"/>
    <a:srgbClr val="FF9900"/>
    <a:srgbClr val="CA6A00"/>
    <a:srgbClr val="00CCFF"/>
    <a:srgbClr val="00FFFF"/>
    <a:srgbClr val="0A045C"/>
    <a:srgbClr val="1AF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A6B1-D81B-4054-9270-6E13941083E0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113F-63C6-4151-9E1F-7E4F32CED0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7874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568952" cy="1340768"/>
          </a:xfrm>
        </p:spPr>
        <p:txBody>
          <a:bodyPr>
            <a:normAutofit fontScale="90000"/>
          </a:bodyPr>
          <a:lstStyle/>
          <a:p>
            <a:r>
              <a:rPr lang="ru-RU" sz="2800" i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i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sz="2800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sz="1600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СП ДС «Тополёк» ГБОУ СОШ №8 </a:t>
            </a:r>
            <a:r>
              <a:rPr lang="ru-RU" sz="1600" spc="5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600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Алексеевка </a:t>
            </a:r>
            <a:r>
              <a:rPr lang="ru-RU" sz="1600" spc="5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spc="5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sz="2800" i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i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sz="2800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sz="2400" dirty="0"/>
              <a:t>Педагогический </a:t>
            </a:r>
            <a:r>
              <a:rPr lang="ru-RU" sz="2400" dirty="0" smtClean="0"/>
              <a:t>проект</a:t>
            </a:r>
            <a:br>
              <a:rPr lang="ru-RU" sz="2400" dirty="0" smtClean="0"/>
            </a:br>
            <a:r>
              <a:rPr lang="ru-RU" sz="2400" dirty="0" smtClean="0"/>
              <a:t> по ознакомлению детей старшего дошкольного возраста с ОВЗ с трудом взрослых в рамках пилотной площадки по направлению «Социально-коммуникативное развитие»</a:t>
            </a:r>
            <a:r>
              <a:rPr lang="ru-RU" sz="2800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 «Профессии»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530120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Руководители проекта:</a:t>
            </a:r>
          </a:p>
          <a:p>
            <a:pPr algn="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Занина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Любовь Викторовна, воспитатель</a:t>
            </a:r>
          </a:p>
          <a:p>
            <a:pPr algn="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Семенова Юлия Рустамовна, воспитатель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semen\Downloads\Новая папка (2)\изображение_viber_2024-11-05_12-44-39-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20952"/>
            <a:ext cx="3543829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men\Downloads\Новая папка (2)\изображение_viber_2024-11-05_12-48-53-1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5"/>
          <a:stretch/>
        </p:blipFill>
        <p:spPr bwMode="auto">
          <a:xfrm>
            <a:off x="4337279" y="2643336"/>
            <a:ext cx="4243853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C:\Users\semen\Downloads\Новая папка (2)\изображение_viber_2024-11-05_12-48-54-4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/>
          <a:stretch/>
        </p:blipFill>
        <p:spPr bwMode="auto">
          <a:xfrm>
            <a:off x="251520" y="476672"/>
            <a:ext cx="3752114" cy="24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men\Downloads\Новая папка (2)\изображение_viber_2024-11-05_12-46-54-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7" y="3284984"/>
            <a:ext cx="4215903" cy="31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emen\Downloads\Новая папка (2)\изображение_viber_2024-11-05_12-46-53-8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5"/>
          <a:stretch/>
        </p:blipFill>
        <p:spPr bwMode="auto">
          <a:xfrm>
            <a:off x="5122443" y="2305338"/>
            <a:ext cx="3731765" cy="4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332656"/>
            <a:ext cx="4676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по сказке «Семейные ценности»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апробация героев перед съёмкой мультфильма.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-18259" y="18549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1727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semen\Downloads\Новая папка (2)\изображение_viber_2024-11-05_12-44-39-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men\Downloads\Новая папка (2)\изображение_viber_2024-11-05_12-44-39-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1" y="332655"/>
            <a:ext cx="4162155" cy="31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emen\Downloads\Новая папка (2)\изображение_viber_2024-11-05_12-44-06-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11" y="3628308"/>
            <a:ext cx="4162155" cy="31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Покадровая съемка мультфильма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цифровой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5575B"/>
                </a:solidFill>
              </a:rPr>
              <a:t> </a:t>
            </a:r>
            <a:endParaRPr lang="ru-RU" sz="27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semen\Downloads\Новая папка (2)\изображение_viber_2024-11-06_13-12-32-8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5"/>
          <a:stretch/>
        </p:blipFill>
        <p:spPr bwMode="auto">
          <a:xfrm>
            <a:off x="179512" y="188640"/>
            <a:ext cx="4320717" cy="27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emen\Downloads\Новая папка (2)\изображение_viber_2024-11-06_13-12-34-3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8"/>
          <a:stretch/>
        </p:blipFill>
        <p:spPr bwMode="auto">
          <a:xfrm>
            <a:off x="4676879" y="211656"/>
            <a:ext cx="4372835" cy="26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emen\Downloads\Новая папка (2)\изображение_viber_2024-11-06_13-12-34-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3730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emen\Downloads\Новая папка (2)\изображение_viber_2024-11-06_13-12-35-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37306"/>
            <a:ext cx="2315834" cy="308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368" y="3059668"/>
            <a:ext cx="869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покадровой съемки (в компьютерной программе).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5575B"/>
                </a:solidFill>
              </a:rPr>
              <a:t> </a:t>
            </a:r>
            <a:endParaRPr lang="ru-RU" sz="27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semen\Downloads\Telegram Desktop\photo_2025-04-29_16-58-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178" y="160153"/>
            <a:ext cx="4358463" cy="326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men\Downloads\Telegram Desktop\photo_2025-04-29_16-58-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640064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764704"/>
            <a:ext cx="411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Московский Планетарий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6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5575B"/>
                </a:solidFill>
              </a:rPr>
              <a:t> </a:t>
            </a:r>
            <a:endParaRPr lang="ru-RU" sz="27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semen\Downloads\Telegram Desktop\photo_2025-04-29_16-58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551820" cy="34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men\Downloads\Telegram Desktop\photo_2025-04-29_16-58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40" y="2852936"/>
            <a:ext cx="4101530" cy="38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206" y="371703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Настольно-печатная игра «Собери картинку»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908720"/>
            <a:ext cx="3268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«Космические фантазии»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4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5575B"/>
                </a:solidFill>
              </a:rPr>
              <a:t> </a:t>
            </a:r>
            <a:endParaRPr lang="ru-RU" sz="2700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semen\Downloads\Telegram Desktop\photo_2025-04-29_16-58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5" y="116632"/>
            <a:ext cx="8672512" cy="44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2878" y="4725144"/>
            <a:ext cx="7796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макета космической станции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«Мир» с последующей беседой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(совместная работа детей и взрослых)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3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5575B"/>
                </a:solidFill>
              </a:rPr>
              <a:t> </a:t>
            </a:r>
            <a:endParaRPr lang="ru-RU" sz="27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semen\Downloads\Telegram Desktop\IMG_20250219_102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8650"/>
            <a:ext cx="2920824" cy="519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men\Downloads\Telegram Desktop\IMG_20250219_093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8650"/>
            <a:ext cx="3042647" cy="519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089" y="6093296"/>
            <a:ext cx="88178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ребятами начали готовить мультфильм «Всё начинается с мечты», посвященный 60-летию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первого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космос А.А. Леонова</a:t>
            </a:r>
          </a:p>
        </p:txBody>
      </p:sp>
    </p:spTree>
    <p:extLst>
      <p:ext uri="{BB962C8B-B14F-4D97-AF65-F5344CB8AC3E}">
        <p14:creationId xmlns:p14="http://schemas.microsoft.com/office/powerpoint/2010/main" val="320279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5575B"/>
                </a:solidFill>
              </a:rPr>
              <a:t> </a:t>
            </a:r>
            <a:endParaRPr lang="ru-RU" sz="2700" dirty="0">
              <a:solidFill>
                <a:srgbClr val="00B050"/>
              </a:solidFill>
            </a:endParaRPr>
          </a:p>
        </p:txBody>
      </p:sp>
      <p:pic>
        <p:nvPicPr>
          <p:cNvPr id="5" name="Picture 4" descr="C:\Users\semen\Downloads\Telegram Desktop\photo_2025-04-29_16-57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emen\Downloads\Telegram Desktop\photo_2025-04-29_16-57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" y="540419"/>
            <a:ext cx="4424040" cy="24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3239" y="3374104"/>
            <a:ext cx="698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Покадровая съёмка мультфильма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1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5575B"/>
                </a:solidFill>
              </a:rPr>
              <a:t> </a:t>
            </a:r>
            <a:endParaRPr lang="ru-RU" sz="2700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836712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проекта: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мультипликационных фильмов 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познакомились с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интересными и необычными профессиями людей.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освоили простые способы, которые позволяют сделать яркий мультипликационный фильм с использованием цифрового фотоаппарата и простого программного обеспечения. Дети с огромным интересом обсуждали и разрабатывали </a:t>
            </a:r>
            <a:r>
              <a:rPr lang="ru-RU" sz="9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мультфильмов, их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персонажей и декорации, производили монтаж и </a:t>
            </a:r>
            <a:r>
              <a:rPr lang="ru-RU" sz="9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озвуковку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48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424936" cy="136815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latin typeface="Segoe Print" panose="02000600000000000000" pitchFamily="2" charset="0"/>
              </a:rPr>
              <a:t>Актуальность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важно, чтобы детям было интересно заниматься той или иной деятельностью, чтобы их лица излучали радость, а глаза горели восторгом. Особенно, если это детки с ОВЗ. А как добиться такого эффекта?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показывает, что одно из наиболее важных условий успешного развития таких детей является включение в образовательный процесс детского творчества – разнообразие и вариативность работы с детьми.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обстановки, разнообразные материалы, интересные для детей новые и оригинальные технологии, возможность выбора – вот что помогает не допустить в детскую деятельность однообразие и скуку, обеспечивает живость и непосредственность детского восприятия и деятельности. Важно каждый раз создавать новую ситуацию, чтобы дети, с одной стороны, могли применить усвоенные ранее навыки, с другой – искали новые решения, творческие подходы. Именно это вызывает у детей положительные эмоции, радостное удивление, желание творить и познавать новое.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поисках новых методов, позволяющих интегрировать разные виды детской деятельности и образовательные области, для ознакомления старших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с ОВЗ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миром профессий мы обратились к мультипликации. Главная педагогическая ценность мультипликации как вида современного искусства заключается, прежде всего, в возможности интегративного развития личности. Кроме того, именно мультипликация помогает максимально сближать интересы взрослого и ребенка, отличаясь доступностью и неповторимостью жанра. С ее помощью можно сделать процесс обучения удовольствием для дошкольников. Положительное воздействие анимации может стать прекрасным развивающим пособием для раскрепощения мышления, развития творческого потенциала.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психологи подтверждают, что мультипликация – это отличный способ раскрыть у дошкольников творческие задатки, развить коммуникативные способности и лидерские качества.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/>
                <a:latin typeface="Segoe Print" panose="02000600000000000000" pitchFamily="2" charset="0"/>
              </a:rPr>
              <a:t/>
            </a:r>
            <a:br>
              <a:rPr lang="ru-RU" b="1" dirty="0" smtClean="0">
                <a:ln/>
                <a:latin typeface="Segoe Print" panose="02000600000000000000" pitchFamily="2" charset="0"/>
              </a:rPr>
            </a:br>
            <a:endParaRPr lang="ru-RU" b="1" dirty="0">
              <a:ln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2078426"/>
            <a:ext cx="8424936" cy="136815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информационно- творческий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воспитатели, родители, воспитанники  подготовительной к школе группы с ОВЗ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различными профессиями и формирование у дошкольников первых трудовых умений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развитие», «Социально-коммуникативное развитие», «Художественно-эстетическое развитие», «Речевое развитие».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n/>
              <a:solidFill>
                <a:srgbClr val="1AFA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1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элементарное представление о тайнах мультипликации, о профессиях  людей их создающих (сценарист, художник-аниматор, оператор съемки, звукооператор ) познакомить их с историей возникновения и видами мультипликации, расширив представления детей о видах мультфильмов (кукольный пластилиновый, рисованный, компьютерный и др.) («Познавательное развитие»)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навыки коммуникации (работать в небольшой подгруппе сверстников и со взрослыми, обсуждать тему, договариваться) в совместной деятельности  по созданию мультипликационного фильма («Социально-коммуникативное развитие»)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 другими видами деятельности: изобразительной, музыкальной, художественной литературой, конструированием («Художественно-эстетическое развитие»)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Продолжать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навыки коммуникации (работать в небольшой подгруппе сверстников и со взрослыми, обсуждать тему, договариваться) в совместной деятельности  по созданию мультипликационного фильма («Социально-коммуникативное развитие»)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Активизировать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детей новыми словами (сценарист, художник-аниматор, оператор съемки, звукооператор, монтаж,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озвуковка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совершенствовать звуковую культуру речи, интонационный строй, диалогическую речь («Речевое развитие»)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5575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организационный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подбор и изучение необходимой информации и создание всех необходимых условий для обеспечения реализации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9109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основной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(«Мир мультипликации», «Мультфильм»).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Виртуальные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на студию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музей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мультипликации, виртуальная экскурсия в планетарий.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Просмотр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мульфильмов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Пластилиновая, «Полет в космос» , «Космическое путешествие».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Чтение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«Семейные ценности» (выбор детей по которой снят мультипликационный фильм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сказка о солнечной системе.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Театрализованная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ценности» (по которой снят мультипликационный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фильм), по сказке о солнечной системе.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Этапы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созданием мультипликационного фильма «Семейные ценности»: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сценария по предложенной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ценности».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Выбор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ролей и распределение заданий.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и выбор декораций (рисование героев, затем их лепка и подготовка фона мультфильма 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12.Покадровая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съемка мультфильма (с помощью цифровой камеры, можно и с телефона)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Монтаж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покадровой съемки (в компьютерной программе).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Озвуковка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 (запись голоса, наложение голоса на съемку в компьютерной программе).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Подбор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наложение фоновой музыки (в компьютерной программе).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semen\Downloads\Новая папка (2)\изображение_viber_2024-11-06_13-25-19-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135289" cy="31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emen\Downloads\Новая папка (2)\изображение_viber_2024-11-05_12-50-46-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70" y="188640"/>
            <a:ext cx="3639840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men\Downloads\Новая папка (2)\изображение_viber_2024-11-05_12-50-42-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831862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студию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3111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semen\Downloads\Новая папка (2)\изображение_viber_2024-11-05_12-50-48-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77" y="2534477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men\Downloads\Новая папка (2)\изображение_viber_2024-11-05_12-50-49-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2607"/>
            <a:ext cx="3960439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emen\Downloads\Новая папка (2)\изображение_viber_2024-11-05_12-50-49-7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5480" r="14660"/>
          <a:stretch/>
        </p:blipFill>
        <p:spPr bwMode="auto">
          <a:xfrm>
            <a:off x="467544" y="404664"/>
            <a:ext cx="3620172" cy="31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11492"/>
            <a:ext cx="3816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студию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Союзмультфильм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в музей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505/cbb9299d-5ef3-42d3-9b05-7d1393be91a2/s1200?webp=false"/>
          <p:cNvPicPr>
            <a:picLocks noChangeAspect="1" noChangeArrowheads="1"/>
          </p:cNvPicPr>
          <p:nvPr/>
        </p:nvPicPr>
        <p:blipFill>
          <a:blip r:embed="rId2" cstate="print">
            <a:lum bright="-5000" contrast="5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semen\Downloads\Новая папка (2)\изображение_viber_2024-11-05_12-46-43-4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5"/>
          <a:stretch/>
        </p:blipFill>
        <p:spPr bwMode="auto">
          <a:xfrm>
            <a:off x="3620812" y="260648"/>
            <a:ext cx="4711041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men\Downloads\Новая папка (2)\изображение_viber_2024-11-05_12-46-49-7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8218" r="31597"/>
          <a:stretch/>
        </p:blipFill>
        <p:spPr bwMode="auto">
          <a:xfrm>
            <a:off x="5628083" y="2856392"/>
            <a:ext cx="2832349" cy="36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emen\Downloads\Новая папка (2)\изображение_viber_2024-11-05_12-46-52-8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6058" r="5003"/>
          <a:stretch/>
        </p:blipFill>
        <p:spPr bwMode="auto">
          <a:xfrm>
            <a:off x="179512" y="2889309"/>
            <a:ext cx="286284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7865" y="2818995"/>
            <a:ext cx="1728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(рисование героев, затем их лепка и подготовка фона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6" name="Picture 8" descr="C:\Users\semen\Downloads\Новая папка (2)\изображение_viber_2024-11-06_13-26-10-6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327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215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СП ДС «Тополёк» ГБОУ СОШ №8 пгт Алексеевка г.о. Кинель  Педагогический проект  по ознакомлению детей старшего дошкольного возраста с ОВЗ с трудом взрослых в рамках пилотной площадки по направлению «Социально-коммуникативное развитие»  «Профессии»   </vt:lpstr>
      <vt:lpstr>Актуальность Как важно, чтобы детям было интересно заниматься той или иной деятельностью, чтобы их лица излучали радость, а глаза горели восторгом. Особенно, если это детки с ОВЗ. А как добиться такого эффекта? Опыт показывает, что одно из наиболее важных условий успешного развития таких детей является включение в образовательный процесс детского творчества – разнообразие и вариативность работы с детьми. Новизна обстановки, разнообразные материалы, интересные для детей новые и оригинальные технологии, возможность выбора – вот что помогает не допустить в детскую деятельность однообразие и скуку, обеспечивает живость и непосредственность детского восприятия и деятельности. Важно каждый раз создавать новую ситуацию, чтобы дети, с одной стороны, могли применить усвоенные ранее навыки, с другой – искали новые решения, творческие подходы. Именно это вызывает у детей положительные эмоции, радостное удивление, желание творить и познавать новое. В поисках новых методов, позволяющих интегрировать разные виды детской деятельности и образовательные области, для ознакомления старших дошкольников с ОВЗ с миром профессий мы обратились к мультипликации. Главная педагогическая ценность мультипликации как вида современного искусства заключается, прежде всего, в возможности интегративного развития личности. Кроме того, именно мультипликация помогает максимально сближать интересы взрослого и ребенка, отличаясь доступностью и неповторимостью жанра. С ее помощью можно сделать процесс обучения удовольствием для дошкольников. Положительное воздействие анимации может стать прекрасным развивающим пособием для раскрепощения мышления, развития творческого потенциала. Многие психологи подтверждают, что мультипликация – это отличный способ раскрыть у дошкольников творческие задатки, развить коммуникативные способности и лидерские качества.  </vt:lpstr>
      <vt:lpstr>Вид проекта – информационно- творческий.  Продолжительность проекта – долгосрочный  Участники проекта – воспитатели, родители, воспитанники  подготовительной к школе группы с ОВЗ.  Цель проекта – знакомство детей с различными профессиями и формирование у дошкольников первых трудовых умений . Интеграция образовательных областей: «Познавательное развитие», «Социально-коммуникативное развитие», «Художественно-эстетическое развитие», «Речевое развитие». </vt:lpstr>
      <vt:lpstr>Задачи проекта: 1. Сформировать у детей элементарное представление о тайнах мультипликации, о профессиях  людей их создающих (сценарист, художник-аниматор, оператор съемки, звукооператор ) познакомить их с историей возникновения и видами мультипликации, расширив представления детей о видах мультфильмов (кукольный пластилиновый, рисованный, компьютерный и др.) («Познавательное развитие») 2. Продолжать формировать у детей навыки коммуникации (работать в небольшой подгруппе сверстников и со взрослыми, обсуждать тему, договариваться) в совместной деятельности  по созданию мультипликационного фильма («Социально-коммуникативное развитие») 3. Обеспечить взаимосвязь с другими видами деятельности: изобразительной, музыкальной, художественной литературой, конструированием («Художественно-эстетическое развитие»)  4. Продолжать формировать у детей навыки коммуникации (работать в небольшой подгруппе сверстников и со взрослыми, обсуждать тему, договариваться) в совместной деятельности  по созданию мультипликационного фильма («Социально-коммуникативное развитие») 5. Активизировать словарь детей новыми словами (сценарист, художник-аниматор, оператор съемки, звукооператор, монтаж, озвуковка), совершенствовать звуковую культуру речи, интонационный строй, диалогическую речь («Речевое развитие») </vt:lpstr>
      <vt:lpstr>Этапы проекта: Первый этап – организационный Включает подбор и изучение необходимой информации и создание всех необходимых условий для обеспечения реализации проекта.   </vt:lpstr>
      <vt:lpstr>Второй этап – основной  1. Подготовительная работа с детьми: 2. Беседы («Мир мультипликации», «Мультфильм»). 3. Виртуальные экскурсии на студию «Союзмультфильм», музей мультипликации, виртуальная экскурсия в планетарий. 4. Просмотр мульфильмов «Пластилиновая, «Полет в космос» , «Космическое путешествие». 6. Чтение сказки «Семейные ценности» (выбор детей по которой снят мультипликационный фильм), сказка о солнечной системе. 7. Театрализованная деятельность по сказкам «Семейные ценности» (по которой снят мультипликационный фильм), по сказке о солнечной системе. 8. Этапы работы над созданием мультипликационного фильма «Семейные ценности»: 9. Создание сценария по предложенной сказки «Семейные ценности». 10. Выбор ролей и распределение заданий. 11. Создание героев и выбор декораций (рисование героев, затем их лепка и подготовка фона мультфильма ) 12.Покадровая съемка мультфильма (с помощью цифровой камеры, можно и с телефона)  13. Монтаж покадровой съемки (в компьютерной программе).  14. Озвуковка мультфильма (запись голоса, наложение голоса на съемку в компьютерной программе). 15. Подбор и наложение фоновой музыки (в компьютерной программе). 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  в Мультипликацию»</dc:title>
  <dc:creator>Андрей</dc:creator>
  <cp:lastModifiedBy>Артемова</cp:lastModifiedBy>
  <cp:revision>55</cp:revision>
  <cp:lastPrinted>2025-05-26T06:27:24Z</cp:lastPrinted>
  <dcterms:created xsi:type="dcterms:W3CDTF">2020-04-07T15:17:55Z</dcterms:created>
  <dcterms:modified xsi:type="dcterms:W3CDTF">2025-05-26T06:32:41Z</dcterms:modified>
</cp:coreProperties>
</file>