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285" r:id="rId4"/>
    <p:sldId id="286" r:id="rId5"/>
    <p:sldId id="274" r:id="rId6"/>
    <p:sldId id="283" r:id="rId7"/>
    <p:sldId id="271" r:id="rId8"/>
    <p:sldId id="273" r:id="rId9"/>
    <p:sldId id="270" r:id="rId10"/>
    <p:sldId id="259" r:id="rId11"/>
    <p:sldId id="260" r:id="rId12"/>
    <p:sldId id="263" r:id="rId13"/>
    <p:sldId id="277" r:id="rId14"/>
    <p:sldId id="281" r:id="rId15"/>
    <p:sldId id="280" r:id="rId16"/>
    <p:sldId id="279" r:id="rId17"/>
    <p:sldId id="282" r:id="rId18"/>
    <p:sldId id="278" r:id="rId19"/>
    <p:sldId id="262" r:id="rId20"/>
    <p:sldId id="267" r:id="rId21"/>
    <p:sldId id="266" r:id="rId22"/>
    <p:sldId id="276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5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1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6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8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5504-090D-4755-9E6C-F9FDCAC1D253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8DB3-3909-4C6A-8F73-72DFDBF2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ictionary.cambridge.org/dictionary/english/immers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63.ru/detskaya-odarennost/olimpiady/" TargetMode="External"/><Relationship Id="rId2" Type="http://schemas.openxmlformats.org/officeDocument/2006/relationships/hyperlink" Target="https://olimpiad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stupi.online/olimpiada/vserossiyskaya-olimpiada-angliyskiy-yazik-vsosh" TargetMode="External"/><Relationship Id="rId4" Type="http://schemas.openxmlformats.org/officeDocument/2006/relationships/hyperlink" Target="https://dictionary.cambridge.org/dictionar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ПОДГОТОВКА </a:t>
            </a:r>
            <a:r>
              <a:rPr lang="ru-RU" b="1" dirty="0"/>
              <a:t>К ВСЕРОССИЙСКОЙ ОЛИМПИАДЕ ШКОЛЬНИКОВ  ПО АНГЛИЙСКОМУ </a:t>
            </a:r>
            <a:r>
              <a:rPr lang="ru-RU" b="1" dirty="0" smtClean="0"/>
              <a:t>ЯЗЫКУ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5lider.ru/templates/_default_/images/main/scool_li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43486" r="6234" b="1295"/>
          <a:stretch/>
        </p:blipFill>
        <p:spPr bwMode="auto">
          <a:xfrm>
            <a:off x="674557" y="1948720"/>
            <a:ext cx="10747948" cy="47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89363" y="2113613"/>
            <a:ext cx="3177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Блинова О.Д.</a:t>
            </a:r>
          </a:p>
          <a:p>
            <a:r>
              <a:rPr lang="ru-RU" sz="3200" b="1" dirty="0" smtClean="0"/>
              <a:t> ГБОУ СОШ № 5 ОЦ «ЛИДЕР» </a:t>
            </a:r>
            <a:r>
              <a:rPr lang="ru-RU" sz="3200" b="1" dirty="0" err="1" smtClean="0"/>
              <a:t>г.о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Кинель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749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ИРО </a:t>
            </a:r>
            <a:r>
              <a:rPr lang="ru-RU" dirty="0" err="1"/>
              <a:t>вСоШ</a:t>
            </a:r>
            <a:r>
              <a:rPr lang="ru-RU" dirty="0"/>
              <a:t> 2023-2024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5" t="18676" r="4441" b="4502"/>
          <a:stretch/>
        </p:blipFill>
        <p:spPr>
          <a:xfrm>
            <a:off x="0" y="1259173"/>
            <a:ext cx="12192000" cy="63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50" t="17987" r="2116" b="5880"/>
          <a:stretch/>
        </p:blipFill>
        <p:spPr>
          <a:xfrm>
            <a:off x="134912" y="365125"/>
            <a:ext cx="11932170" cy="63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33" t="16953" r="3924" b="6913"/>
          <a:stretch/>
        </p:blipFill>
        <p:spPr>
          <a:xfrm>
            <a:off x="0" y="149902"/>
            <a:ext cx="12082072" cy="6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ИРО </a:t>
            </a:r>
            <a:r>
              <a:rPr lang="ru-RU" b="1" dirty="0" err="1"/>
              <a:t>в</a:t>
            </a:r>
            <a:r>
              <a:rPr lang="ru-RU" b="1" dirty="0" err="1" smtClean="0"/>
              <a:t>СоШ</a:t>
            </a:r>
            <a:r>
              <a:rPr lang="ru-RU" b="1" dirty="0" smtClean="0"/>
              <a:t> 2023-2024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89" t="33862" r="19518" b="13474"/>
          <a:stretch/>
        </p:blipFill>
        <p:spPr>
          <a:xfrm>
            <a:off x="284814" y="1289154"/>
            <a:ext cx="11437494" cy="55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52" t="4764" r="1076" b="20851"/>
          <a:stretch/>
        </p:blipFill>
        <p:spPr>
          <a:xfrm>
            <a:off x="479685" y="0"/>
            <a:ext cx="1149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657" r="1538" b="21260"/>
          <a:stretch/>
        </p:blipFill>
        <p:spPr>
          <a:xfrm>
            <a:off x="254834" y="224852"/>
            <a:ext cx="11707318" cy="67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768" t="6198" r="614" b="24539"/>
          <a:stretch/>
        </p:blipFill>
        <p:spPr>
          <a:xfrm>
            <a:off x="0" y="365126"/>
            <a:ext cx="11782269" cy="63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248" r="1229" b="18391"/>
          <a:stretch/>
        </p:blipFill>
        <p:spPr>
          <a:xfrm>
            <a:off x="419725" y="254834"/>
            <a:ext cx="11107711" cy="70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657" r="2306" b="24949"/>
          <a:stretch/>
        </p:blipFill>
        <p:spPr>
          <a:xfrm>
            <a:off x="389743" y="365125"/>
            <a:ext cx="11602387" cy="62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43872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09" t="19108" r="-1568" b="5482"/>
          <a:stretch/>
        </p:blipFill>
        <p:spPr>
          <a:xfrm>
            <a:off x="119921" y="0"/>
            <a:ext cx="12486807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https://postupi.online/olimpiada/vserossiyskaya-olimpiada-angliyskiy-yazik-vsosh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6" t="9374" r="2374" b="8636"/>
          <a:stretch/>
        </p:blipFill>
        <p:spPr>
          <a:xfrm>
            <a:off x="704538" y="1690687"/>
            <a:ext cx="10649262" cy="4815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945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217" t="14287" r="11220" b="9984"/>
          <a:stretch/>
        </p:blipFill>
        <p:spPr>
          <a:xfrm>
            <a:off x="344773" y="0"/>
            <a:ext cx="11272603" cy="71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23" t="25326" r="2420" b="15332"/>
          <a:stretch/>
        </p:blipFill>
        <p:spPr>
          <a:xfrm>
            <a:off x="-434715" y="-224852"/>
            <a:ext cx="12906531" cy="75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dictionary.cambridge.org/dictionary/english/immerse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2" b="10025"/>
          <a:stretch/>
        </p:blipFill>
        <p:spPr>
          <a:xfrm>
            <a:off x="329785" y="1825624"/>
            <a:ext cx="11647356" cy="4844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611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Интернет-источники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olimpiada.ru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https://iro63.ru/detskaya-odarennost/olimpiady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4"/>
              </a:rPr>
              <a:t>https://dictionary.cambridge.org/dictionary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postupi.online/olimpiada/vserossiyskaya-olimpiada-angliyskiy-yazik-vsosh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68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https://postupi.online/olimpiada/vserossiyskaya-olimpiada-angliyskiy-yazik-vsosh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2" t="3592" r="1627" b="13431"/>
          <a:stretch/>
        </p:blipFill>
        <p:spPr>
          <a:xfrm>
            <a:off x="434715" y="1558976"/>
            <a:ext cx="11347554" cy="5299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318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" t="-478" r="135" b="-3673"/>
          <a:stretch/>
        </p:blipFill>
        <p:spPr>
          <a:xfrm>
            <a:off x="404733" y="-329785"/>
            <a:ext cx="12231975" cy="7405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5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Полезные </a:t>
            </a:r>
            <a:r>
              <a:rPr lang="ru-RU" b="1" u="sng" dirty="0" smtClean="0"/>
              <a:t>сайты</a:t>
            </a:r>
            <a:br>
              <a:rPr lang="ru-RU" b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https://olimpiada.ru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2" y="1690688"/>
            <a:ext cx="1175228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51" r="1082" b="6225"/>
          <a:stretch/>
        </p:blipFill>
        <p:spPr>
          <a:xfrm>
            <a:off x="254833" y="365125"/>
            <a:ext cx="11662347" cy="63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Сайт ИРО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1" r="13115" b="3165"/>
          <a:stretch/>
        </p:blipFill>
        <p:spPr>
          <a:xfrm>
            <a:off x="659567" y="1484026"/>
            <a:ext cx="10987789" cy="5373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871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51" r="5733" b="8980"/>
          <a:stretch/>
        </p:blipFill>
        <p:spPr>
          <a:xfrm>
            <a:off x="179882" y="494675"/>
            <a:ext cx="12012118" cy="6235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309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Сайт ИРО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49" t="16927" r="5898" b="44515"/>
          <a:stretch/>
        </p:blipFill>
        <p:spPr>
          <a:xfrm>
            <a:off x="434715" y="1499016"/>
            <a:ext cx="11527436" cy="53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12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52</Words>
  <Application>Microsoft Office PowerPoint</Application>
  <PresentationFormat>Широкоэкранный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 ПОДГОТОВКА К ВСЕРОССИЙСКОЙ ОЛИМПИАДЕ ШКОЛЬНИКОВ  ПО АНГЛИЙСКОМУ ЯЗЫКУ </vt:lpstr>
      <vt:lpstr>https://postupi.online/olimpiada/vserossiyskaya-olimpiada-angliyskiy-yazik-vsosh</vt:lpstr>
      <vt:lpstr>https://postupi.online/olimpiada/vserossiyskaya-olimpiada-angliyskiy-yazik-vsosh</vt:lpstr>
      <vt:lpstr>Презентация PowerPoint</vt:lpstr>
      <vt:lpstr>Полезные сайты  https://olimpiada.ru </vt:lpstr>
      <vt:lpstr>Презентация PowerPoint</vt:lpstr>
      <vt:lpstr>Сайт ИРО</vt:lpstr>
      <vt:lpstr>Презентация PowerPoint</vt:lpstr>
      <vt:lpstr>Сайт ИРО</vt:lpstr>
      <vt:lpstr>ИРО вСоШ 2023-2024</vt:lpstr>
      <vt:lpstr>Презентация PowerPoint</vt:lpstr>
      <vt:lpstr>Презентация PowerPoint</vt:lpstr>
      <vt:lpstr>ИРО вСоШ 2023-2024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https://dictionary.cambridge.org/dictionary/english/immerse </vt:lpstr>
      <vt:lpstr>Интернет-источники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Блинова О.Д.</dc:creator>
  <cp:lastModifiedBy>Блинова О.Д.</cp:lastModifiedBy>
  <cp:revision>21</cp:revision>
  <dcterms:created xsi:type="dcterms:W3CDTF">2025-04-03T12:28:39Z</dcterms:created>
  <dcterms:modified xsi:type="dcterms:W3CDTF">2025-04-10T09:04:04Z</dcterms:modified>
</cp:coreProperties>
</file>