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6" r:id="rId9"/>
    <p:sldId id="265" r:id="rId10"/>
    <p:sldId id="262" r:id="rId11"/>
    <p:sldId id="263" r:id="rId12"/>
    <p:sldId id="269" r:id="rId13"/>
    <p:sldId id="264" r:id="rId14"/>
    <p:sldId id="267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1" d="100"/>
          <a:sy n="51" d="100"/>
        </p:scale>
        <p:origin x="-7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922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705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93128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760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13953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3133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9190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139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752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943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960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3127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6597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2636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303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870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print">
            <a:lum/>
          </a:blip>
          <a:srcRect/>
          <a:stretch>
            <a:fillRect t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AF77E-C9DD-4932-8F6F-8510AF5F8099}" type="datetimeFigureOut">
              <a:rPr lang="ru-RU" smtClean="0"/>
              <a:pPr/>
              <a:t>04.05.2025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F227B75-3598-462F-B4D2-2FBDEF6AD1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578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4613" y="332595"/>
            <a:ext cx="8143472" cy="453043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 Духовно-нравственное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дошкольников на основе православной культуры, фольклора»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/>
              <a:t> </a:t>
            </a:r>
            <a:br>
              <a:rPr lang="ru-RU" sz="3600" b="1" dirty="0"/>
            </a:b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37598" y="863400"/>
            <a:ext cx="6636405" cy="139038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ДС «Аленький цветочек » ГБОУ СОШ№7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г.о.Кинель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Самарской области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1946" y="4747505"/>
            <a:ext cx="455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: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Батыршина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Александровна,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узыкальный руководитель 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951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7009" y="2394289"/>
            <a:ext cx="4465232" cy="33489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2894" y="836073"/>
            <a:ext cx="85122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4.Игра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музыкальных инструментах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музыкальной памяти, ритма, тембрового восприятия, выработке исполнительских навыков, прививает любовь к музыке, стимулирует творческую инициативу. А также сплачивает детский коллектив, повышает ответственность каждого ребенка за правильное исполнение, помогает преодолевать неуверенность, робость.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88" y="2394289"/>
            <a:ext cx="2512867" cy="3348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7001" y="2394289"/>
            <a:ext cx="2512675" cy="334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7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679" y="1714194"/>
            <a:ext cx="3093758" cy="41250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563" y="840411"/>
            <a:ext cx="9987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Музыкально – подвижные игры(народные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6400" y="1367910"/>
            <a:ext cx="2226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«Золотые ворота»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7282" y="1706465"/>
            <a:ext cx="5235442" cy="41327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8229" y="1367910"/>
            <a:ext cx="2036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«Ручеёк»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63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790" y="1926003"/>
            <a:ext cx="5136305" cy="37181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4229" y="1921905"/>
            <a:ext cx="4765279" cy="3722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5068802" y="1008497"/>
            <a:ext cx="2133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-забавы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1644" y="1583351"/>
            <a:ext cx="2316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«Перетягивание каната»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36273" y="1583351"/>
            <a:ext cx="1941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«Бой с подушками»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2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2816" y="3013858"/>
            <a:ext cx="3441735" cy="2581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2477" y="3013857"/>
            <a:ext cx="3441735" cy="2581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0129" y="705534"/>
            <a:ext cx="97350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6.Театрализация.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Именно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через театрализованную деятельность проще всего познакомить детей дошкольного возраста с истоками народной культуры. Народные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сказки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вводят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ребёнка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 мир народной мысли, народного духа, народных традиций.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Театрализация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сказок помогают детям разобраться, что хорошо, а что плохо, отличить добро и зло. Из сказки дети получают информацию о моральных устоях и культурных ценностях общества.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Развивают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нравственные качества: доброту, щедрость, трудолюбие, правдивость. Воспитательная ценность народных сказок в том, что в них запечатлены черты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русского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народа.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5815" y="5595159"/>
            <a:ext cx="4563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постановка «Русские богатыри»</a:t>
            </a:r>
            <a:endParaRPr lang="ru-RU" sz="1600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10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7102" y="1308886"/>
            <a:ext cx="3371713" cy="4505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4064" y="1308886"/>
            <a:ext cx="6007418" cy="45055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48942" y="868779"/>
            <a:ext cx="4618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постановка «Русские богатыри»</a:t>
            </a:r>
          </a:p>
        </p:txBody>
      </p:sp>
    </p:spTree>
    <p:extLst>
      <p:ext uri="{BB962C8B-B14F-4D97-AF65-F5344CB8AC3E}">
        <p14:creationId xmlns:p14="http://schemas.microsoft.com/office/powerpoint/2010/main" xmlns="" val="177712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7440" y="8645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69513" y="795579"/>
            <a:ext cx="8287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заключении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отметить, что   последовательная, систематическая  работа по  духовно-нравственному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на основе православной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фольклора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эстетическому и интеллектуальному развитию детей, развивает их творческую активность. Жизнь детей наполняется   радостью, открывает огромный мир добра, света, красоты.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1110" y="1864037"/>
            <a:ext cx="5484930" cy="39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18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4416" y="2391741"/>
            <a:ext cx="4689224" cy="35169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91759" y="914413"/>
            <a:ext cx="82545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важнейших задач музыкального воспитание  в детском саду это воспитание души ребенка средствами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народной музыки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воздействие на процесс становления его нравственных качеств.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: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с народной музыкой (фольклор) и православной культурой .</a:t>
            </a:r>
          </a:p>
        </p:txBody>
      </p:sp>
    </p:spTree>
    <p:extLst>
      <p:ext uri="{BB962C8B-B14F-4D97-AF65-F5344CB8AC3E}">
        <p14:creationId xmlns:p14="http://schemas.microsoft.com/office/powerpoint/2010/main" xmlns="" val="300114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8723" y="85978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Виды музыкальной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используемые для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достижения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цели которые 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позволяют ребенку во всей полноте соприкоснуться с миром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народной музыки ,фольклором.</a:t>
            </a: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пение </a:t>
            </a: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музыкально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ритмические движения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слушание,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AutoNum type="arabicPeriod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игра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детских музыкальных инструментах,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AutoNum type="arabicPeriod" startAt="5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музыкальные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подвижные игры,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AutoNum type="arabicPeriod" startAt="5"/>
            </a:pP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театрализация</a:t>
            </a:r>
            <a:endParaRPr lang="ru-RU" sz="16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9667" y="1633180"/>
            <a:ext cx="3978699" cy="41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11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9967" y="3219833"/>
            <a:ext cx="3274676" cy="2664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0976" y="3153662"/>
            <a:ext cx="3233653" cy="27971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79967" y="777284"/>
            <a:ext cx="84291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1.Пение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одним из ведущих видов музыкальной деятельности. Песенный жанр способствует эмоциональной отзывчивости ребенка, его творческому самовыражению в сольном, ансамблевом и хоровом исполнении народных, классических и современных песен с сопровождением и без сопровождения. Мелодия и слово родной песни - это могучая воспитательная сила, раскрывающая перед ребенком народные идеалы.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070" y="2272856"/>
            <a:ext cx="3336906" cy="244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665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9089" y="878332"/>
            <a:ext cx="3163606" cy="2372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6487" y="3269570"/>
            <a:ext cx="3461623" cy="25962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88796" y="878332"/>
            <a:ext cx="56985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Музыкально-ритмические движения.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являются очень важной составляющей в духовно-нравственном развитии личности ребенка. Народные танцы построены в основном на жестах и движениях, которые в житейском обиходе выражают дружелюбие, открытое отношение друг к другу, и в целом они воспроизводят положительные, радостные эмоции.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0852" y="2573158"/>
            <a:ext cx="3491569" cy="262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1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2055" y="2177591"/>
            <a:ext cx="4833745" cy="3625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123" y="2177592"/>
            <a:ext cx="4833745" cy="36253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1937" y="1093337"/>
            <a:ext cx="7920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атрибутов для постановки танцев с характерными народными жестами, движениями  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4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9943" y="877636"/>
            <a:ext cx="82961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3.Слушание.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Слушая народную, духовную музыку  и произведения великих русских композиторов, в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которых легла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песня, сказка, былина, ребята осваивают бесценный культурный опыт поколений, осознают и усваивают народную мелодию, переживания простого русского народа, воспевание красоты родной природы.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2746" y="2044790"/>
            <a:ext cx="5011189" cy="375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3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552" y="1338676"/>
            <a:ext cx="3168949" cy="42252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709" y="1437106"/>
            <a:ext cx="5371203" cy="40284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8925" y="938566"/>
            <a:ext cx="3046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колядки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8700" y="969344"/>
            <a:ext cx="2102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Проводы Масленицы 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3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9915" y="1578858"/>
            <a:ext cx="5698469" cy="4273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8640" y="1581565"/>
            <a:ext cx="3203358" cy="4271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5074" y="990157"/>
            <a:ext cx="482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Осенины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«Весёлая  ярмарка»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36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351</TotalTime>
  <Words>501</Words>
  <Application>Microsoft Office PowerPoint</Application>
  <PresentationFormat>Произвольный</PresentationFormat>
  <Paragraphs>31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Аспект</vt:lpstr>
      <vt:lpstr>Презентация « Духовно-нравственное воспитание дошкольников на основе православной культуры, фольклора»  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«Духовно-нравственное воспитание дошкольников на основе православной культуры, фольклора»</dc:title>
  <dc:creator>Natalya Batyrshina</dc:creator>
  <cp:lastModifiedBy>пк</cp:lastModifiedBy>
  <cp:revision>23</cp:revision>
  <dcterms:created xsi:type="dcterms:W3CDTF">2025-04-17T17:09:00Z</dcterms:created>
  <dcterms:modified xsi:type="dcterms:W3CDTF">2025-05-04T07:31:37Z</dcterms:modified>
</cp:coreProperties>
</file>