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898" autoAdjust="0"/>
  </p:normalViewPr>
  <p:slideViewPr>
    <p:cSldViewPr>
      <p:cViewPr>
        <p:scale>
          <a:sx n="73" d="100"/>
          <a:sy n="73" d="100"/>
        </p:scale>
        <p:origin x="-171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98BA57-BD4C-4C01-8A23-18CC2EC8708D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7C6801-9E82-4577-A9AC-B2639AC406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69332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имени ветерана Великой Отечественной Войны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Танчука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И.А. с. Георгиевка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Кинельский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Самарской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мягкого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тактильного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пособия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Вязаная графика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 в работе с детьми ОВЗ»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imas\Desktop\семинар 20.03.25г\Михайлова Н.В\aa7278e496402c96069b91958972dec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r="10561"/>
          <a:stretch/>
        </p:blipFill>
        <p:spPr bwMode="auto">
          <a:xfrm>
            <a:off x="2123728" y="2348880"/>
            <a:ext cx="4608512" cy="33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80526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Михайлова Н.В., педагог-психолог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 ДС ГБОУ СОШ с. Георгиевка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0932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2025г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формирование у педагогов  представлений о тактильном конструкторе  «Вязаная графика» как о развивающей игре для тактильного конструирования и рисования и особенностях ее использования в работе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ОВЗ.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познакомить педагогов с понятием «Вязаная графика», повысить их мотивацию по использованию тактильного рисования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ОВЗ;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рассмотреть достоинства тактильного конструктора «Вязаная графика» и предоставить  игровые упражнения с ним;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создать условия для профессионального общения, плодотворной практической деятельности участников мастер-класса;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вызвать у педагогов интерес и чувство удовлетворения от выполненной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387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mas\Desktop\семинар 20.03.25г\Михайлова Н.В\IMG_20250320_091018_742@20283676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/>
          <a:stretch/>
        </p:blipFill>
        <p:spPr bwMode="auto">
          <a:xfrm>
            <a:off x="539552" y="2348880"/>
            <a:ext cx="8094566" cy="410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пользоваться пособием: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1.Берем холст, кладем на ровную поверхность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imas\Desktop\семинар 20.03.25г\Михайлова Н.В\867568e697498a19a8491da58556cf4444b51ff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3"/>
          <a:stretch/>
        </p:blipFill>
        <p:spPr bwMode="auto">
          <a:xfrm>
            <a:off x="4835333" y="3546116"/>
            <a:ext cx="3748606" cy="17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imas\Desktop\семинар 20.03.25г\Михайлова Н.В\48d246b98b5be5603b61f9425692660c769e08a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5281" b="7907"/>
          <a:stretch/>
        </p:blipFill>
        <p:spPr bwMode="auto">
          <a:xfrm>
            <a:off x="4827493" y="1844824"/>
            <a:ext cx="3784783" cy="15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484784"/>
            <a:ext cx="417671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493" y="332656"/>
            <a:ext cx="842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2.Далее придумываем, задумываем или обговариваем, что будем изображать на холсте.</a:t>
            </a:r>
          </a:p>
        </p:txBody>
      </p:sp>
    </p:spTree>
    <p:extLst>
      <p:ext uri="{BB962C8B-B14F-4D97-AF65-F5344CB8AC3E}">
        <p14:creationId xmlns:p14="http://schemas.microsoft.com/office/powerpoint/2010/main" val="37818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imas\Desktop\семинар 20.03.25г\Михайлова Н.В\EBOMSCwHZ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6" y="1380046"/>
            <a:ext cx="3794122" cy="5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Знакомим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базовыми эмоциями человека</a:t>
            </a:r>
          </a:p>
        </p:txBody>
      </p:sp>
      <p:pic>
        <p:nvPicPr>
          <p:cNvPr id="4100" name="Picture 4" descr="C:\Users\Dimas\Desktop\семинар 20.03.25г\Михайлова Н.В\36f29e90fa700cc9cc0387a9c9a1c81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67"/>
          <a:stretch/>
        </p:blipFill>
        <p:spPr bwMode="auto">
          <a:xfrm>
            <a:off x="4480883" y="1768863"/>
            <a:ext cx="4195573" cy="42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Предлагается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нарисовать под музыку свою картину,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добавляя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природные материалы (камушки,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веточки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т.д.), строительные материалы (кубики, конструкторы) и различные художественные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4"/>
          <a:stretch/>
        </p:blipFill>
        <p:spPr bwMode="auto">
          <a:xfrm>
            <a:off x="467543" y="2564904"/>
            <a:ext cx="4725691" cy="38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Dimas\Desktop\семинар 20.03.25г\Михайлова Н.В\mvKfR7_DEtQ5fT1i2_n6XFidR649EfK14jfdxCkmXACtEdvEvbWADK5bZyACRWs8kgKU7PURYX2KBbB0jr4BaMM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/>
          <a:stretch/>
        </p:blipFill>
        <p:spPr bwMode="auto">
          <a:xfrm>
            <a:off x="5292080" y="2560638"/>
            <a:ext cx="3312368" cy="38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358</TotalTime>
  <Words>198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Владелец</cp:lastModifiedBy>
  <cp:revision>36</cp:revision>
  <dcterms:created xsi:type="dcterms:W3CDTF">2017-11-20T17:10:13Z</dcterms:created>
  <dcterms:modified xsi:type="dcterms:W3CDTF">2025-05-13T07:01:36Z</dcterms:modified>
</cp:coreProperties>
</file>