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30" y="280120"/>
            <a:ext cx="8865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 Самарской области средняя общеобразовательная школа имени ветерана Великой Отечественной Войны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Танчука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И.А. с. Георгиевка муниципального района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Кинельский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Самарской области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530" y="1052736"/>
            <a:ext cx="8865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конструктора-липучки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Banchems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работе с детьми ОВЗ</a:t>
            </a:r>
          </a:p>
        </p:txBody>
      </p:sp>
      <p:pic>
        <p:nvPicPr>
          <p:cNvPr id="1026" name="Picture 2" descr="C:\Users\Dimas\Desktop\product_img_18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48" y="2204864"/>
            <a:ext cx="7620000" cy="332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36096" y="5733256"/>
            <a:ext cx="3600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Борисова Е.Г., воспитатель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 ДС ГБОУ СОШ с. Георгиевка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638132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2025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детьми с ОВЗ, педагоги часто сталкиваются с проблемами в их обучении, и поэтому приходится искать дополнительные средства, которые облегчат процесс усвоения детьми знаний.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Конструктор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«Липучка» представляет собой набор разноцветных шариков, изготовленных из мягкого пластика, которые прилипают друг к другу с помощью ворсинок, похожих на ворсинки репейника, и превращаются во множество различных фигурок. Шарики легко сцепляются друг с другом и легко разделяются. Многочисленные ворсинки воздействуют на пальцы, кисти, ладони ребенка, что стимулирует речевые зоны коры головного мозга.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этого конструктора позволяет ребенку моделировать различные фигуры, даже если для этого у него нет навыков. Ребенок испытывает психологическое состояние успеха. Шарики яркие, разноцветные, что позволяет детям фантазировать в процессе создания фигур. Таким образом, конструктор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Банчемс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не вызывает у детей негативного отношения, и работа воспринимается ими как игра.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конструктором «Липучка» позволяет раскрыть индивидуальность каждого ребенка, помогает разрешить психологические затруднения, развивает способность осознания своих желаний и возможность их реализации.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Кроме липучек, есть различные аксессуары, которые помогают дополнить придуманный образ.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Игры с конструктором Липучка используются как в совместной деятельности воспитанников с педагогом, так и самостоятельной. Обучающие, познавательные и развивающие игры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облегчают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процесс в обучении счету, грамоте, закреплению знаний о сенсорных эталонах. Использование таких игр дают возможность формировать у детей с речевыми нарушениями как речевую, так и связанные с ней неречевые виды деятельности.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7"/>
            <a:ext cx="86409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повышение профессиональной компетенции педагогов в использовании нетрадиционной технологии – конструктора «Липучка» в работе с детьми с ОВЗ.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познакомить педагогов с нетрадиционной технологией использования конструктора «Липучка» в работе с детьми дошкольного возраста;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мотивировать педагогов на применение конструктора «Липучка» в коррекционной работе с детьми с ОВЗ;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создать условия для творческой деятельности участников мастер-класса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использования конструктора «Липучка» применяется для развития: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дыхания;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мелкой моторики;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лексико-грамматического строя;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связной речи;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постановки и автоматизации звуков;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математических способностей.</a:t>
            </a:r>
          </a:p>
        </p:txBody>
      </p:sp>
      <p:pic>
        <p:nvPicPr>
          <p:cNvPr id="3074" name="Picture 2" descr="C:\Users\Dimas\Desktop\5d5857dbbd36c0556f0198e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0" b="34747"/>
          <a:stretch/>
        </p:blipFill>
        <p:spPr bwMode="auto">
          <a:xfrm>
            <a:off x="5591032" y="4869160"/>
            <a:ext cx="3540067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2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89248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 практики работы приведу некоторые игры и упражнения с использованием конструктора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Banchems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Игровое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упражнение «Забей мяч в ворота»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развитие дыхания. 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Ход: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выкладываем ворота из карандашей, предлагаем ребенку сделать вдох носом и длительный плавный выдох ртом, чтобы забить мяч в ворота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Массаж пальчиков и ладоней с помощью деталей конструктора»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развитие мелкой моторики и тактильных ощущений.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Варианты стихов для развития мелкой моторики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Игра «Тесто»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Месим тесто мы упорно (сжимать мячик правой рукой)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Скоро будут пироги (катать между ладошками)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Каждым пальцем надави и начинку положи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(положить мячик на ладонь и надавить каждым пальчиком)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Повторить с левой ладошкой</a:t>
            </a:r>
          </a:p>
          <a:p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Игра «Ёж»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Ёж колючий не ленись (катать по левой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ладошке) 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ладошке прокатись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Пальчик каждый поколи (катать по каждому пальчику левой ладошки)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обратно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прибеги.  Повторить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правой ладошкой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0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7129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Игра «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Прилипалки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знакомство с деталями конструктора, с его свойствами и способом соединения деталей, формирование умений различать цвета, закрепление названий цветов, расширение словарного запаса. 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Ход игры.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 раздать детали конструктора, чтобы дети его исследовали, проверили как они друг к другу «прилипают», попытались создать самые простые конструкции.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Подобные упражнения используются в начале работы с конструктором. Это развивает мелкую моторику рук, а, следовательно, активизирует умственную деятельность. </a:t>
            </a:r>
          </a:p>
        </p:txBody>
      </p:sp>
      <p:pic>
        <p:nvPicPr>
          <p:cNvPr id="4098" name="Picture 2" descr="C:\Users\Dimas\Desktop\o66m1t1ohbh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4"/>
          <a:stretch/>
        </p:blipFill>
        <p:spPr bwMode="auto">
          <a:xfrm>
            <a:off x="1691680" y="3645024"/>
            <a:ext cx="538595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7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849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Игра «Волшебное превращение»</a:t>
            </a:r>
          </a:p>
          <a:p>
            <a:pPr algn="just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развитие воображения, образного мышления, мелкой моторики.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Ход игры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из конструктора выкладывается геометрическая фигура (круг, квадрат, овал, прямоугольник), и ребенку предлагается «дорисовать» фигуру так, чтобы получился предмет, например, из круга - солнышко, часы, бублик, лицо и т. п.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Дети способны придумывать удивительные сценарии игр, создавать множество различных поделок. Все это, является отличным стимулом для развития воображения и фантазии.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Проговаривая диалог любимого героя, общаясь с друзьями по игре, задействован важный познавательный процесс - речь.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Создавая сюжет и воплощая его в реальность, дети учатся целенаправленно действовать, добиваться результата.</a:t>
            </a:r>
          </a:p>
        </p:txBody>
      </p:sp>
      <p:pic>
        <p:nvPicPr>
          <p:cNvPr id="5122" name="Picture 2" descr="C:\Users\Dimas\Desktop\9d74a924-6a0e-4a11-bea8-383b657190f7__7808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8" b="12969"/>
          <a:stretch/>
        </p:blipFill>
        <p:spPr bwMode="auto">
          <a:xfrm>
            <a:off x="2699792" y="4420304"/>
            <a:ext cx="3312368" cy="243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23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9644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многочисленных шариков игрушки - липучки (конструктора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Банчемс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легко собрать в абсолютно разные фигуры: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диких и домашних животных;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сказочных персонажей и героев мультфильмов;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транспорт;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объемные геометрические фигуры, цифры, знаки,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буквы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людей с признаками профессии и деталями облика (очки,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архитектурные сооружения;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растения, цветы, плоды;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посуду или мебель;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	другие аксессуары для детских игр (украшения,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инструменты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пр.).</a:t>
            </a:r>
          </a:p>
        </p:txBody>
      </p:sp>
      <p:pic>
        <p:nvPicPr>
          <p:cNvPr id="6146" name="Picture 2" descr="C:\Users\Dimas\Desktop\58d022fe62e1c692e35ce5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8876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Dimas\Desktop\comprar-bunchems-baratos-chollos-amazon-blog-de-ofertas-mega-pack-bd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352" y="3611172"/>
            <a:ext cx="6002554" cy="323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11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892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Таким образом, опыт нашей работы показал, что технология использования конструктора «Липучка» в педагогическом процессе позволяют развивать коммуникативные навыки, мелкую моторику, приучать к усидчивости и точному выполнению инструкций, что способствует лучшему усвоению материала, помогает разнообразить, и сделать ее более эффективной.</a:t>
            </a:r>
          </a:p>
        </p:txBody>
      </p:sp>
      <p:pic>
        <p:nvPicPr>
          <p:cNvPr id="7170" name="Picture 2" descr="C:\Users\Dimas\Desktop\nabor_bunchems_megapak_6026103_5b222657e5cb3_7379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96624"/>
            <a:ext cx="3887713" cy="336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0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704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Dimas</dc:creator>
  <cp:lastModifiedBy>Dimas</cp:lastModifiedBy>
  <cp:revision>4</cp:revision>
  <dcterms:created xsi:type="dcterms:W3CDTF">2025-05-04T08:03:43Z</dcterms:created>
  <dcterms:modified xsi:type="dcterms:W3CDTF">2025-05-04T08:40:57Z</dcterms:modified>
</cp:coreProperties>
</file>