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12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имени ветерана Великой Отечественной Войны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Танчука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И.А. с. Георгиевка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Кинельский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Самарской области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Йохокуба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трансформера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просветительской деятельности родителей воспитанников дошкольного возраста»</a:t>
            </a:r>
          </a:p>
        </p:txBody>
      </p:sp>
      <p:pic>
        <p:nvPicPr>
          <p:cNvPr id="1026" name="Picture 2" descr="C:\Users\Dimas\Downloads\IMG_20250213_143604_933@-2479254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17419" r="24004" b="32581"/>
          <a:stretch/>
        </p:blipFill>
        <p:spPr bwMode="auto">
          <a:xfrm>
            <a:off x="1907704" y="1990565"/>
            <a:ext cx="4285144" cy="36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5445224"/>
            <a:ext cx="377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Кузьмина Е.А., воспитатель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 ДС ГБОУ СОШ с. Георгиевка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652534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Технология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Йохокуб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представляет собой гибкую модель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просветительской деятельности родителей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(законных представителей) воспитанников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основе технологии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Йохокуб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трансформер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положена уникальная комбинаторность, которая идет в дополнение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форме семейного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повышение профессионального уровня педагогов – участников, посредством использования современного 3D конструктора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Йохокуб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родителями (законными представителями)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активного педагогического взаимодействия.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познакомить педагогов с использованием современного 3D конструктора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Йохокуб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трансформер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обучить участников мастер-класса методам и приёмам использования 3D конструктора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Йохокуб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трансформер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педагогическом процессе;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интерес к моделированию и творчеству;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вызвать желание к сотрудничеству, взаимопониманию.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imas\Desktop\sI5en7oO8M5XQBBt4PPnYwa0CIV9FKPwo8rjOlFXW1hrbyBrAOw8v2tyjqt6u6pVuT5-3VhlFFvIXphOHhwbNFQ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05" y="5661248"/>
            <a:ext cx="212755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Логика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создания педагогических проектов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Йохокуб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трансформером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-22456"/>
          <a:stretch/>
        </p:blipFill>
        <p:spPr bwMode="auto">
          <a:xfrm>
            <a:off x="-4911" y="1628799"/>
            <a:ext cx="9148911" cy="514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02614"/>
            <a:ext cx="216024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3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15415"/>
            <a:ext cx="9324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Йохокуб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трансформер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06" y="1041023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Семейные традиции</a:t>
            </a:r>
          </a:p>
          <a:p>
            <a:pPr marL="285750" indent="-28575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кинофильмов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85" y="5604781"/>
            <a:ext cx="216376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41" y="1196752"/>
            <a:ext cx="1285920" cy="128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1167669" cy="116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15" y="4437112"/>
            <a:ext cx="1113566" cy="111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84" y="4437112"/>
            <a:ext cx="1148238" cy="11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68" y="4519006"/>
            <a:ext cx="984449" cy="98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77272"/>
            <a:ext cx="1311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 лет спустя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7" y="5877272"/>
            <a:ext cx="156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Дом, в котором мы живем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2346" y="6031160"/>
            <a:ext cx="801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5668" y="6031160"/>
            <a:ext cx="984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Притчи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«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Йохокуб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трансформер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27687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Семейные блюда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Семейные игры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36" y="2276872"/>
            <a:ext cx="1251248" cy="125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84" y="2276872"/>
            <a:ext cx="1251248" cy="125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1120081" cy="11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72" y="4869160"/>
            <a:ext cx="1062881" cy="106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59" y="4866199"/>
            <a:ext cx="1065841" cy="106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93676"/>
            <a:ext cx="1038364" cy="103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34428"/>
            <a:ext cx="1835696" cy="102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576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313</TotalTime>
  <Words>216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Dimas</dc:creator>
  <cp:lastModifiedBy>Владелец</cp:lastModifiedBy>
  <cp:revision>15</cp:revision>
  <dcterms:created xsi:type="dcterms:W3CDTF">2025-05-04T06:06:23Z</dcterms:created>
  <dcterms:modified xsi:type="dcterms:W3CDTF">2025-05-05T11:01:54Z</dcterms:modified>
</cp:coreProperties>
</file>