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7" d="100"/>
          <a:sy n="97" d="100"/>
        </p:scale>
        <p:origin x="-24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xmlns="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7110715" cy="2387600"/>
          </a:xfrm>
        </p:spPr>
        <p:txBody>
          <a:bodyPr>
            <a:noAutofit/>
          </a:bodyPr>
          <a:lstStyle/>
          <a:p>
            <a:r>
              <a:rPr lang="ru-RU" sz="4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ВИРТУАЛЬНОЙ ЭКСКУРСИИ, КАК СРЕДСТВО ВОСПИТАНИЯ У ДЕТЕЙ СТАРШЕГО ДОШКОЛЬНОГО ВОЗРАСТА ПАТРИОТИЧЕСКИХ ЧУВСТВ К РОДИНЕ</a:t>
            </a:r>
            <a:endParaRPr lang="ru-RU" sz="4000" b="0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4895809B-2F6F-4A42-8734-C1292267E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4200525"/>
            <a:ext cx="6505878" cy="234314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СП ДС «Светлячок» </a:t>
            </a:r>
          </a:p>
          <a:p>
            <a:r>
              <a:rPr lang="ru-RU" dirty="0" smtClean="0"/>
              <a:t>ГБОУ СОШ № 4 </a:t>
            </a:r>
            <a:r>
              <a:rPr lang="ru-RU" dirty="0" err="1" smtClean="0"/>
              <a:t>п.г.т</a:t>
            </a:r>
            <a:r>
              <a:rPr lang="ru-RU" dirty="0" smtClean="0"/>
              <a:t>. Алексеевка</a:t>
            </a:r>
          </a:p>
          <a:p>
            <a:r>
              <a:rPr lang="ru-RU" dirty="0" smtClean="0"/>
              <a:t>Воспитатели Алферова Е.Н., Михеева </a:t>
            </a:r>
            <a:r>
              <a:rPr lang="ru-RU" dirty="0"/>
              <a:t>Т</a:t>
            </a:r>
            <a:r>
              <a:rPr lang="ru-RU" dirty="0" smtClean="0"/>
              <a:t>.В.</a:t>
            </a:r>
            <a:endParaRPr lang="ru-RU" dirty="0"/>
          </a:p>
        </p:txBody>
      </p:sp>
      <p:pic>
        <p:nvPicPr>
          <p:cNvPr id="8" name="Рисунок 7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8EE5463A-8C35-4193-894B-F4D958DDCC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79" b="40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трава, природа, зеленый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xmlns="" id="{197FB91D-DC0A-4A3E-9350-29146655EDD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08" b="30308"/>
          <a:stretch>
            <a:fillRect/>
          </a:stretch>
        </p:blipFill>
        <p:spPr>
          <a:xfrm>
            <a:off x="594648" y="3929062"/>
            <a:ext cx="10515601" cy="2751882"/>
          </a:xfrm>
          <a:effectLst>
            <a:outerShdw blurRad="63500" sx="102000" sy="102000" algn="ctr" rotWithShape="0">
              <a:prstClr val="black">
                <a:alpha val="43000"/>
              </a:prstClr>
            </a:outerShdw>
          </a:effectLst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6F7FB16-5DA2-4A5C-AEEF-15DBC258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128589"/>
            <a:ext cx="4743451" cy="627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BEA4506E-E212-41C2-B63F-12FABBF7ED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5751" y="985837"/>
            <a:ext cx="7186612" cy="294322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 любви к своей стране, к родному краю начинается непосредственно со знакомства с ним, его природными особенностями, достопримечательностями, архитектурой, памятными местами. Наиболее полные представления о родном крае и стране может дать специально организованная экскурсия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xmlns="" id="{043EB105-C551-4DE7-A166-E94818D402B9}"/>
              </a:ext>
            </a:extLst>
          </p:cNvPr>
          <p:cNvSpPr txBox="1">
            <a:spLocks/>
          </p:cNvSpPr>
          <p:nvPr/>
        </p:nvSpPr>
        <p:spPr>
          <a:xfrm>
            <a:off x="7924801" y="756493"/>
            <a:ext cx="3815786" cy="259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29538" y="756493"/>
            <a:ext cx="434340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нами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возникла проблема «Как рассказать детям о местах недоступных для реального посещения? Какая форма работы с дошкольниками более эффективная?». </a:t>
            </a:r>
            <a:r>
              <a:rPr lang="ru-RU" sz="2000" b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остановились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такой форме работы, как «виртуальная экскурсия».</a:t>
            </a:r>
          </a:p>
        </p:txBody>
      </p:sp>
    </p:spTree>
    <p:extLst>
      <p:ext uri="{BB962C8B-B14F-4D97-AF65-F5344CB8AC3E}">
        <p14:creationId xmlns:p14="http://schemas.microsoft.com/office/powerpoint/2010/main" val="23737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38" y="2028825"/>
            <a:ext cx="6786563" cy="360045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Виртуальная экскурсия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эффективный презентационный инструмент, с помощью которого возможна наглядная и увлекательная демонстрация любого реального места. </a:t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9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82" y="51200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виртуальных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экскурсий: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D6938F4-64B9-45CA-B16D-F6F169BC6769}"/>
              </a:ext>
            </a:extLst>
          </p:cNvPr>
          <p:cNvSpPr/>
          <p:nvPr/>
        </p:nvSpPr>
        <p:spPr>
          <a:xfrm>
            <a:off x="937549" y="2026227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23FEDDC-3F16-4B86-A955-AAB7E0F0D8F1}"/>
              </a:ext>
            </a:extLst>
          </p:cNvPr>
          <p:cNvSpPr txBox="1"/>
          <p:nvPr/>
        </p:nvSpPr>
        <p:spPr>
          <a:xfrm>
            <a:off x="937549" y="2543175"/>
            <a:ext cx="229402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Тематические </a:t>
            </a:r>
            <a:endParaRPr lang="ru-RU" sz="24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 – художественные, </a:t>
            </a:r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историко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географические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1E91CD8-9324-421A-9CB7-963048DFB9BF}"/>
              </a:ext>
            </a:extLst>
          </p:cNvPr>
          <p:cNvSpPr/>
          <p:nvPr/>
        </p:nvSpPr>
        <p:spPr>
          <a:xfrm>
            <a:off x="3582670" y="2026227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6275B9-A6B1-44A3-90D6-8FF1A2463542}"/>
              </a:ext>
            </a:extLst>
          </p:cNvPr>
          <p:cNvSpPr txBox="1"/>
          <p:nvPr/>
        </p:nvSpPr>
        <p:spPr>
          <a:xfrm>
            <a:off x="3476624" y="2543175"/>
            <a:ext cx="22972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Обзорные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68CABAE9-1B08-41F4-B3D9-D42011B645E0}"/>
              </a:ext>
            </a:extLst>
          </p:cNvPr>
          <p:cNvSpPr/>
          <p:nvPr/>
        </p:nvSpPr>
        <p:spPr>
          <a:xfrm>
            <a:off x="6278938" y="2002117"/>
            <a:ext cx="243447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F5B5AA7-549B-4514-8586-00994D4A05EF}"/>
              </a:ext>
            </a:extLst>
          </p:cNvPr>
          <p:cNvSpPr txBox="1"/>
          <p:nvPr/>
        </p:nvSpPr>
        <p:spPr>
          <a:xfrm>
            <a:off x="6227792" y="2543176"/>
            <a:ext cx="248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Биографические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9218469" y="2002117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FFB58F-1862-4D03-BF86-D28EF451A31D}"/>
              </a:ext>
            </a:extLst>
          </p:cNvPr>
          <p:cNvSpPr txBox="1"/>
          <p:nvPr/>
        </p:nvSpPr>
        <p:spPr>
          <a:xfrm>
            <a:off x="9115657" y="2543176"/>
            <a:ext cx="2396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Краеведческие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82" y="5120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и содержанию виртуальные экскурсии могут быть нескольких видов: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C178696-48A6-4F44-BD35-7721911722EB}"/>
              </a:ext>
            </a:extLst>
          </p:cNvPr>
          <p:cNvCxnSpPr>
            <a:cxnSpLocks/>
          </p:cNvCxnSpPr>
          <p:nvPr/>
        </p:nvCxnSpPr>
        <p:spPr>
          <a:xfrm flipV="1">
            <a:off x="985838" y="1814513"/>
            <a:ext cx="2421283" cy="28575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D6938F4-64B9-45CA-B16D-F6F169BC6769}"/>
              </a:ext>
            </a:extLst>
          </p:cNvPr>
          <p:cNvSpPr/>
          <p:nvPr/>
        </p:nvSpPr>
        <p:spPr>
          <a:xfrm>
            <a:off x="1200150" y="2240540"/>
            <a:ext cx="4379148" cy="341404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Фотопутешествие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мультимедийные презентации с помощью программы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1E91CD8-9324-421A-9CB7-963048DFB9BF}"/>
              </a:ext>
            </a:extLst>
          </p:cNvPr>
          <p:cNvSpPr/>
          <p:nvPr/>
        </p:nvSpPr>
        <p:spPr>
          <a:xfrm>
            <a:off x="6959860" y="2240540"/>
            <a:ext cx="4311593" cy="331729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Видеоэкскурсия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запись и создание видеоролика самостоятельно или использование уже готовых обучающих видеосюжетов.</a:t>
            </a:r>
            <a:b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6275B9-A6B1-44A3-90D6-8FF1A2463542}"/>
              </a:ext>
            </a:extLst>
          </p:cNvPr>
          <p:cNvSpPr txBox="1"/>
          <p:nvPr/>
        </p:nvSpPr>
        <p:spPr>
          <a:xfrm>
            <a:off x="3366613" y="3137890"/>
            <a:ext cx="2495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7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138" y="676554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важными этапами при создании виртуальной экскурсии являются: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692497" y="2543175"/>
            <a:ext cx="2479328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D6938F4-64B9-45CA-B16D-F6F169BC6769}"/>
              </a:ext>
            </a:extLst>
          </p:cNvPr>
          <p:cNvSpPr/>
          <p:nvPr/>
        </p:nvSpPr>
        <p:spPr>
          <a:xfrm>
            <a:off x="692497" y="3265993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23FEDDC-3F16-4B86-A955-AAB7E0F0D8F1}"/>
              </a:ext>
            </a:extLst>
          </p:cNvPr>
          <p:cNvSpPr txBox="1"/>
          <p:nvPr/>
        </p:nvSpPr>
        <p:spPr>
          <a:xfrm>
            <a:off x="692498" y="3265993"/>
            <a:ext cx="209356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погружение ребёнка в сюжет предполагаемой экскурсии;</a:t>
            </a:r>
            <a:b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1E91CD8-9324-421A-9CB7-963048DFB9BF}"/>
              </a:ext>
            </a:extLst>
          </p:cNvPr>
          <p:cNvSpPr/>
          <p:nvPr/>
        </p:nvSpPr>
        <p:spPr>
          <a:xfrm>
            <a:off x="3633816" y="3265993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этап </a:t>
            </a: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виртуальной экскурсии;</a:t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6275B9-A6B1-44A3-90D6-8FF1A2463542}"/>
              </a:ext>
            </a:extLst>
          </p:cNvPr>
          <p:cNvSpPr txBox="1"/>
          <p:nvPr/>
        </p:nvSpPr>
        <p:spPr>
          <a:xfrm>
            <a:off x="3476624" y="2543175"/>
            <a:ext cx="22972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68CABAE9-1B08-41F4-B3D9-D42011B645E0}"/>
              </a:ext>
            </a:extLst>
          </p:cNvPr>
          <p:cNvSpPr/>
          <p:nvPr/>
        </p:nvSpPr>
        <p:spPr>
          <a:xfrm>
            <a:off x="6355917" y="3265993"/>
            <a:ext cx="243447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повторный просмотр частей виртуальной экскурсии по желанию и интересам детей;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F5B5AA7-549B-4514-8586-00994D4A05EF}"/>
              </a:ext>
            </a:extLst>
          </p:cNvPr>
          <p:cNvSpPr txBox="1"/>
          <p:nvPr/>
        </p:nvSpPr>
        <p:spPr>
          <a:xfrm>
            <a:off x="6227792" y="2543176"/>
            <a:ext cx="248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9218468" y="3226921"/>
            <a:ext cx="2294024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FFB58F-1862-4D03-BF86-D28EF451A31D}"/>
              </a:ext>
            </a:extLst>
          </p:cNvPr>
          <p:cNvSpPr txBox="1"/>
          <p:nvPr/>
        </p:nvSpPr>
        <p:spPr>
          <a:xfrm>
            <a:off x="9358313" y="3265993"/>
            <a:ext cx="204311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этап </a:t>
            </a:r>
            <a:endParaRPr lang="ru-RU" sz="20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завершение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виртуальной экскурсии, рефлексия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6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138" y="676554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преимуществами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виртуальной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692497" y="2543175"/>
            <a:ext cx="2479328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D6938F4-64B9-45CA-B16D-F6F169BC6769}"/>
              </a:ext>
            </a:extLst>
          </p:cNvPr>
          <p:cNvSpPr/>
          <p:nvPr/>
        </p:nvSpPr>
        <p:spPr>
          <a:xfrm>
            <a:off x="692497" y="3265993"/>
            <a:ext cx="1864966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Доступность, наглядность</a:t>
            </a: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1E91CD8-9324-421A-9CB7-963048DFB9BF}"/>
              </a:ext>
            </a:extLst>
          </p:cNvPr>
          <p:cNvSpPr/>
          <p:nvPr/>
        </p:nvSpPr>
        <p:spPr>
          <a:xfrm>
            <a:off x="3052328" y="3265993"/>
            <a:ext cx="1890425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повторного просмотра</a:t>
            </a:r>
            <a:endParaRPr lang="ru-RU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6275B9-A6B1-44A3-90D6-8FF1A2463542}"/>
              </a:ext>
            </a:extLst>
          </p:cNvPr>
          <p:cNvSpPr txBox="1"/>
          <p:nvPr/>
        </p:nvSpPr>
        <p:spPr>
          <a:xfrm>
            <a:off x="3476624" y="2543175"/>
            <a:ext cx="22972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68CABAE9-1B08-41F4-B3D9-D42011B645E0}"/>
              </a:ext>
            </a:extLst>
          </p:cNvPr>
          <p:cNvSpPr/>
          <p:nvPr/>
        </p:nvSpPr>
        <p:spPr>
          <a:xfrm>
            <a:off x="5290950" y="3265993"/>
            <a:ext cx="1873683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интерактивных заданий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7470602" y="3265993"/>
            <a:ext cx="1825770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различных методических приемов</a:t>
            </a:r>
            <a:endParaRPr lang="ru-RU" dirty="0"/>
          </a:p>
        </p:txBody>
      </p:sp>
      <p:sp>
        <p:nvSpPr>
          <p:cNvPr id="17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9602341" y="3265993"/>
            <a:ext cx="1825770" cy="26457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Разнообразие видов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7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138" y="676554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проведения виртуальной экскурсии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D6938F4-64B9-45CA-B16D-F6F169BC6769}"/>
              </a:ext>
            </a:extLst>
          </p:cNvPr>
          <p:cNvSpPr/>
          <p:nvPr/>
        </p:nvSpPr>
        <p:spPr>
          <a:xfrm>
            <a:off x="1192560" y="4200525"/>
            <a:ext cx="1864966" cy="23199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 литературы, составление библиографии и определение других источников экскурсионного материала</a:t>
            </a: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1E91CD8-9324-421A-9CB7-963048DFB9BF}"/>
              </a:ext>
            </a:extLst>
          </p:cNvPr>
          <p:cNvSpPr/>
          <p:nvPr/>
        </p:nvSpPr>
        <p:spPr>
          <a:xfrm>
            <a:off x="3883456" y="4200525"/>
            <a:ext cx="1890425" cy="23199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маршрут экскурсии на основе видеоряда, который будет состоять из нескольких основных объектов (остановок</a:t>
            </a:r>
            <a:endParaRPr lang="ru-RU"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6275B9-A6B1-44A3-90D6-8FF1A2463542}"/>
              </a:ext>
            </a:extLst>
          </p:cNvPr>
          <p:cNvSpPr txBox="1"/>
          <p:nvPr/>
        </p:nvSpPr>
        <p:spPr>
          <a:xfrm>
            <a:off x="5842013" y="3567410"/>
            <a:ext cx="22972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68CABAE9-1B08-41F4-B3D9-D42011B645E0}"/>
              </a:ext>
            </a:extLst>
          </p:cNvPr>
          <p:cNvSpPr/>
          <p:nvPr/>
        </p:nvSpPr>
        <p:spPr>
          <a:xfrm>
            <a:off x="6705412" y="4200525"/>
            <a:ext cx="1873683" cy="231995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текста экскурсии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9182265" y="4200525"/>
            <a:ext cx="1825770" cy="226846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 экскурсии</a:t>
            </a:r>
            <a:endParaRPr lang="ru-RU" dirty="0"/>
          </a:p>
        </p:txBody>
      </p:sp>
      <p:sp>
        <p:nvSpPr>
          <p:cNvPr id="17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7929562" y="1791935"/>
            <a:ext cx="1821237" cy="206569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 объектов, по которым будет проходить экскурсия</a:t>
            </a:r>
            <a:endParaRPr lang="ru-RU" dirty="0"/>
          </a:p>
        </p:txBody>
      </p:sp>
      <p:sp>
        <p:nvSpPr>
          <p:cNvPr id="10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2444546" y="1791935"/>
            <a:ext cx="1855991" cy="206569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темы экскурсии</a:t>
            </a:r>
            <a:endParaRPr lang="ru-RU" dirty="0"/>
          </a:p>
        </p:txBody>
      </p:sp>
      <p:sp>
        <p:nvSpPr>
          <p:cNvPr id="14" name="Прямоугольник: скругленные углы 14">
            <a:extLst>
              <a:ext uri="{FF2B5EF4-FFF2-40B4-BE49-F238E27FC236}">
                <a16:creationId xmlns:a16="http://schemas.microsoft.com/office/drawing/2014/main" xmlns="" id="{2F109CE4-F731-4D7F-B39D-0301C09B0EF5}"/>
              </a:ext>
            </a:extLst>
          </p:cNvPr>
          <p:cNvSpPr/>
          <p:nvPr/>
        </p:nvSpPr>
        <p:spPr>
          <a:xfrm>
            <a:off x="5134651" y="1791935"/>
            <a:ext cx="1855991" cy="206569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целей и задач виртуальной экскурсии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225</Words>
  <Application>Microsoft Office PowerPoint</Application>
  <PresentationFormat>Произвольный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СОЗДАНИЕ ВИРТУАЛЬНОЙ ЭКСКУРСИИ, КАК СРЕДСТВО ВОСПИТАНИЯ У ДЕТЕЙ СТАРШЕГО ДОШКОЛЬНОГО ВОЗРАСТА ПАТРИОТИЧЕСКИХ ЧУВСТВ К РОДИНЕ</vt:lpstr>
      <vt:lpstr>Актуальность</vt:lpstr>
      <vt:lpstr>Виртуальная экскурсия –  это новый эффективный презентационный инструмент, с помощью которого возможна наглядная и увлекательная демонстрация любого реального места.  </vt:lpstr>
      <vt:lpstr>             Виды виртуальных экскурсий:  </vt:lpstr>
      <vt:lpstr>              По форме и содержанию виртуальные экскурсии могут быть нескольких видов:    </vt:lpstr>
      <vt:lpstr>              Наиболее важными этапами при создании виртуальной экскурсии являются:  .  </vt:lpstr>
      <vt:lpstr>              Основными преимуществами  виртуальной экскурсии являются:    </vt:lpstr>
      <vt:lpstr>               Алгоритм проведения виртуальной экскурсии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Артемова</cp:lastModifiedBy>
  <cp:revision>16</cp:revision>
  <dcterms:created xsi:type="dcterms:W3CDTF">2021-12-05T12:50:35Z</dcterms:created>
  <dcterms:modified xsi:type="dcterms:W3CDTF">2025-04-28T10:31:26Z</dcterms:modified>
</cp:coreProperties>
</file>