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3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5689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Автономная некоммерческая организация дошкольного образования – детский сад «Город Детства»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548680"/>
            <a:ext cx="1403648" cy="12031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1988840"/>
            <a:ext cx="7560840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МЕТОДИЧЕСКОЙ РАБОТЫ В ДОО: ТОЧКИ РАЗВИТИЯ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 ОПЫТА РАБОТЫ)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ОКРУЖНОЕ МЕТОДИЧЕСКОЕ ЗАСЕДАНИЕ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Эффективная методическая работа в ДОО Кинельского округа: от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площадок до конкурсных достижений»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foo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157192"/>
            <a:ext cx="7704856" cy="1844824"/>
          </a:xfrm>
          <a:prstGeom prst="rect">
            <a:avLst/>
          </a:prstGeom>
          <a:noFill/>
        </p:spPr>
      </p:pic>
      <p:pic>
        <p:nvPicPr>
          <p:cNvPr id="8" name="Picture 4" descr="footer.png"/>
          <p:cNvPicPr>
            <a:picLocks noChangeAspect="1" noChangeArrowheads="1"/>
          </p:cNvPicPr>
          <p:nvPr/>
        </p:nvPicPr>
        <p:blipFill>
          <a:blip r:embed="rId3" cstate="print"/>
          <a:srcRect l="70093"/>
          <a:stretch>
            <a:fillRect/>
          </a:stretch>
        </p:blipFill>
        <p:spPr bwMode="auto">
          <a:xfrm>
            <a:off x="0" y="5157192"/>
            <a:ext cx="2304256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етодист\Desktop\научно методический цен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етодист\Desktop\РАБОЧИЕ научно методический центр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тодист\Desktop\РАБОЧИЕ научно методический центр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oo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157192"/>
            <a:ext cx="7704856" cy="1844824"/>
          </a:xfrm>
          <a:prstGeom prst="rect">
            <a:avLst/>
          </a:prstGeom>
          <a:noFill/>
        </p:spPr>
      </p:pic>
      <p:pic>
        <p:nvPicPr>
          <p:cNvPr id="3" name="Picture 4" descr="footer.png"/>
          <p:cNvPicPr>
            <a:picLocks noChangeAspect="1" noChangeArrowheads="1"/>
          </p:cNvPicPr>
          <p:nvPr/>
        </p:nvPicPr>
        <p:blipFill>
          <a:blip r:embed="rId2" cstate="print"/>
          <a:srcRect l="70093"/>
          <a:stretch>
            <a:fillRect/>
          </a:stretch>
        </p:blipFill>
        <p:spPr bwMode="auto">
          <a:xfrm>
            <a:off x="0" y="5157192"/>
            <a:ext cx="2304256" cy="18448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1268760"/>
            <a:ext cx="7416824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48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Методист</cp:lastModifiedBy>
  <cp:revision>11</cp:revision>
  <dcterms:created xsi:type="dcterms:W3CDTF">2025-04-07T05:29:54Z</dcterms:created>
  <dcterms:modified xsi:type="dcterms:W3CDTF">2025-04-08T05:13:01Z</dcterms:modified>
</cp:coreProperties>
</file>