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4" r:id="rId1"/>
  </p:sldMasterIdLst>
  <p:notesMasterIdLst>
    <p:notesMasterId r:id="rId15"/>
  </p:notesMasterIdLst>
  <p:handoutMasterIdLst>
    <p:handoutMasterId r:id="rId16"/>
  </p:handoutMasterIdLst>
  <p:sldIdLst>
    <p:sldId id="265" r:id="rId2"/>
    <p:sldId id="325" r:id="rId3"/>
    <p:sldId id="326" r:id="rId4"/>
    <p:sldId id="320" r:id="rId5"/>
    <p:sldId id="321" r:id="rId6"/>
    <p:sldId id="300" r:id="rId7"/>
    <p:sldId id="327" r:id="rId8"/>
    <p:sldId id="324" r:id="rId9"/>
    <p:sldId id="330" r:id="rId10"/>
    <p:sldId id="331" r:id="rId11"/>
    <p:sldId id="329" r:id="rId12"/>
    <p:sldId id="328" r:id="rId13"/>
    <p:sldId id="314" r:id="rId14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87C6"/>
    <a:srgbClr val="D88766"/>
    <a:srgbClr val="F796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4" autoAdjust="0"/>
    <p:restoredTop sz="91643" autoAdjust="0"/>
  </p:normalViewPr>
  <p:slideViewPr>
    <p:cSldViewPr>
      <p:cViewPr>
        <p:scale>
          <a:sx n="91" d="100"/>
          <a:sy n="91" d="100"/>
        </p:scale>
        <p:origin x="-1404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481EBF-A2F2-4A4E-9FE1-58D86F84A171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8387F98-78BE-4B50-857B-ED5338814960}">
      <dgm:prSet phldrT="[Текст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ru-RU" dirty="0"/>
        </a:p>
      </dgm:t>
    </dgm:pt>
    <dgm:pt modelId="{8D5124E8-AAA1-42C6-B9D6-DE3F1A262C28}" type="parTrans" cxnId="{1E8262C3-3605-4A14-AA8A-F8C992EE956D}">
      <dgm:prSet/>
      <dgm:spPr/>
      <dgm:t>
        <a:bodyPr/>
        <a:lstStyle/>
        <a:p>
          <a:endParaRPr lang="ru-RU"/>
        </a:p>
      </dgm:t>
    </dgm:pt>
    <dgm:pt modelId="{3A03393E-5045-4BB7-BF41-AD5338337E1C}" type="sibTrans" cxnId="{1E8262C3-3605-4A14-AA8A-F8C992EE956D}">
      <dgm:prSet/>
      <dgm:spPr/>
      <dgm:t>
        <a:bodyPr/>
        <a:lstStyle/>
        <a:p>
          <a:endParaRPr lang="ru-RU"/>
        </a:p>
      </dgm:t>
    </dgm:pt>
    <dgm:pt modelId="{BDF30134-1182-44B8-B8D5-F1BA989A82E5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Закрепление педагогов за региональными методистами осуществляется ответственными работниками образовательных организаций в АИС «Кадры в образовании. Самарская область»</a:t>
          </a:r>
          <a:endParaRPr lang="ru-RU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011C73C-99D3-45F2-93CB-A43E4D23D3B4}" type="parTrans" cxnId="{7BD68CFC-BC5C-491F-AEAF-BE86EC22B538}">
      <dgm:prSet/>
      <dgm:spPr/>
      <dgm:t>
        <a:bodyPr/>
        <a:lstStyle/>
        <a:p>
          <a:endParaRPr lang="ru-RU"/>
        </a:p>
      </dgm:t>
    </dgm:pt>
    <dgm:pt modelId="{A5F8E644-57EA-4CBB-A457-619CA490BCFA}" type="sibTrans" cxnId="{7BD68CFC-BC5C-491F-AEAF-BE86EC22B538}">
      <dgm:prSet/>
      <dgm:spPr/>
      <dgm:t>
        <a:bodyPr/>
        <a:lstStyle/>
        <a:p>
          <a:endParaRPr lang="ru-RU"/>
        </a:p>
      </dgm:t>
    </dgm:pt>
    <dgm:pt modelId="{ABDAE954-5D7F-4206-BB97-DEF8CC1BA1F6}">
      <dgm:prSet custT="1"/>
      <dgm:spPr/>
      <dgm:t>
        <a:bodyPr/>
        <a:lstStyle/>
        <a:p>
          <a:r>
            <a:rPr lang="ru-RU" altLang="ru-RU" sz="19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Для открепления педагогов от региональных методистов </a:t>
          </a:r>
          <a:r>
            <a:rPr lang="ru-RU" altLang="ru-RU" sz="1900" b="1" dirty="0" err="1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необходимообратиться</a:t>
          </a:r>
          <a:r>
            <a:rPr lang="en-US" altLang="ru-RU" sz="19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altLang="ru-RU" sz="19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 соответствующим запросом к оператору АИС «Кадры в </a:t>
          </a:r>
          <a:r>
            <a:rPr lang="ru-RU" altLang="ru-RU" sz="1900" b="1" dirty="0" err="1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образовании.Самарская</a:t>
          </a:r>
          <a:r>
            <a:rPr lang="ru-RU" altLang="ru-RU" sz="19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altLang="ru-RU" sz="1900" b="1" dirty="0" err="1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область»по</a:t>
          </a:r>
          <a:r>
            <a:rPr lang="ru-RU" altLang="ru-RU" sz="19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адресу электронной почты:</a:t>
          </a:r>
          <a:r>
            <a:rPr lang="en-US" altLang="ru-RU" sz="19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support@staffedu</a:t>
          </a:r>
          <a:r>
            <a:rPr lang="en-US" altLang="ru-RU" sz="1900" b="1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.r</a:t>
          </a:r>
          <a:endParaRPr lang="ru-RU" sz="1900" b="1" dirty="0"/>
        </a:p>
      </dgm:t>
    </dgm:pt>
    <dgm:pt modelId="{B1C5D16D-F419-49D0-A4D8-AE24DE4CE6A4}" type="parTrans" cxnId="{DC683DFB-01A8-4F7D-8C64-595F34866617}">
      <dgm:prSet/>
      <dgm:spPr/>
      <dgm:t>
        <a:bodyPr/>
        <a:lstStyle/>
        <a:p>
          <a:endParaRPr lang="ru-RU"/>
        </a:p>
      </dgm:t>
    </dgm:pt>
    <dgm:pt modelId="{519E80D4-83B7-4ADA-BEDB-65C777227166}" type="sibTrans" cxnId="{DC683DFB-01A8-4F7D-8C64-595F34866617}">
      <dgm:prSet/>
      <dgm:spPr/>
      <dgm:t>
        <a:bodyPr/>
        <a:lstStyle/>
        <a:p>
          <a:endParaRPr lang="ru-RU"/>
        </a:p>
      </dgm:t>
    </dgm:pt>
    <dgm:pt modelId="{7E66782F-25B9-4584-ADF3-4DF094B641DB}">
      <dgm:prSet custT="1"/>
      <dgm:spPr/>
      <dgm:t>
        <a:bodyPr/>
        <a:lstStyle/>
        <a:p>
          <a:r>
            <a:rPr lang="en-US" sz="20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                                                                              </a:t>
          </a:r>
          <a:endParaRPr lang="ru-RU" sz="2000" b="1" dirty="0">
            <a:solidFill>
              <a:schemeClr val="accent6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F03084-F864-4219-AB3F-AA9FD6B7C283}" type="parTrans" cxnId="{EE5D2563-1D8C-4911-88A6-7EB960620756}">
      <dgm:prSet/>
      <dgm:spPr/>
      <dgm:t>
        <a:bodyPr/>
        <a:lstStyle/>
        <a:p>
          <a:endParaRPr lang="ru-RU"/>
        </a:p>
      </dgm:t>
    </dgm:pt>
    <dgm:pt modelId="{989B377A-E9FB-41E7-A01F-4A91AA8DF502}" type="sibTrans" cxnId="{EE5D2563-1D8C-4911-88A6-7EB960620756}">
      <dgm:prSet/>
      <dgm:spPr/>
      <dgm:t>
        <a:bodyPr/>
        <a:lstStyle/>
        <a:p>
          <a:endParaRPr lang="ru-RU"/>
        </a:p>
      </dgm:t>
    </dgm:pt>
    <dgm:pt modelId="{28CEA6CE-270F-49D8-A1BA-D580C8557E2A}" type="pres">
      <dgm:prSet presAssocID="{32481EBF-A2F2-4A4E-9FE1-58D86F84A17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04960ED-08BF-4947-85B4-242F1D35C9BB}" type="pres">
      <dgm:prSet presAssocID="{A8387F98-78BE-4B50-857B-ED5338814960}" presName="composite" presStyleCnt="0"/>
      <dgm:spPr/>
    </dgm:pt>
    <dgm:pt modelId="{0B5B5D19-9A01-4C82-AE93-123E99B02152}" type="pres">
      <dgm:prSet presAssocID="{A8387F98-78BE-4B50-857B-ED5338814960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5263AC-8E6E-44AF-9A9D-3E6A470B38B1}" type="pres">
      <dgm:prSet presAssocID="{A8387F98-78BE-4B50-857B-ED5338814960}" presName="descendantText" presStyleLbl="alignAcc1" presStyleIdx="0" presStyleCnt="2" custScaleY="186112" custLinFactNeighborX="-209" custLinFactNeighborY="-19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9598C2-AC79-4F93-BE3D-9C37E73BDB12}" type="pres">
      <dgm:prSet presAssocID="{3A03393E-5045-4BB7-BF41-AD5338337E1C}" presName="sp" presStyleCnt="0"/>
      <dgm:spPr/>
    </dgm:pt>
    <dgm:pt modelId="{8BCC26E2-2255-4375-9AD3-CF832D054AF5}" type="pres">
      <dgm:prSet presAssocID="{7E66782F-25B9-4584-ADF3-4DF094B641DB}" presName="composite" presStyleCnt="0"/>
      <dgm:spPr/>
    </dgm:pt>
    <dgm:pt modelId="{EA8374CF-8A5F-4D09-8948-17C32A1633D6}" type="pres">
      <dgm:prSet presAssocID="{7E66782F-25B9-4584-ADF3-4DF094B641DB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E8B48E-CA79-40C6-9F7E-2BA8A1F7B00D}" type="pres">
      <dgm:prSet presAssocID="{7E66782F-25B9-4584-ADF3-4DF094B641DB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988DCDA-7089-45A4-92EB-1F3205872BB6}" type="presOf" srcId="{A8387F98-78BE-4B50-857B-ED5338814960}" destId="{0B5B5D19-9A01-4C82-AE93-123E99B02152}" srcOrd="0" destOrd="0" presId="urn:microsoft.com/office/officeart/2005/8/layout/chevron2"/>
    <dgm:cxn modelId="{5E9ECF18-D2F3-4FF5-86B7-2B5709605595}" type="presOf" srcId="{ABDAE954-5D7F-4206-BB97-DEF8CC1BA1F6}" destId="{E7E8B48E-CA79-40C6-9F7E-2BA8A1F7B00D}" srcOrd="0" destOrd="0" presId="urn:microsoft.com/office/officeart/2005/8/layout/chevron2"/>
    <dgm:cxn modelId="{A6187E4B-2C44-4C09-9397-45B864D1F9E8}" type="presOf" srcId="{32481EBF-A2F2-4A4E-9FE1-58D86F84A171}" destId="{28CEA6CE-270F-49D8-A1BA-D580C8557E2A}" srcOrd="0" destOrd="0" presId="urn:microsoft.com/office/officeart/2005/8/layout/chevron2"/>
    <dgm:cxn modelId="{6123D355-16F4-4904-9DD7-5AFFD8C47106}" type="presOf" srcId="{BDF30134-1182-44B8-B8D5-F1BA989A82E5}" destId="{C25263AC-8E6E-44AF-9A9D-3E6A470B38B1}" srcOrd="0" destOrd="0" presId="urn:microsoft.com/office/officeart/2005/8/layout/chevron2"/>
    <dgm:cxn modelId="{7BD68CFC-BC5C-491F-AEAF-BE86EC22B538}" srcId="{A8387F98-78BE-4B50-857B-ED5338814960}" destId="{BDF30134-1182-44B8-B8D5-F1BA989A82E5}" srcOrd="0" destOrd="0" parTransId="{7011C73C-99D3-45F2-93CB-A43E4D23D3B4}" sibTransId="{A5F8E644-57EA-4CBB-A457-619CA490BCFA}"/>
    <dgm:cxn modelId="{1E8262C3-3605-4A14-AA8A-F8C992EE956D}" srcId="{32481EBF-A2F2-4A4E-9FE1-58D86F84A171}" destId="{A8387F98-78BE-4B50-857B-ED5338814960}" srcOrd="0" destOrd="0" parTransId="{8D5124E8-AAA1-42C6-B9D6-DE3F1A262C28}" sibTransId="{3A03393E-5045-4BB7-BF41-AD5338337E1C}"/>
    <dgm:cxn modelId="{9FE87DC1-B367-43EE-8373-CD2CD9DFDDEA}" type="presOf" srcId="{7E66782F-25B9-4584-ADF3-4DF094B641DB}" destId="{EA8374CF-8A5F-4D09-8948-17C32A1633D6}" srcOrd="0" destOrd="0" presId="urn:microsoft.com/office/officeart/2005/8/layout/chevron2"/>
    <dgm:cxn modelId="{DC683DFB-01A8-4F7D-8C64-595F34866617}" srcId="{7E66782F-25B9-4584-ADF3-4DF094B641DB}" destId="{ABDAE954-5D7F-4206-BB97-DEF8CC1BA1F6}" srcOrd="0" destOrd="0" parTransId="{B1C5D16D-F419-49D0-A4D8-AE24DE4CE6A4}" sibTransId="{519E80D4-83B7-4ADA-BEDB-65C777227166}"/>
    <dgm:cxn modelId="{EE5D2563-1D8C-4911-88A6-7EB960620756}" srcId="{32481EBF-A2F2-4A4E-9FE1-58D86F84A171}" destId="{7E66782F-25B9-4584-ADF3-4DF094B641DB}" srcOrd="1" destOrd="0" parTransId="{00F03084-F864-4219-AB3F-AA9FD6B7C283}" sibTransId="{989B377A-E9FB-41E7-A01F-4A91AA8DF502}"/>
    <dgm:cxn modelId="{E0AEB4E5-9595-432B-A0E1-89D2E0B62A8E}" type="presParOf" srcId="{28CEA6CE-270F-49D8-A1BA-D580C8557E2A}" destId="{604960ED-08BF-4947-85B4-242F1D35C9BB}" srcOrd="0" destOrd="0" presId="urn:microsoft.com/office/officeart/2005/8/layout/chevron2"/>
    <dgm:cxn modelId="{CC00FB63-A680-4E45-974E-872C7C4C7D8D}" type="presParOf" srcId="{604960ED-08BF-4947-85B4-242F1D35C9BB}" destId="{0B5B5D19-9A01-4C82-AE93-123E99B02152}" srcOrd="0" destOrd="0" presId="urn:microsoft.com/office/officeart/2005/8/layout/chevron2"/>
    <dgm:cxn modelId="{6DE807C9-43FA-4322-B30F-0A76FC3A991D}" type="presParOf" srcId="{604960ED-08BF-4947-85B4-242F1D35C9BB}" destId="{C25263AC-8E6E-44AF-9A9D-3E6A470B38B1}" srcOrd="1" destOrd="0" presId="urn:microsoft.com/office/officeart/2005/8/layout/chevron2"/>
    <dgm:cxn modelId="{E69643B3-E4BB-4378-9400-F016BCB5DC27}" type="presParOf" srcId="{28CEA6CE-270F-49D8-A1BA-D580C8557E2A}" destId="{659598C2-AC79-4F93-BE3D-9C37E73BDB12}" srcOrd="1" destOrd="0" presId="urn:microsoft.com/office/officeart/2005/8/layout/chevron2"/>
    <dgm:cxn modelId="{44681B5B-7EFE-4FAD-8592-46621AB6FDF4}" type="presParOf" srcId="{28CEA6CE-270F-49D8-A1BA-D580C8557E2A}" destId="{8BCC26E2-2255-4375-9AD3-CF832D054AF5}" srcOrd="2" destOrd="0" presId="urn:microsoft.com/office/officeart/2005/8/layout/chevron2"/>
    <dgm:cxn modelId="{870C9293-4419-45FA-9118-226E64657453}" type="presParOf" srcId="{8BCC26E2-2255-4375-9AD3-CF832D054AF5}" destId="{EA8374CF-8A5F-4D09-8948-17C32A1633D6}" srcOrd="0" destOrd="0" presId="urn:microsoft.com/office/officeart/2005/8/layout/chevron2"/>
    <dgm:cxn modelId="{76C17712-23CD-487F-935B-64F3A435C136}" type="presParOf" srcId="{8BCC26E2-2255-4375-9AD3-CF832D054AF5}" destId="{E7E8B48E-CA79-40C6-9F7E-2BA8A1F7B00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7BB426-B29C-469E-AC53-6DB2B5DDC2ED}" type="doc">
      <dgm:prSet loTypeId="urn:microsoft.com/office/officeart/2005/8/layout/vList3" loCatId="list" qsTypeId="urn:microsoft.com/office/officeart/2005/8/quickstyle/3d1" qsCatId="3D" csTypeId="urn:microsoft.com/office/officeart/2005/8/colors/accent2_5" csCatId="accent2" phldr="1"/>
      <dgm:spPr/>
      <dgm:t>
        <a:bodyPr/>
        <a:lstStyle/>
        <a:p>
          <a:endParaRPr lang="ru-RU"/>
        </a:p>
      </dgm:t>
    </dgm:pt>
    <dgm:pt modelId="{DFE431DF-CAF1-4FFB-BCA6-34C93C27DF96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Оказывает консультативную методическую помощь (по запросу)</a:t>
          </a:r>
        </a:p>
      </dgm:t>
    </dgm:pt>
    <dgm:pt modelId="{0B6D5F7C-A821-4F09-9B8E-D80E811B2B95}" type="parTrans" cxnId="{495DB179-7D55-414E-BB96-03CFF26DC6D9}">
      <dgm:prSet/>
      <dgm:spPr/>
      <dgm:t>
        <a:bodyPr/>
        <a:lstStyle/>
        <a:p>
          <a:endParaRPr lang="ru-RU"/>
        </a:p>
      </dgm:t>
    </dgm:pt>
    <dgm:pt modelId="{4475A56B-E0C9-4C91-BD44-6DA1644AA2A7}" type="sibTrans" cxnId="{495DB179-7D55-414E-BB96-03CFF26DC6D9}">
      <dgm:prSet/>
      <dgm:spPr/>
      <dgm:t>
        <a:bodyPr/>
        <a:lstStyle/>
        <a:p>
          <a:endParaRPr lang="ru-RU"/>
        </a:p>
      </dgm:t>
    </dgm:pt>
    <dgm:pt modelId="{F3759CF5-1453-46E9-B993-D059530169BF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Взаимодействует с педагогами в формате модуля «Кабинет методиста»  АИС «Кадры в образовании. Самарская область</a:t>
          </a:r>
          <a:endParaRPr lang="ru-RU" dirty="0"/>
        </a:p>
      </dgm:t>
    </dgm:pt>
    <dgm:pt modelId="{959D2F74-968F-4B76-A621-DB8EA7154EF9}" type="parTrans" cxnId="{3D0FFDDD-C3B7-48BE-AA04-754453AF3B10}">
      <dgm:prSet/>
      <dgm:spPr/>
      <dgm:t>
        <a:bodyPr/>
        <a:lstStyle/>
        <a:p>
          <a:endParaRPr lang="ru-RU"/>
        </a:p>
      </dgm:t>
    </dgm:pt>
    <dgm:pt modelId="{5F6E554B-EAEB-41A2-A48B-308E4871F075}" type="sibTrans" cxnId="{3D0FFDDD-C3B7-48BE-AA04-754453AF3B10}">
      <dgm:prSet/>
      <dgm:spPr/>
      <dgm:t>
        <a:bodyPr/>
        <a:lstStyle/>
        <a:p>
          <a:endParaRPr lang="ru-RU"/>
        </a:p>
      </dgm:t>
    </dgm:pt>
    <dgm:pt modelId="{CB8078BB-ED5C-4C8C-8665-0246E7CBA1AF}">
      <dgm:prSet phldrT="[Текст]" custT="1"/>
      <dgm:spPr/>
      <dgm:t>
        <a:bodyPr/>
        <a:lstStyle/>
        <a:p>
          <a:r>
            <a:rPr lang="ru-RU" sz="2800" b="0" dirty="0">
              <a:latin typeface="Times New Roman" panose="02020603050405020304" pitchFamily="18" charset="0"/>
              <a:cs typeface="Times New Roman" panose="02020603050405020304" pitchFamily="18" charset="0"/>
            </a:rPr>
            <a:t>Проводит вебинары для педагогов</a:t>
          </a:r>
          <a:endParaRPr lang="ru-RU" sz="2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F2A97A-A466-4582-8762-307D81BC1450}" type="sibTrans" cxnId="{601884E7-2CC9-4D9F-8280-C701EB612617}">
      <dgm:prSet/>
      <dgm:spPr/>
      <dgm:t>
        <a:bodyPr/>
        <a:lstStyle/>
        <a:p>
          <a:endParaRPr lang="ru-RU"/>
        </a:p>
      </dgm:t>
    </dgm:pt>
    <dgm:pt modelId="{16711C8C-EA56-4040-BADB-72AF85CF0A49}" type="parTrans" cxnId="{601884E7-2CC9-4D9F-8280-C701EB612617}">
      <dgm:prSet/>
      <dgm:spPr/>
      <dgm:t>
        <a:bodyPr/>
        <a:lstStyle/>
        <a:p>
          <a:endParaRPr lang="ru-RU"/>
        </a:p>
      </dgm:t>
    </dgm:pt>
    <dgm:pt modelId="{A4DEC6A3-F121-4784-AA3B-6FBB1DF2339F}">
      <dgm:prSet phldrT="[Текст]" custT="1"/>
      <dgm:spPr/>
      <dgm:t>
        <a:bodyPr/>
        <a:lstStyle/>
        <a:p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Посещает, анализирует занятия</a:t>
          </a:r>
        </a:p>
      </dgm:t>
    </dgm:pt>
    <dgm:pt modelId="{28097802-FD46-46A9-82B6-B63D69C7D96D}" type="parTrans" cxnId="{711BA167-7513-4856-B868-12F5E666E412}">
      <dgm:prSet/>
      <dgm:spPr/>
      <dgm:t>
        <a:bodyPr/>
        <a:lstStyle/>
        <a:p>
          <a:endParaRPr lang="ru-RU"/>
        </a:p>
      </dgm:t>
    </dgm:pt>
    <dgm:pt modelId="{0348D8B7-0BC3-40A5-A16A-EF3702E52734}" type="sibTrans" cxnId="{711BA167-7513-4856-B868-12F5E666E412}">
      <dgm:prSet/>
      <dgm:spPr/>
      <dgm:t>
        <a:bodyPr/>
        <a:lstStyle/>
        <a:p>
          <a:endParaRPr lang="ru-RU"/>
        </a:p>
      </dgm:t>
    </dgm:pt>
    <dgm:pt modelId="{71F58B48-28D0-47AB-91E7-2E8337FDA6F1}">
      <dgm:prSet phldrT="[Текст]" custT="1"/>
      <dgm:spPr/>
      <dgm:t>
        <a:bodyPr/>
        <a:lstStyle/>
        <a:p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Участвует в экспертной деятельности</a:t>
          </a:r>
        </a:p>
      </dgm:t>
    </dgm:pt>
    <dgm:pt modelId="{043BDAB1-C500-4EFC-B92B-7E67CA6B173A}" type="parTrans" cxnId="{A104BD32-ED1F-41A3-B1A7-4333B8649477}">
      <dgm:prSet/>
      <dgm:spPr/>
      <dgm:t>
        <a:bodyPr/>
        <a:lstStyle/>
        <a:p>
          <a:endParaRPr lang="ru-RU"/>
        </a:p>
      </dgm:t>
    </dgm:pt>
    <dgm:pt modelId="{4A64C39E-7946-4C2E-AB32-1EF6CBD43D1A}" type="sibTrans" cxnId="{A104BD32-ED1F-41A3-B1A7-4333B8649477}">
      <dgm:prSet/>
      <dgm:spPr/>
      <dgm:t>
        <a:bodyPr/>
        <a:lstStyle/>
        <a:p>
          <a:endParaRPr lang="ru-RU"/>
        </a:p>
      </dgm:t>
    </dgm:pt>
    <dgm:pt modelId="{67B56397-39FF-48E3-B428-3D3912004D06}">
      <dgm:prSet phldrT="[Текст]" custT="1"/>
      <dgm:spPr/>
      <dgm:t>
        <a:bodyPr/>
        <a:lstStyle/>
        <a:p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Создает банк дидактических/методических материалов по направлению для педагогов</a:t>
          </a:r>
        </a:p>
      </dgm:t>
    </dgm:pt>
    <dgm:pt modelId="{0900B71E-E47D-447F-9EB0-44A2D10DADA6}" type="parTrans" cxnId="{938F15D0-E4EF-4BEB-A76A-E0221FC40772}">
      <dgm:prSet/>
      <dgm:spPr/>
      <dgm:t>
        <a:bodyPr/>
        <a:lstStyle/>
        <a:p>
          <a:endParaRPr lang="ru-RU"/>
        </a:p>
      </dgm:t>
    </dgm:pt>
    <dgm:pt modelId="{16517087-2AF1-4A55-806A-2685F8BB578B}" type="sibTrans" cxnId="{938F15D0-E4EF-4BEB-A76A-E0221FC40772}">
      <dgm:prSet/>
      <dgm:spPr/>
      <dgm:t>
        <a:bodyPr/>
        <a:lstStyle/>
        <a:p>
          <a:endParaRPr lang="ru-RU"/>
        </a:p>
      </dgm:t>
    </dgm:pt>
    <dgm:pt modelId="{81758850-EB50-461C-B54A-698E9E5760D7}" type="pres">
      <dgm:prSet presAssocID="{FA7BB426-B29C-469E-AC53-6DB2B5DDC2ED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412BC2F-B0AA-4DDB-9C74-FBB99DCC5D9E}" type="pres">
      <dgm:prSet presAssocID="{CB8078BB-ED5C-4C8C-8665-0246E7CBA1AF}" presName="composite" presStyleCnt="0"/>
      <dgm:spPr/>
    </dgm:pt>
    <dgm:pt modelId="{4BB4F5D2-C94E-46EB-997D-E0B058F8A8D7}" type="pres">
      <dgm:prSet presAssocID="{CB8078BB-ED5C-4C8C-8665-0246E7CBA1AF}" presName="imgShp" presStyleLbl="fgImgPlace1" presStyleIdx="0" presStyleCnt="6"/>
      <dgm:spPr/>
    </dgm:pt>
    <dgm:pt modelId="{930D3552-ED2C-4A3F-892E-038F54A70108}" type="pres">
      <dgm:prSet presAssocID="{CB8078BB-ED5C-4C8C-8665-0246E7CBA1AF}" presName="txShp" presStyleLbl="node1" presStyleIdx="0" presStyleCnt="6" custLinFactNeighborX="-3116" custLinFactNeighborY="67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4C2A38-6DFD-4BF6-AE7A-89F69373D28F}" type="pres">
      <dgm:prSet presAssocID="{7BF2A97A-A466-4582-8762-307D81BC1450}" presName="spacing" presStyleCnt="0"/>
      <dgm:spPr/>
    </dgm:pt>
    <dgm:pt modelId="{0DE35C3E-6956-4266-BBDB-BFB165F5B480}" type="pres">
      <dgm:prSet presAssocID="{DFE431DF-CAF1-4FFB-BCA6-34C93C27DF96}" presName="composite" presStyleCnt="0"/>
      <dgm:spPr/>
    </dgm:pt>
    <dgm:pt modelId="{D0826156-4463-4D60-B294-7E599A671AB5}" type="pres">
      <dgm:prSet presAssocID="{DFE431DF-CAF1-4FFB-BCA6-34C93C27DF96}" presName="imgShp" presStyleLbl="fgImgPlace1" presStyleIdx="1" presStyleCnt="6"/>
      <dgm:spPr/>
    </dgm:pt>
    <dgm:pt modelId="{0BEFF8CC-37D7-486F-9F96-3DCA43E88386}" type="pres">
      <dgm:prSet presAssocID="{DFE431DF-CAF1-4FFB-BCA6-34C93C27DF96}" presName="txShp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7ABB9D-1D73-4E66-9F01-32618B8ED1FD}" type="pres">
      <dgm:prSet presAssocID="{4475A56B-E0C9-4C91-BD44-6DA1644AA2A7}" presName="spacing" presStyleCnt="0"/>
      <dgm:spPr/>
    </dgm:pt>
    <dgm:pt modelId="{DCDC207C-5FC1-420C-A1F7-476E83D9101D}" type="pres">
      <dgm:prSet presAssocID="{F3759CF5-1453-46E9-B993-D059530169BF}" presName="composite" presStyleCnt="0"/>
      <dgm:spPr/>
    </dgm:pt>
    <dgm:pt modelId="{DA10A229-560F-410B-B077-901EF9C6E3B2}" type="pres">
      <dgm:prSet presAssocID="{F3759CF5-1453-46E9-B993-D059530169BF}" presName="imgShp" presStyleLbl="fgImgPlace1" presStyleIdx="2" presStyleCnt="6"/>
      <dgm:spPr/>
    </dgm:pt>
    <dgm:pt modelId="{D9648704-B0C2-4F6A-B35C-B335ACBB9016}" type="pres">
      <dgm:prSet presAssocID="{F3759CF5-1453-46E9-B993-D059530169BF}" presName="txShp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BF73F0-8523-4240-B5CE-D668AF638AB1}" type="pres">
      <dgm:prSet presAssocID="{5F6E554B-EAEB-41A2-A48B-308E4871F075}" presName="spacing" presStyleCnt="0"/>
      <dgm:spPr/>
    </dgm:pt>
    <dgm:pt modelId="{647C7964-CD10-4130-8E05-FC846C75F86E}" type="pres">
      <dgm:prSet presAssocID="{A4DEC6A3-F121-4784-AA3B-6FBB1DF2339F}" presName="composite" presStyleCnt="0"/>
      <dgm:spPr/>
    </dgm:pt>
    <dgm:pt modelId="{A3C50BD4-5772-48FF-A924-2833AB999A87}" type="pres">
      <dgm:prSet presAssocID="{A4DEC6A3-F121-4784-AA3B-6FBB1DF2339F}" presName="imgShp" presStyleLbl="fgImgPlace1" presStyleIdx="3" presStyleCnt="6"/>
      <dgm:spPr/>
    </dgm:pt>
    <dgm:pt modelId="{75B75B63-8126-4592-A3B5-1F1C8B70E388}" type="pres">
      <dgm:prSet presAssocID="{A4DEC6A3-F121-4784-AA3B-6FBB1DF2339F}" presName="txShp" presStyleLbl="node1" presStyleIdx="3" presStyleCnt="6" custLinFactNeighborX="-484" custLinFactNeighborY="-57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D58C20-0E40-46E8-B3FB-503220AE0716}" type="pres">
      <dgm:prSet presAssocID="{0348D8B7-0BC3-40A5-A16A-EF3702E52734}" presName="spacing" presStyleCnt="0"/>
      <dgm:spPr/>
    </dgm:pt>
    <dgm:pt modelId="{42E9C61E-5210-4B0C-AED4-1D120A919F18}" type="pres">
      <dgm:prSet presAssocID="{67B56397-39FF-48E3-B428-3D3912004D06}" presName="composite" presStyleCnt="0"/>
      <dgm:spPr/>
    </dgm:pt>
    <dgm:pt modelId="{2C598D11-616D-472D-9DE3-32363898AD31}" type="pres">
      <dgm:prSet presAssocID="{67B56397-39FF-48E3-B428-3D3912004D06}" presName="imgShp" presStyleLbl="fgImgPlace1" presStyleIdx="4" presStyleCnt="6"/>
      <dgm:spPr/>
    </dgm:pt>
    <dgm:pt modelId="{DF87D87D-1CFA-433A-B796-CA9FC54AADE7}" type="pres">
      <dgm:prSet presAssocID="{67B56397-39FF-48E3-B428-3D3912004D06}" presName="txShp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B65720-3F7A-4EB7-9ED3-AB6D65244CA6}" type="pres">
      <dgm:prSet presAssocID="{16517087-2AF1-4A55-806A-2685F8BB578B}" presName="spacing" presStyleCnt="0"/>
      <dgm:spPr/>
    </dgm:pt>
    <dgm:pt modelId="{24A0A09B-35D5-4BBA-A879-E30965071CFD}" type="pres">
      <dgm:prSet presAssocID="{71F58B48-28D0-47AB-91E7-2E8337FDA6F1}" presName="composite" presStyleCnt="0"/>
      <dgm:spPr/>
    </dgm:pt>
    <dgm:pt modelId="{FFDD3D41-5581-473B-BABF-2B310CEAEE21}" type="pres">
      <dgm:prSet presAssocID="{71F58B48-28D0-47AB-91E7-2E8337FDA6F1}" presName="imgShp" presStyleLbl="fgImgPlace1" presStyleIdx="5" presStyleCnt="6"/>
      <dgm:spPr/>
    </dgm:pt>
    <dgm:pt modelId="{35DFC93B-585A-4401-A51A-B56D0A4823F8}" type="pres">
      <dgm:prSet presAssocID="{71F58B48-28D0-47AB-91E7-2E8337FDA6F1}" presName="txShp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8BEAD56-F925-4B5D-A79C-550C6FC18F5A}" type="presOf" srcId="{DFE431DF-CAF1-4FFB-BCA6-34C93C27DF96}" destId="{0BEFF8CC-37D7-486F-9F96-3DCA43E88386}" srcOrd="0" destOrd="0" presId="urn:microsoft.com/office/officeart/2005/8/layout/vList3"/>
    <dgm:cxn modelId="{711BA167-7513-4856-B868-12F5E666E412}" srcId="{FA7BB426-B29C-469E-AC53-6DB2B5DDC2ED}" destId="{A4DEC6A3-F121-4784-AA3B-6FBB1DF2339F}" srcOrd="3" destOrd="0" parTransId="{28097802-FD46-46A9-82B6-B63D69C7D96D}" sibTransId="{0348D8B7-0BC3-40A5-A16A-EF3702E52734}"/>
    <dgm:cxn modelId="{3D0FFDDD-C3B7-48BE-AA04-754453AF3B10}" srcId="{FA7BB426-B29C-469E-AC53-6DB2B5DDC2ED}" destId="{F3759CF5-1453-46E9-B993-D059530169BF}" srcOrd="2" destOrd="0" parTransId="{959D2F74-968F-4B76-A621-DB8EA7154EF9}" sibTransId="{5F6E554B-EAEB-41A2-A48B-308E4871F075}"/>
    <dgm:cxn modelId="{A57974E8-B9B3-4973-8866-939A8724FE94}" type="presOf" srcId="{67B56397-39FF-48E3-B428-3D3912004D06}" destId="{DF87D87D-1CFA-433A-B796-CA9FC54AADE7}" srcOrd="0" destOrd="0" presId="urn:microsoft.com/office/officeart/2005/8/layout/vList3"/>
    <dgm:cxn modelId="{601884E7-2CC9-4D9F-8280-C701EB612617}" srcId="{FA7BB426-B29C-469E-AC53-6DB2B5DDC2ED}" destId="{CB8078BB-ED5C-4C8C-8665-0246E7CBA1AF}" srcOrd="0" destOrd="0" parTransId="{16711C8C-EA56-4040-BADB-72AF85CF0A49}" sibTransId="{7BF2A97A-A466-4582-8762-307D81BC1450}"/>
    <dgm:cxn modelId="{3A9748F6-898E-4CCD-A432-72066D241D30}" type="presOf" srcId="{71F58B48-28D0-47AB-91E7-2E8337FDA6F1}" destId="{35DFC93B-585A-4401-A51A-B56D0A4823F8}" srcOrd="0" destOrd="0" presId="urn:microsoft.com/office/officeart/2005/8/layout/vList3"/>
    <dgm:cxn modelId="{495DB179-7D55-414E-BB96-03CFF26DC6D9}" srcId="{FA7BB426-B29C-469E-AC53-6DB2B5DDC2ED}" destId="{DFE431DF-CAF1-4FFB-BCA6-34C93C27DF96}" srcOrd="1" destOrd="0" parTransId="{0B6D5F7C-A821-4F09-9B8E-D80E811B2B95}" sibTransId="{4475A56B-E0C9-4C91-BD44-6DA1644AA2A7}"/>
    <dgm:cxn modelId="{A104BD32-ED1F-41A3-B1A7-4333B8649477}" srcId="{FA7BB426-B29C-469E-AC53-6DB2B5DDC2ED}" destId="{71F58B48-28D0-47AB-91E7-2E8337FDA6F1}" srcOrd="5" destOrd="0" parTransId="{043BDAB1-C500-4EFC-B92B-7E67CA6B173A}" sibTransId="{4A64C39E-7946-4C2E-AB32-1EF6CBD43D1A}"/>
    <dgm:cxn modelId="{938F15D0-E4EF-4BEB-A76A-E0221FC40772}" srcId="{FA7BB426-B29C-469E-AC53-6DB2B5DDC2ED}" destId="{67B56397-39FF-48E3-B428-3D3912004D06}" srcOrd="4" destOrd="0" parTransId="{0900B71E-E47D-447F-9EB0-44A2D10DADA6}" sibTransId="{16517087-2AF1-4A55-806A-2685F8BB578B}"/>
    <dgm:cxn modelId="{F1EBDCD9-97FD-4416-A444-FA6EA424A145}" type="presOf" srcId="{F3759CF5-1453-46E9-B993-D059530169BF}" destId="{D9648704-B0C2-4F6A-B35C-B335ACBB9016}" srcOrd="0" destOrd="0" presId="urn:microsoft.com/office/officeart/2005/8/layout/vList3"/>
    <dgm:cxn modelId="{21E3A3BF-79A5-4FDD-9D88-FA44C595FC7B}" type="presOf" srcId="{CB8078BB-ED5C-4C8C-8665-0246E7CBA1AF}" destId="{930D3552-ED2C-4A3F-892E-038F54A70108}" srcOrd="0" destOrd="0" presId="urn:microsoft.com/office/officeart/2005/8/layout/vList3"/>
    <dgm:cxn modelId="{DD4ED673-D908-4A56-8E24-E5FF35BB1256}" type="presOf" srcId="{A4DEC6A3-F121-4784-AA3B-6FBB1DF2339F}" destId="{75B75B63-8126-4592-A3B5-1F1C8B70E388}" srcOrd="0" destOrd="0" presId="urn:microsoft.com/office/officeart/2005/8/layout/vList3"/>
    <dgm:cxn modelId="{1D8A2A92-F521-4746-9656-04D031A6EF62}" type="presOf" srcId="{FA7BB426-B29C-469E-AC53-6DB2B5DDC2ED}" destId="{81758850-EB50-461C-B54A-698E9E5760D7}" srcOrd="0" destOrd="0" presId="urn:microsoft.com/office/officeart/2005/8/layout/vList3"/>
    <dgm:cxn modelId="{AAAFEB44-B596-4090-9B26-FE47606A96B9}" type="presParOf" srcId="{81758850-EB50-461C-B54A-698E9E5760D7}" destId="{1412BC2F-B0AA-4DDB-9C74-FBB99DCC5D9E}" srcOrd="0" destOrd="0" presId="urn:microsoft.com/office/officeart/2005/8/layout/vList3"/>
    <dgm:cxn modelId="{A55A94BA-1452-4FB0-AEC1-4842DAC483B8}" type="presParOf" srcId="{1412BC2F-B0AA-4DDB-9C74-FBB99DCC5D9E}" destId="{4BB4F5D2-C94E-46EB-997D-E0B058F8A8D7}" srcOrd="0" destOrd="0" presId="urn:microsoft.com/office/officeart/2005/8/layout/vList3"/>
    <dgm:cxn modelId="{7491E41A-B357-47E8-A347-9502A4D73E9E}" type="presParOf" srcId="{1412BC2F-B0AA-4DDB-9C74-FBB99DCC5D9E}" destId="{930D3552-ED2C-4A3F-892E-038F54A70108}" srcOrd="1" destOrd="0" presId="urn:microsoft.com/office/officeart/2005/8/layout/vList3"/>
    <dgm:cxn modelId="{2DCA1CC6-EF95-4612-A46A-22B26937544A}" type="presParOf" srcId="{81758850-EB50-461C-B54A-698E9E5760D7}" destId="{ED4C2A38-6DFD-4BF6-AE7A-89F69373D28F}" srcOrd="1" destOrd="0" presId="urn:microsoft.com/office/officeart/2005/8/layout/vList3"/>
    <dgm:cxn modelId="{C6B4013F-6DC6-4B83-BF0F-09FBBCB8B78E}" type="presParOf" srcId="{81758850-EB50-461C-B54A-698E9E5760D7}" destId="{0DE35C3E-6956-4266-BBDB-BFB165F5B480}" srcOrd="2" destOrd="0" presId="urn:microsoft.com/office/officeart/2005/8/layout/vList3"/>
    <dgm:cxn modelId="{7FAED036-7F74-4EAD-BC6C-80C804F48A00}" type="presParOf" srcId="{0DE35C3E-6956-4266-BBDB-BFB165F5B480}" destId="{D0826156-4463-4D60-B294-7E599A671AB5}" srcOrd="0" destOrd="0" presId="urn:microsoft.com/office/officeart/2005/8/layout/vList3"/>
    <dgm:cxn modelId="{5B7872F5-6F48-45F8-B38E-A48EB607427E}" type="presParOf" srcId="{0DE35C3E-6956-4266-BBDB-BFB165F5B480}" destId="{0BEFF8CC-37D7-486F-9F96-3DCA43E88386}" srcOrd="1" destOrd="0" presId="urn:microsoft.com/office/officeart/2005/8/layout/vList3"/>
    <dgm:cxn modelId="{21ED23F9-9441-41AC-A02B-D1E55B625F8D}" type="presParOf" srcId="{81758850-EB50-461C-B54A-698E9E5760D7}" destId="{B57ABB9D-1D73-4E66-9F01-32618B8ED1FD}" srcOrd="3" destOrd="0" presId="urn:microsoft.com/office/officeart/2005/8/layout/vList3"/>
    <dgm:cxn modelId="{E7DB78C3-3672-464F-8F68-65CA580B6B39}" type="presParOf" srcId="{81758850-EB50-461C-B54A-698E9E5760D7}" destId="{DCDC207C-5FC1-420C-A1F7-476E83D9101D}" srcOrd="4" destOrd="0" presId="urn:microsoft.com/office/officeart/2005/8/layout/vList3"/>
    <dgm:cxn modelId="{A2B532A9-3560-4DDC-9388-AF41F58F6101}" type="presParOf" srcId="{DCDC207C-5FC1-420C-A1F7-476E83D9101D}" destId="{DA10A229-560F-410B-B077-901EF9C6E3B2}" srcOrd="0" destOrd="0" presId="urn:microsoft.com/office/officeart/2005/8/layout/vList3"/>
    <dgm:cxn modelId="{C762ED34-423E-49CF-BB2A-220DDD8B8BB8}" type="presParOf" srcId="{DCDC207C-5FC1-420C-A1F7-476E83D9101D}" destId="{D9648704-B0C2-4F6A-B35C-B335ACBB9016}" srcOrd="1" destOrd="0" presId="urn:microsoft.com/office/officeart/2005/8/layout/vList3"/>
    <dgm:cxn modelId="{814C969F-9D10-4646-84BC-DB35BF58E3FA}" type="presParOf" srcId="{81758850-EB50-461C-B54A-698E9E5760D7}" destId="{36BF73F0-8523-4240-B5CE-D668AF638AB1}" srcOrd="5" destOrd="0" presId="urn:microsoft.com/office/officeart/2005/8/layout/vList3"/>
    <dgm:cxn modelId="{CCC35D4C-4CB3-4D39-AA9A-CDFDBA24BD28}" type="presParOf" srcId="{81758850-EB50-461C-B54A-698E9E5760D7}" destId="{647C7964-CD10-4130-8E05-FC846C75F86E}" srcOrd="6" destOrd="0" presId="urn:microsoft.com/office/officeart/2005/8/layout/vList3"/>
    <dgm:cxn modelId="{466DB59D-4B5A-480B-B404-B50113C9E394}" type="presParOf" srcId="{647C7964-CD10-4130-8E05-FC846C75F86E}" destId="{A3C50BD4-5772-48FF-A924-2833AB999A87}" srcOrd="0" destOrd="0" presId="urn:microsoft.com/office/officeart/2005/8/layout/vList3"/>
    <dgm:cxn modelId="{F765BC2F-25E8-43A4-BA66-F14F9BF5B0B2}" type="presParOf" srcId="{647C7964-CD10-4130-8E05-FC846C75F86E}" destId="{75B75B63-8126-4592-A3B5-1F1C8B70E388}" srcOrd="1" destOrd="0" presId="urn:microsoft.com/office/officeart/2005/8/layout/vList3"/>
    <dgm:cxn modelId="{7AEEF4CD-797D-459B-82BF-ADD8B226CDA3}" type="presParOf" srcId="{81758850-EB50-461C-B54A-698E9E5760D7}" destId="{E5D58C20-0E40-46E8-B3FB-503220AE0716}" srcOrd="7" destOrd="0" presId="urn:microsoft.com/office/officeart/2005/8/layout/vList3"/>
    <dgm:cxn modelId="{A4C7CBCD-E0F2-4A61-AD28-D12163ED8CBC}" type="presParOf" srcId="{81758850-EB50-461C-B54A-698E9E5760D7}" destId="{42E9C61E-5210-4B0C-AED4-1D120A919F18}" srcOrd="8" destOrd="0" presId="urn:microsoft.com/office/officeart/2005/8/layout/vList3"/>
    <dgm:cxn modelId="{B5FD59E6-EA86-4AE8-A8C5-B960ACBF1F56}" type="presParOf" srcId="{42E9C61E-5210-4B0C-AED4-1D120A919F18}" destId="{2C598D11-616D-472D-9DE3-32363898AD31}" srcOrd="0" destOrd="0" presId="urn:microsoft.com/office/officeart/2005/8/layout/vList3"/>
    <dgm:cxn modelId="{E98BC1F5-73E3-4C9C-A25F-3E853C6580B5}" type="presParOf" srcId="{42E9C61E-5210-4B0C-AED4-1D120A919F18}" destId="{DF87D87D-1CFA-433A-B796-CA9FC54AADE7}" srcOrd="1" destOrd="0" presId="urn:microsoft.com/office/officeart/2005/8/layout/vList3"/>
    <dgm:cxn modelId="{AA5CA267-93E6-42B1-9084-EA453A62A54E}" type="presParOf" srcId="{81758850-EB50-461C-B54A-698E9E5760D7}" destId="{5DB65720-3F7A-4EB7-9ED3-AB6D65244CA6}" srcOrd="9" destOrd="0" presId="urn:microsoft.com/office/officeart/2005/8/layout/vList3"/>
    <dgm:cxn modelId="{F4929CBB-3B59-4883-B51C-142DCE8A213F}" type="presParOf" srcId="{81758850-EB50-461C-B54A-698E9E5760D7}" destId="{24A0A09B-35D5-4BBA-A879-E30965071CFD}" srcOrd="10" destOrd="0" presId="urn:microsoft.com/office/officeart/2005/8/layout/vList3"/>
    <dgm:cxn modelId="{74E8DA1A-58D3-44D9-B797-182BF3E60012}" type="presParOf" srcId="{24A0A09B-35D5-4BBA-A879-E30965071CFD}" destId="{FFDD3D41-5581-473B-BABF-2B310CEAEE21}" srcOrd="0" destOrd="0" presId="urn:microsoft.com/office/officeart/2005/8/layout/vList3"/>
    <dgm:cxn modelId="{1893A637-8520-4DD1-8552-E173F05739EC}" type="presParOf" srcId="{24A0A09B-35D5-4BBA-A879-E30965071CFD}" destId="{35DFC93B-585A-4401-A51A-B56D0A4823F8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9C51347-E474-4935-A7DC-D94E04EAF6E8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DF5B2F0-B8D0-40E4-B9C2-D635533D1063}">
      <dgm:prSet custT="1"/>
      <dgm:spPr>
        <a:solidFill>
          <a:srgbClr val="FFFF00"/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altLang="ru-RU" sz="20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Дополнительный по направлению 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altLang="ru-RU" sz="20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(председатели УМО)</a:t>
          </a:r>
        </a:p>
      </dgm:t>
    </dgm:pt>
    <dgm:pt modelId="{C916FC69-3502-4264-88A2-C4D6C2216376}" type="parTrans" cxnId="{C945B49C-B3DF-48B9-BB3E-1B9D224223EB}">
      <dgm:prSet/>
      <dgm:spPr/>
      <dgm:t>
        <a:bodyPr/>
        <a:lstStyle/>
        <a:p>
          <a:endParaRPr lang="ru-RU"/>
        </a:p>
      </dgm:t>
    </dgm:pt>
    <dgm:pt modelId="{5CEBCDA2-8EA4-4B69-83B0-BF0724AAE910}" type="sibTrans" cxnId="{C945B49C-B3DF-48B9-BB3E-1B9D224223EB}">
      <dgm:prSet/>
      <dgm:spPr/>
      <dgm:t>
        <a:bodyPr/>
        <a:lstStyle/>
        <a:p>
          <a:endParaRPr lang="ru-RU"/>
        </a:p>
      </dgm:t>
    </dgm:pt>
    <dgm:pt modelId="{72E18FE1-4A79-4DC6-A1D8-8FE47C1DB6FB}">
      <dgm:prSet custT="1"/>
      <dgm:spPr>
        <a:solidFill>
          <a:srgbClr val="FFFF00"/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altLang="ru-RU" sz="18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Оценка занятия по критериям ФОП, ФГОС</a:t>
          </a:r>
          <a:endParaRPr lang="ru-RU" altLang="ru-RU" sz="1800" dirty="0">
            <a:solidFill>
              <a:schemeClr val="accent6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BD71411-32A0-42C2-8E85-12A08BEE8071}" type="parTrans" cxnId="{EB376C6B-6AAC-46D7-BACC-8D8C2E9BD311}">
      <dgm:prSet/>
      <dgm:spPr/>
      <dgm:t>
        <a:bodyPr/>
        <a:lstStyle/>
        <a:p>
          <a:endParaRPr lang="ru-RU"/>
        </a:p>
      </dgm:t>
    </dgm:pt>
    <dgm:pt modelId="{7126B7CB-CB41-4479-B6CF-E1ED7B7DC5B0}" type="sibTrans" cxnId="{EB376C6B-6AAC-46D7-BACC-8D8C2E9BD311}">
      <dgm:prSet/>
      <dgm:spPr/>
      <dgm:t>
        <a:bodyPr/>
        <a:lstStyle/>
        <a:p>
          <a:endParaRPr lang="ru-RU"/>
        </a:p>
      </dgm:t>
    </dgm:pt>
    <dgm:pt modelId="{8431289D-5DF7-4A89-8716-C173BF47CEEF}">
      <dgm:prSet custT="1"/>
      <dgm:spPr>
        <a:solidFill>
          <a:srgbClr val="00B0F0"/>
        </a:solidFill>
      </dgm:spPr>
      <dgm:t>
        <a:bodyPr/>
        <a:lstStyle/>
        <a:p>
          <a:r>
            <a:rPr lang="ru-RU" altLang="ru-RU" sz="24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вебинары</a:t>
          </a:r>
        </a:p>
      </dgm:t>
    </dgm:pt>
    <dgm:pt modelId="{630AA026-D348-4745-84E9-119B2A300AD0}" type="parTrans" cxnId="{E671E7EA-E47D-4B15-91FD-14D9831F1F84}">
      <dgm:prSet/>
      <dgm:spPr/>
      <dgm:t>
        <a:bodyPr/>
        <a:lstStyle/>
        <a:p>
          <a:endParaRPr lang="ru-RU"/>
        </a:p>
      </dgm:t>
    </dgm:pt>
    <dgm:pt modelId="{842E2889-FC79-4633-B5EB-EC446B6C9D9D}" type="sibTrans" cxnId="{E671E7EA-E47D-4B15-91FD-14D9831F1F84}">
      <dgm:prSet/>
      <dgm:spPr/>
      <dgm:t>
        <a:bodyPr/>
        <a:lstStyle/>
        <a:p>
          <a:endParaRPr lang="ru-RU"/>
        </a:p>
      </dgm:t>
    </dgm:pt>
    <dgm:pt modelId="{C0D3A6EC-C83A-420A-A277-65BE814CFDD5}">
      <dgm:prSet custT="1"/>
      <dgm:spPr>
        <a:solidFill>
          <a:srgbClr val="FFFF00"/>
        </a:solidFill>
      </dgm:spPr>
      <dgm:t>
        <a:bodyPr/>
        <a:lstStyle/>
        <a:p>
          <a:r>
            <a:rPr lang="ru-RU" altLang="ru-RU" sz="18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Вводный. Ознакомительный</a:t>
          </a:r>
        </a:p>
      </dgm:t>
    </dgm:pt>
    <dgm:pt modelId="{778F222F-E1A3-41E7-8BD7-82BDAD722923}" type="parTrans" cxnId="{6DDE0F4E-A192-4949-86F7-D6C0A2AA5EE3}">
      <dgm:prSet/>
      <dgm:spPr/>
      <dgm:t>
        <a:bodyPr/>
        <a:lstStyle/>
        <a:p>
          <a:endParaRPr lang="ru-RU"/>
        </a:p>
      </dgm:t>
    </dgm:pt>
    <dgm:pt modelId="{375592F0-581B-410F-BAA2-1A2906F880FE}" type="sibTrans" cxnId="{6DDE0F4E-A192-4949-86F7-D6C0A2AA5EE3}">
      <dgm:prSet/>
      <dgm:spPr/>
      <dgm:t>
        <a:bodyPr/>
        <a:lstStyle/>
        <a:p>
          <a:endParaRPr lang="ru-RU"/>
        </a:p>
      </dgm:t>
    </dgm:pt>
    <dgm:pt modelId="{3405F910-97D1-4372-BFD8-C7DB6EE37A08}" type="pres">
      <dgm:prSet presAssocID="{D9C51347-E474-4935-A7DC-D94E04EAF6E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6F934D6-86C2-426D-88DD-F72F96F890B7}" type="pres">
      <dgm:prSet presAssocID="{8431289D-5DF7-4A89-8716-C173BF47CEEF}" presName="node" presStyleLbl="node1" presStyleIdx="0" presStyleCnt="4" custScaleX="1648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D77E20-88A8-42F8-9F78-F6F517916C3A}" type="pres">
      <dgm:prSet presAssocID="{8431289D-5DF7-4A89-8716-C173BF47CEEF}" presName="spNode" presStyleCnt="0"/>
      <dgm:spPr/>
    </dgm:pt>
    <dgm:pt modelId="{CFCC0DF5-FB21-4F7B-9439-1D3CA34FD74E}" type="pres">
      <dgm:prSet presAssocID="{842E2889-FC79-4633-B5EB-EC446B6C9D9D}" presName="sibTrans" presStyleLbl="sibTrans1D1" presStyleIdx="0" presStyleCnt="4"/>
      <dgm:spPr/>
      <dgm:t>
        <a:bodyPr/>
        <a:lstStyle/>
        <a:p>
          <a:endParaRPr lang="ru-RU"/>
        </a:p>
      </dgm:t>
    </dgm:pt>
    <dgm:pt modelId="{36C6C621-9615-467E-B89F-C79A696C577B}" type="pres">
      <dgm:prSet presAssocID="{72E18FE1-4A79-4DC6-A1D8-8FE47C1DB6FB}" presName="node" presStyleLbl="node1" presStyleIdx="1" presStyleCnt="4" custScaleX="189020" custScaleY="168290" custRadScaleRad="108505" custRadScaleInc="14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90AEE2-6263-400B-A140-CF30B8DBA88B}" type="pres">
      <dgm:prSet presAssocID="{72E18FE1-4A79-4DC6-A1D8-8FE47C1DB6FB}" presName="spNode" presStyleCnt="0"/>
      <dgm:spPr/>
    </dgm:pt>
    <dgm:pt modelId="{17C2A49E-E94D-462A-AC73-4629CDD205BD}" type="pres">
      <dgm:prSet presAssocID="{7126B7CB-CB41-4479-B6CF-E1ED7B7DC5B0}" presName="sibTrans" presStyleLbl="sibTrans1D1" presStyleIdx="1" presStyleCnt="4"/>
      <dgm:spPr/>
      <dgm:t>
        <a:bodyPr/>
        <a:lstStyle/>
        <a:p>
          <a:endParaRPr lang="ru-RU"/>
        </a:p>
      </dgm:t>
    </dgm:pt>
    <dgm:pt modelId="{14270B91-BF56-4AD1-9CEF-203223C31AE1}" type="pres">
      <dgm:prSet presAssocID="{8DF5B2F0-B8D0-40E4-B9C2-D635533D1063}" presName="node" presStyleLbl="node1" presStyleIdx="2" presStyleCnt="4" custScaleX="227216" custRadScaleRad="112634" custRadScaleInc="-1083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C55B69-5966-4A2A-8BDC-92E43C678528}" type="pres">
      <dgm:prSet presAssocID="{8DF5B2F0-B8D0-40E4-B9C2-D635533D1063}" presName="spNode" presStyleCnt="0"/>
      <dgm:spPr/>
    </dgm:pt>
    <dgm:pt modelId="{A1FDE63F-85CA-422B-973F-2C2A0A899309}" type="pres">
      <dgm:prSet presAssocID="{5CEBCDA2-8EA4-4B69-83B0-BF0724AAE910}" presName="sibTrans" presStyleLbl="sibTrans1D1" presStyleIdx="2" presStyleCnt="4"/>
      <dgm:spPr/>
      <dgm:t>
        <a:bodyPr/>
        <a:lstStyle/>
        <a:p>
          <a:endParaRPr lang="ru-RU"/>
        </a:p>
      </dgm:t>
    </dgm:pt>
    <dgm:pt modelId="{C344F096-36BF-48C1-9009-1538318935AB}" type="pres">
      <dgm:prSet presAssocID="{C0D3A6EC-C83A-420A-A277-65BE814CFDD5}" presName="node" presStyleLbl="node1" presStyleIdx="3" presStyleCnt="4" custScaleX="1851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868BD4-EB59-42EB-B556-48C41AF316E2}" type="pres">
      <dgm:prSet presAssocID="{C0D3A6EC-C83A-420A-A277-65BE814CFDD5}" presName="spNode" presStyleCnt="0"/>
      <dgm:spPr/>
    </dgm:pt>
    <dgm:pt modelId="{10A67737-637C-43CD-BE5D-054B34102655}" type="pres">
      <dgm:prSet presAssocID="{375592F0-581B-410F-BAA2-1A2906F880FE}" presName="sibTrans" presStyleLbl="sibTrans1D1" presStyleIdx="3" presStyleCnt="4"/>
      <dgm:spPr/>
      <dgm:t>
        <a:bodyPr/>
        <a:lstStyle/>
        <a:p>
          <a:endParaRPr lang="ru-RU"/>
        </a:p>
      </dgm:t>
    </dgm:pt>
  </dgm:ptLst>
  <dgm:cxnLst>
    <dgm:cxn modelId="{BAB3FAF0-1687-4EDE-9D97-613D834A37DD}" type="presOf" srcId="{72E18FE1-4A79-4DC6-A1D8-8FE47C1DB6FB}" destId="{36C6C621-9615-467E-B89F-C79A696C577B}" srcOrd="0" destOrd="0" presId="urn:microsoft.com/office/officeart/2005/8/layout/cycle6"/>
    <dgm:cxn modelId="{68EA8650-5FCE-48E8-B758-6C48D020A5F5}" type="presOf" srcId="{8431289D-5DF7-4A89-8716-C173BF47CEEF}" destId="{26F934D6-86C2-426D-88DD-F72F96F890B7}" srcOrd="0" destOrd="0" presId="urn:microsoft.com/office/officeart/2005/8/layout/cycle6"/>
    <dgm:cxn modelId="{DD3B1FDD-F70B-42CE-B6D1-226B56527DBA}" type="presOf" srcId="{D9C51347-E474-4935-A7DC-D94E04EAF6E8}" destId="{3405F910-97D1-4372-BFD8-C7DB6EE37A08}" srcOrd="0" destOrd="0" presId="urn:microsoft.com/office/officeart/2005/8/layout/cycle6"/>
    <dgm:cxn modelId="{C945B49C-B3DF-48B9-BB3E-1B9D224223EB}" srcId="{D9C51347-E474-4935-A7DC-D94E04EAF6E8}" destId="{8DF5B2F0-B8D0-40E4-B9C2-D635533D1063}" srcOrd="2" destOrd="0" parTransId="{C916FC69-3502-4264-88A2-C4D6C2216376}" sibTransId="{5CEBCDA2-8EA4-4B69-83B0-BF0724AAE910}"/>
    <dgm:cxn modelId="{E671E7EA-E47D-4B15-91FD-14D9831F1F84}" srcId="{D9C51347-E474-4935-A7DC-D94E04EAF6E8}" destId="{8431289D-5DF7-4A89-8716-C173BF47CEEF}" srcOrd="0" destOrd="0" parTransId="{630AA026-D348-4745-84E9-119B2A300AD0}" sibTransId="{842E2889-FC79-4633-B5EB-EC446B6C9D9D}"/>
    <dgm:cxn modelId="{6C9EB1B0-2A67-4F2C-BA6C-9A92382BBCAA}" type="presOf" srcId="{8DF5B2F0-B8D0-40E4-B9C2-D635533D1063}" destId="{14270B91-BF56-4AD1-9CEF-203223C31AE1}" srcOrd="0" destOrd="0" presId="urn:microsoft.com/office/officeart/2005/8/layout/cycle6"/>
    <dgm:cxn modelId="{802F3FFC-1312-439F-B074-FC65AA131EC8}" type="presOf" srcId="{7126B7CB-CB41-4479-B6CF-E1ED7B7DC5B0}" destId="{17C2A49E-E94D-462A-AC73-4629CDD205BD}" srcOrd="0" destOrd="0" presId="urn:microsoft.com/office/officeart/2005/8/layout/cycle6"/>
    <dgm:cxn modelId="{6DDE0F4E-A192-4949-86F7-D6C0A2AA5EE3}" srcId="{D9C51347-E474-4935-A7DC-D94E04EAF6E8}" destId="{C0D3A6EC-C83A-420A-A277-65BE814CFDD5}" srcOrd="3" destOrd="0" parTransId="{778F222F-E1A3-41E7-8BD7-82BDAD722923}" sibTransId="{375592F0-581B-410F-BAA2-1A2906F880FE}"/>
    <dgm:cxn modelId="{81D715C4-C77B-4400-A832-88E07FBE8583}" type="presOf" srcId="{375592F0-581B-410F-BAA2-1A2906F880FE}" destId="{10A67737-637C-43CD-BE5D-054B34102655}" srcOrd="0" destOrd="0" presId="urn:microsoft.com/office/officeart/2005/8/layout/cycle6"/>
    <dgm:cxn modelId="{9C0A23E7-9CAA-47C4-9058-F735484C9F01}" type="presOf" srcId="{C0D3A6EC-C83A-420A-A277-65BE814CFDD5}" destId="{C344F096-36BF-48C1-9009-1538318935AB}" srcOrd="0" destOrd="0" presId="urn:microsoft.com/office/officeart/2005/8/layout/cycle6"/>
    <dgm:cxn modelId="{F029BF91-E42C-4B0B-9CE5-44127D42EDD4}" type="presOf" srcId="{842E2889-FC79-4633-B5EB-EC446B6C9D9D}" destId="{CFCC0DF5-FB21-4F7B-9439-1D3CA34FD74E}" srcOrd="0" destOrd="0" presId="urn:microsoft.com/office/officeart/2005/8/layout/cycle6"/>
    <dgm:cxn modelId="{BBF76A41-18E3-44A7-B06C-B67251F7F532}" type="presOf" srcId="{5CEBCDA2-8EA4-4B69-83B0-BF0724AAE910}" destId="{A1FDE63F-85CA-422B-973F-2C2A0A899309}" srcOrd="0" destOrd="0" presId="urn:microsoft.com/office/officeart/2005/8/layout/cycle6"/>
    <dgm:cxn modelId="{EB376C6B-6AAC-46D7-BACC-8D8C2E9BD311}" srcId="{D9C51347-E474-4935-A7DC-D94E04EAF6E8}" destId="{72E18FE1-4A79-4DC6-A1D8-8FE47C1DB6FB}" srcOrd="1" destOrd="0" parTransId="{0BD71411-32A0-42C2-8E85-12A08BEE8071}" sibTransId="{7126B7CB-CB41-4479-B6CF-E1ED7B7DC5B0}"/>
    <dgm:cxn modelId="{9955CFA1-6BFF-4218-A9BC-96E57A1C670D}" type="presParOf" srcId="{3405F910-97D1-4372-BFD8-C7DB6EE37A08}" destId="{26F934D6-86C2-426D-88DD-F72F96F890B7}" srcOrd="0" destOrd="0" presId="urn:microsoft.com/office/officeart/2005/8/layout/cycle6"/>
    <dgm:cxn modelId="{3FC09823-A14C-404A-BF2B-C19AB9E90E6F}" type="presParOf" srcId="{3405F910-97D1-4372-BFD8-C7DB6EE37A08}" destId="{B5D77E20-88A8-42F8-9F78-F6F517916C3A}" srcOrd="1" destOrd="0" presId="urn:microsoft.com/office/officeart/2005/8/layout/cycle6"/>
    <dgm:cxn modelId="{3F617B24-B478-4123-BEB3-61688E05300B}" type="presParOf" srcId="{3405F910-97D1-4372-BFD8-C7DB6EE37A08}" destId="{CFCC0DF5-FB21-4F7B-9439-1D3CA34FD74E}" srcOrd="2" destOrd="0" presId="urn:microsoft.com/office/officeart/2005/8/layout/cycle6"/>
    <dgm:cxn modelId="{943CF658-10CA-43A6-BDF3-D37CA6724598}" type="presParOf" srcId="{3405F910-97D1-4372-BFD8-C7DB6EE37A08}" destId="{36C6C621-9615-467E-B89F-C79A696C577B}" srcOrd="3" destOrd="0" presId="urn:microsoft.com/office/officeart/2005/8/layout/cycle6"/>
    <dgm:cxn modelId="{C639D996-D3C8-4EB0-BE71-5818C6A461D2}" type="presParOf" srcId="{3405F910-97D1-4372-BFD8-C7DB6EE37A08}" destId="{5990AEE2-6263-400B-A140-CF30B8DBA88B}" srcOrd="4" destOrd="0" presId="urn:microsoft.com/office/officeart/2005/8/layout/cycle6"/>
    <dgm:cxn modelId="{0FC9BF2F-3230-4B39-AFEA-92C722964C82}" type="presParOf" srcId="{3405F910-97D1-4372-BFD8-C7DB6EE37A08}" destId="{17C2A49E-E94D-462A-AC73-4629CDD205BD}" srcOrd="5" destOrd="0" presId="urn:microsoft.com/office/officeart/2005/8/layout/cycle6"/>
    <dgm:cxn modelId="{A785CB38-1579-4156-A625-9201B0B1388D}" type="presParOf" srcId="{3405F910-97D1-4372-BFD8-C7DB6EE37A08}" destId="{14270B91-BF56-4AD1-9CEF-203223C31AE1}" srcOrd="6" destOrd="0" presId="urn:microsoft.com/office/officeart/2005/8/layout/cycle6"/>
    <dgm:cxn modelId="{E6977B18-D420-4C0D-8CC0-583D4BE0629C}" type="presParOf" srcId="{3405F910-97D1-4372-BFD8-C7DB6EE37A08}" destId="{CDC55B69-5966-4A2A-8BDC-92E43C678528}" srcOrd="7" destOrd="0" presId="urn:microsoft.com/office/officeart/2005/8/layout/cycle6"/>
    <dgm:cxn modelId="{9C374579-301D-4E7E-8FE2-9400836A6B69}" type="presParOf" srcId="{3405F910-97D1-4372-BFD8-C7DB6EE37A08}" destId="{A1FDE63F-85CA-422B-973F-2C2A0A899309}" srcOrd="8" destOrd="0" presId="urn:microsoft.com/office/officeart/2005/8/layout/cycle6"/>
    <dgm:cxn modelId="{81F46F48-1F6C-420D-9247-20591D85B7B3}" type="presParOf" srcId="{3405F910-97D1-4372-BFD8-C7DB6EE37A08}" destId="{C344F096-36BF-48C1-9009-1538318935AB}" srcOrd="9" destOrd="0" presId="urn:microsoft.com/office/officeart/2005/8/layout/cycle6"/>
    <dgm:cxn modelId="{6BCB10C7-CC1A-4BBF-982D-8C463B13FC9C}" type="presParOf" srcId="{3405F910-97D1-4372-BFD8-C7DB6EE37A08}" destId="{A6868BD4-EB59-42EB-B556-48C41AF316E2}" srcOrd="10" destOrd="0" presId="urn:microsoft.com/office/officeart/2005/8/layout/cycle6"/>
    <dgm:cxn modelId="{000605DF-FC6D-4EEA-B0FB-C1CC805D73EE}" type="presParOf" srcId="{3405F910-97D1-4372-BFD8-C7DB6EE37A08}" destId="{10A67737-637C-43CD-BE5D-054B34102655}" srcOrd="1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9C51347-E474-4935-A7DC-D94E04EAF6E8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2E18FE1-4A79-4DC6-A1D8-8FE47C1DB6FB}">
      <dgm:prSet custT="1"/>
      <dgm:spPr>
        <a:solidFill>
          <a:srgbClr val="FFFF00"/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altLang="ru-RU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Методическая копилка: банк заданий, видеоуроки, методические продукты</a:t>
          </a:r>
          <a:endParaRPr lang="ru-RU" altLang="ru-RU" sz="18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BD71411-32A0-42C2-8E85-12A08BEE8071}" type="parTrans" cxnId="{EB376C6B-6AAC-46D7-BACC-8D8C2E9BD311}">
      <dgm:prSet/>
      <dgm:spPr/>
      <dgm:t>
        <a:bodyPr/>
        <a:lstStyle/>
        <a:p>
          <a:endParaRPr lang="ru-RU"/>
        </a:p>
      </dgm:t>
    </dgm:pt>
    <dgm:pt modelId="{7126B7CB-CB41-4479-B6CF-E1ED7B7DC5B0}" type="sibTrans" cxnId="{EB376C6B-6AAC-46D7-BACC-8D8C2E9BD311}">
      <dgm:prSet/>
      <dgm:spPr/>
      <dgm:t>
        <a:bodyPr/>
        <a:lstStyle/>
        <a:p>
          <a:endParaRPr lang="ru-RU"/>
        </a:p>
      </dgm:t>
    </dgm:pt>
    <dgm:pt modelId="{8431289D-5DF7-4A89-8716-C173BF47CEEF}">
      <dgm:prSet phldrT="[Текст]" custT="1"/>
      <dgm:spPr/>
      <dgm:t>
        <a:bodyPr/>
        <a:lstStyle/>
        <a:p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Взаимодействует с педагогами в формате модуля «Кабинет методиста»  АИС «Кадры в образовании. Самарская область</a:t>
          </a:r>
          <a:endParaRPr lang="ru-RU" altLang="ru-RU" sz="2400" b="1" dirty="0">
            <a:solidFill>
              <a:schemeClr val="accent6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0AA026-D348-4745-84E9-119B2A300AD0}" type="parTrans" cxnId="{E671E7EA-E47D-4B15-91FD-14D9831F1F84}">
      <dgm:prSet/>
      <dgm:spPr/>
      <dgm:t>
        <a:bodyPr/>
        <a:lstStyle/>
        <a:p>
          <a:endParaRPr lang="ru-RU"/>
        </a:p>
      </dgm:t>
    </dgm:pt>
    <dgm:pt modelId="{842E2889-FC79-4633-B5EB-EC446B6C9D9D}" type="sibTrans" cxnId="{E671E7EA-E47D-4B15-91FD-14D9831F1F84}">
      <dgm:prSet/>
      <dgm:spPr/>
      <dgm:t>
        <a:bodyPr/>
        <a:lstStyle/>
        <a:p>
          <a:endParaRPr lang="ru-RU"/>
        </a:p>
      </dgm:t>
    </dgm:pt>
    <dgm:pt modelId="{C0D3A6EC-C83A-420A-A277-65BE814CFDD5}">
      <dgm:prSet custT="1"/>
      <dgm:spPr>
        <a:solidFill>
          <a:srgbClr val="FFFF00"/>
        </a:solidFill>
      </dgm:spPr>
      <dgm:t>
        <a:bodyPr/>
        <a:lstStyle/>
        <a:p>
          <a:r>
            <a:rPr lang="ru-RU" altLang="ru-RU" sz="18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Методические мероприятия</a:t>
          </a:r>
        </a:p>
      </dgm:t>
    </dgm:pt>
    <dgm:pt modelId="{778F222F-E1A3-41E7-8BD7-82BDAD722923}" type="parTrans" cxnId="{6DDE0F4E-A192-4949-86F7-D6C0A2AA5EE3}">
      <dgm:prSet/>
      <dgm:spPr/>
      <dgm:t>
        <a:bodyPr/>
        <a:lstStyle/>
        <a:p>
          <a:endParaRPr lang="ru-RU"/>
        </a:p>
      </dgm:t>
    </dgm:pt>
    <dgm:pt modelId="{375592F0-581B-410F-BAA2-1A2906F880FE}" type="sibTrans" cxnId="{6DDE0F4E-A192-4949-86F7-D6C0A2AA5EE3}">
      <dgm:prSet/>
      <dgm:spPr/>
      <dgm:t>
        <a:bodyPr/>
        <a:lstStyle/>
        <a:p>
          <a:endParaRPr lang="ru-RU"/>
        </a:p>
      </dgm:t>
    </dgm:pt>
    <dgm:pt modelId="{3405F910-97D1-4372-BFD8-C7DB6EE37A08}" type="pres">
      <dgm:prSet presAssocID="{D9C51347-E474-4935-A7DC-D94E04EAF6E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6F934D6-86C2-426D-88DD-F72F96F890B7}" type="pres">
      <dgm:prSet presAssocID="{8431289D-5DF7-4A89-8716-C173BF47CEEF}" presName="node" presStyleLbl="node1" presStyleIdx="0" presStyleCnt="3" custScaleX="4254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D77E20-88A8-42F8-9F78-F6F517916C3A}" type="pres">
      <dgm:prSet presAssocID="{8431289D-5DF7-4A89-8716-C173BF47CEEF}" presName="spNode" presStyleCnt="0"/>
      <dgm:spPr/>
    </dgm:pt>
    <dgm:pt modelId="{CFCC0DF5-FB21-4F7B-9439-1D3CA34FD74E}" type="pres">
      <dgm:prSet presAssocID="{842E2889-FC79-4633-B5EB-EC446B6C9D9D}" presName="sibTrans" presStyleLbl="sibTrans1D1" presStyleIdx="0" presStyleCnt="3"/>
      <dgm:spPr/>
      <dgm:t>
        <a:bodyPr/>
        <a:lstStyle/>
        <a:p>
          <a:endParaRPr lang="ru-RU"/>
        </a:p>
      </dgm:t>
    </dgm:pt>
    <dgm:pt modelId="{36C6C621-9615-467E-B89F-C79A696C577B}" type="pres">
      <dgm:prSet presAssocID="{72E18FE1-4A79-4DC6-A1D8-8FE47C1DB6FB}" presName="node" presStyleLbl="node1" presStyleIdx="1" presStyleCnt="3" custScaleX="189020" custScaleY="168290" custRadScaleRad="133793" custRadScaleInc="-425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90AEE2-6263-400B-A140-CF30B8DBA88B}" type="pres">
      <dgm:prSet presAssocID="{72E18FE1-4A79-4DC6-A1D8-8FE47C1DB6FB}" presName="spNode" presStyleCnt="0"/>
      <dgm:spPr/>
    </dgm:pt>
    <dgm:pt modelId="{17C2A49E-E94D-462A-AC73-4629CDD205BD}" type="pres">
      <dgm:prSet presAssocID="{7126B7CB-CB41-4479-B6CF-E1ED7B7DC5B0}" presName="sibTrans" presStyleLbl="sibTrans1D1" presStyleIdx="1" presStyleCnt="3"/>
      <dgm:spPr/>
      <dgm:t>
        <a:bodyPr/>
        <a:lstStyle/>
        <a:p>
          <a:endParaRPr lang="ru-RU"/>
        </a:p>
      </dgm:t>
    </dgm:pt>
    <dgm:pt modelId="{C344F096-36BF-48C1-9009-1538318935AB}" type="pres">
      <dgm:prSet presAssocID="{C0D3A6EC-C83A-420A-A277-65BE814CFDD5}" presName="node" presStyleLbl="node1" presStyleIdx="2" presStyleCnt="3" custScaleX="185103" custRadScaleRad="98518" custRadScaleInc="660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868BD4-EB59-42EB-B556-48C41AF316E2}" type="pres">
      <dgm:prSet presAssocID="{C0D3A6EC-C83A-420A-A277-65BE814CFDD5}" presName="spNode" presStyleCnt="0"/>
      <dgm:spPr/>
    </dgm:pt>
    <dgm:pt modelId="{10A67737-637C-43CD-BE5D-054B34102655}" type="pres">
      <dgm:prSet presAssocID="{375592F0-581B-410F-BAA2-1A2906F880FE}" presName="sibTrans" presStyleLbl="sibTrans1D1" presStyleIdx="2" presStyleCnt="3"/>
      <dgm:spPr/>
      <dgm:t>
        <a:bodyPr/>
        <a:lstStyle/>
        <a:p>
          <a:endParaRPr lang="ru-RU"/>
        </a:p>
      </dgm:t>
    </dgm:pt>
  </dgm:ptLst>
  <dgm:cxnLst>
    <dgm:cxn modelId="{BAB3FAF0-1687-4EDE-9D97-613D834A37DD}" type="presOf" srcId="{72E18FE1-4A79-4DC6-A1D8-8FE47C1DB6FB}" destId="{36C6C621-9615-467E-B89F-C79A696C577B}" srcOrd="0" destOrd="0" presId="urn:microsoft.com/office/officeart/2005/8/layout/cycle6"/>
    <dgm:cxn modelId="{68EA8650-5FCE-48E8-B758-6C48D020A5F5}" type="presOf" srcId="{8431289D-5DF7-4A89-8716-C173BF47CEEF}" destId="{26F934D6-86C2-426D-88DD-F72F96F890B7}" srcOrd="0" destOrd="0" presId="urn:microsoft.com/office/officeart/2005/8/layout/cycle6"/>
    <dgm:cxn modelId="{DD3B1FDD-F70B-42CE-B6D1-226B56527DBA}" type="presOf" srcId="{D9C51347-E474-4935-A7DC-D94E04EAF6E8}" destId="{3405F910-97D1-4372-BFD8-C7DB6EE37A08}" srcOrd="0" destOrd="0" presId="urn:microsoft.com/office/officeart/2005/8/layout/cycle6"/>
    <dgm:cxn modelId="{E671E7EA-E47D-4B15-91FD-14D9831F1F84}" srcId="{D9C51347-E474-4935-A7DC-D94E04EAF6E8}" destId="{8431289D-5DF7-4A89-8716-C173BF47CEEF}" srcOrd="0" destOrd="0" parTransId="{630AA026-D348-4745-84E9-119B2A300AD0}" sibTransId="{842E2889-FC79-4633-B5EB-EC446B6C9D9D}"/>
    <dgm:cxn modelId="{802F3FFC-1312-439F-B074-FC65AA131EC8}" type="presOf" srcId="{7126B7CB-CB41-4479-B6CF-E1ED7B7DC5B0}" destId="{17C2A49E-E94D-462A-AC73-4629CDD205BD}" srcOrd="0" destOrd="0" presId="urn:microsoft.com/office/officeart/2005/8/layout/cycle6"/>
    <dgm:cxn modelId="{6DDE0F4E-A192-4949-86F7-D6C0A2AA5EE3}" srcId="{D9C51347-E474-4935-A7DC-D94E04EAF6E8}" destId="{C0D3A6EC-C83A-420A-A277-65BE814CFDD5}" srcOrd="2" destOrd="0" parTransId="{778F222F-E1A3-41E7-8BD7-82BDAD722923}" sibTransId="{375592F0-581B-410F-BAA2-1A2906F880FE}"/>
    <dgm:cxn modelId="{81D715C4-C77B-4400-A832-88E07FBE8583}" type="presOf" srcId="{375592F0-581B-410F-BAA2-1A2906F880FE}" destId="{10A67737-637C-43CD-BE5D-054B34102655}" srcOrd="0" destOrd="0" presId="urn:microsoft.com/office/officeart/2005/8/layout/cycle6"/>
    <dgm:cxn modelId="{9C0A23E7-9CAA-47C4-9058-F735484C9F01}" type="presOf" srcId="{C0D3A6EC-C83A-420A-A277-65BE814CFDD5}" destId="{C344F096-36BF-48C1-9009-1538318935AB}" srcOrd="0" destOrd="0" presId="urn:microsoft.com/office/officeart/2005/8/layout/cycle6"/>
    <dgm:cxn modelId="{F029BF91-E42C-4B0B-9CE5-44127D42EDD4}" type="presOf" srcId="{842E2889-FC79-4633-B5EB-EC446B6C9D9D}" destId="{CFCC0DF5-FB21-4F7B-9439-1D3CA34FD74E}" srcOrd="0" destOrd="0" presId="urn:microsoft.com/office/officeart/2005/8/layout/cycle6"/>
    <dgm:cxn modelId="{EB376C6B-6AAC-46D7-BACC-8D8C2E9BD311}" srcId="{D9C51347-E474-4935-A7DC-D94E04EAF6E8}" destId="{72E18FE1-4A79-4DC6-A1D8-8FE47C1DB6FB}" srcOrd="1" destOrd="0" parTransId="{0BD71411-32A0-42C2-8E85-12A08BEE8071}" sibTransId="{7126B7CB-CB41-4479-B6CF-E1ED7B7DC5B0}"/>
    <dgm:cxn modelId="{9955CFA1-6BFF-4218-A9BC-96E57A1C670D}" type="presParOf" srcId="{3405F910-97D1-4372-BFD8-C7DB6EE37A08}" destId="{26F934D6-86C2-426D-88DD-F72F96F890B7}" srcOrd="0" destOrd="0" presId="urn:microsoft.com/office/officeart/2005/8/layout/cycle6"/>
    <dgm:cxn modelId="{3FC09823-A14C-404A-BF2B-C19AB9E90E6F}" type="presParOf" srcId="{3405F910-97D1-4372-BFD8-C7DB6EE37A08}" destId="{B5D77E20-88A8-42F8-9F78-F6F517916C3A}" srcOrd="1" destOrd="0" presId="urn:microsoft.com/office/officeart/2005/8/layout/cycle6"/>
    <dgm:cxn modelId="{3F617B24-B478-4123-BEB3-61688E05300B}" type="presParOf" srcId="{3405F910-97D1-4372-BFD8-C7DB6EE37A08}" destId="{CFCC0DF5-FB21-4F7B-9439-1D3CA34FD74E}" srcOrd="2" destOrd="0" presId="urn:microsoft.com/office/officeart/2005/8/layout/cycle6"/>
    <dgm:cxn modelId="{943CF658-10CA-43A6-BDF3-D37CA6724598}" type="presParOf" srcId="{3405F910-97D1-4372-BFD8-C7DB6EE37A08}" destId="{36C6C621-9615-467E-B89F-C79A696C577B}" srcOrd="3" destOrd="0" presId="urn:microsoft.com/office/officeart/2005/8/layout/cycle6"/>
    <dgm:cxn modelId="{C639D996-D3C8-4EB0-BE71-5818C6A461D2}" type="presParOf" srcId="{3405F910-97D1-4372-BFD8-C7DB6EE37A08}" destId="{5990AEE2-6263-400B-A140-CF30B8DBA88B}" srcOrd="4" destOrd="0" presId="urn:microsoft.com/office/officeart/2005/8/layout/cycle6"/>
    <dgm:cxn modelId="{0FC9BF2F-3230-4B39-AFEA-92C722964C82}" type="presParOf" srcId="{3405F910-97D1-4372-BFD8-C7DB6EE37A08}" destId="{17C2A49E-E94D-462A-AC73-4629CDD205BD}" srcOrd="5" destOrd="0" presId="urn:microsoft.com/office/officeart/2005/8/layout/cycle6"/>
    <dgm:cxn modelId="{81F46F48-1F6C-420D-9247-20591D85B7B3}" type="presParOf" srcId="{3405F910-97D1-4372-BFD8-C7DB6EE37A08}" destId="{C344F096-36BF-48C1-9009-1538318935AB}" srcOrd="6" destOrd="0" presId="urn:microsoft.com/office/officeart/2005/8/layout/cycle6"/>
    <dgm:cxn modelId="{6BCB10C7-CC1A-4BBF-982D-8C463B13FC9C}" type="presParOf" srcId="{3405F910-97D1-4372-BFD8-C7DB6EE37A08}" destId="{A6868BD4-EB59-42EB-B556-48C41AF316E2}" srcOrd="7" destOrd="0" presId="urn:microsoft.com/office/officeart/2005/8/layout/cycle6"/>
    <dgm:cxn modelId="{000605DF-FC6D-4EEA-B0FB-C1CC805D73EE}" type="presParOf" srcId="{3405F910-97D1-4372-BFD8-C7DB6EE37A08}" destId="{10A67737-637C-43CD-BE5D-054B34102655}" srcOrd="8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5B5D19-9A01-4C82-AE93-123E99B02152}">
      <dsp:nvSpPr>
        <dsp:cNvPr id="0" name=""/>
        <dsp:cNvSpPr/>
      </dsp:nvSpPr>
      <dsp:spPr>
        <a:xfrm rot="5400000">
          <a:off x="-355746" y="1038296"/>
          <a:ext cx="2371644" cy="1660151"/>
        </a:xfrm>
        <a:prstGeom prst="chevron">
          <a:avLst/>
        </a:prstGeom>
        <a:solidFill>
          <a:schemeClr val="accent6">
            <a:lumMod val="60000"/>
            <a:lumOff val="4000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800" kern="1200" dirty="0"/>
        </a:p>
      </dsp:txBody>
      <dsp:txXfrm rot="-5400000">
        <a:off x="1" y="1512626"/>
        <a:ext cx="1660151" cy="711493"/>
      </dsp:txXfrm>
    </dsp:sp>
    <dsp:sp modelId="{C25263AC-8E6E-44AF-9A9D-3E6A470B38B1}">
      <dsp:nvSpPr>
        <dsp:cNvPr id="0" name=""/>
        <dsp:cNvSpPr/>
      </dsp:nvSpPr>
      <dsp:spPr>
        <a:xfrm rot="5400000">
          <a:off x="3522175" y="-1875861"/>
          <a:ext cx="2869045" cy="662076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Закрепление педагогов за региональными методистами осуществляется ответственными работниками образовательных организаций в АИС «Кадры в образовании. Самарская область»</a:t>
          </a:r>
          <a:endParaRPr lang="ru-RU" sz="20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646314" y="140055"/>
        <a:ext cx="6480713" cy="2588935"/>
      </dsp:txXfrm>
    </dsp:sp>
    <dsp:sp modelId="{EA8374CF-8A5F-4D09-8948-17C32A1633D6}">
      <dsp:nvSpPr>
        <dsp:cNvPr id="0" name=""/>
        <dsp:cNvSpPr/>
      </dsp:nvSpPr>
      <dsp:spPr>
        <a:xfrm rot="5400000">
          <a:off x="-355746" y="3165642"/>
          <a:ext cx="2371644" cy="16601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                                                                              </a:t>
          </a:r>
          <a:endParaRPr lang="ru-RU" sz="2000" b="1" kern="1200" dirty="0">
            <a:solidFill>
              <a:schemeClr val="accent6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3639972"/>
        <a:ext cx="1660151" cy="711493"/>
      </dsp:txXfrm>
    </dsp:sp>
    <dsp:sp modelId="{E7E8B48E-CA79-40C6-9F7E-2BA8A1F7B00D}">
      <dsp:nvSpPr>
        <dsp:cNvPr id="0" name=""/>
        <dsp:cNvSpPr/>
      </dsp:nvSpPr>
      <dsp:spPr>
        <a:xfrm rot="5400000">
          <a:off x="4199751" y="270295"/>
          <a:ext cx="1541569" cy="662076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altLang="ru-RU" sz="1900" b="1" kern="1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Для открепления педагогов от региональных методистов </a:t>
          </a:r>
          <a:r>
            <a:rPr lang="ru-RU" altLang="ru-RU" sz="1900" b="1" kern="1200" dirty="0" err="1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необходимообратиться</a:t>
          </a:r>
          <a:r>
            <a:rPr lang="en-US" altLang="ru-RU" sz="1900" b="1" kern="1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altLang="ru-RU" sz="1900" b="1" kern="1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 соответствующим запросом к оператору АИС «Кадры в </a:t>
          </a:r>
          <a:r>
            <a:rPr lang="ru-RU" altLang="ru-RU" sz="1900" b="1" kern="1200" dirty="0" err="1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образовании.Самарская</a:t>
          </a:r>
          <a:r>
            <a:rPr lang="ru-RU" altLang="ru-RU" sz="1900" b="1" kern="1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altLang="ru-RU" sz="1900" b="1" kern="1200" dirty="0" err="1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область»по</a:t>
          </a:r>
          <a:r>
            <a:rPr lang="ru-RU" altLang="ru-RU" sz="1900" b="1" kern="1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адресу электронной почты:</a:t>
          </a:r>
          <a:r>
            <a:rPr lang="en-US" altLang="ru-RU" sz="1900" b="1" kern="1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support@staffedu</a:t>
          </a:r>
          <a:r>
            <a:rPr lang="en-US" altLang="ru-RU" sz="1900" b="1" kern="120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.r</a:t>
          </a:r>
          <a:endParaRPr lang="ru-RU" sz="1900" b="1" kern="1200" dirty="0"/>
        </a:p>
      </dsp:txBody>
      <dsp:txXfrm rot="-5400000">
        <a:off x="1660152" y="2885148"/>
        <a:ext cx="6545515" cy="13910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0D3552-ED2C-4A3F-892E-038F54A70108}">
      <dsp:nvSpPr>
        <dsp:cNvPr id="0" name=""/>
        <dsp:cNvSpPr/>
      </dsp:nvSpPr>
      <dsp:spPr>
        <a:xfrm rot="10800000">
          <a:off x="1392419" y="54036"/>
          <a:ext cx="5471628" cy="738894"/>
        </a:xfrm>
        <a:prstGeom prst="homePlate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alpha val="9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5832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Проводит вебинары для педагогов</a:t>
          </a:r>
          <a:endParaRPr lang="ru-RU" sz="2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1577142" y="54036"/>
        <a:ext cx="5286905" cy="738894"/>
      </dsp:txXfrm>
    </dsp:sp>
    <dsp:sp modelId="{4BB4F5D2-C94E-46EB-997D-E0B058F8A8D7}">
      <dsp:nvSpPr>
        <dsp:cNvPr id="0" name=""/>
        <dsp:cNvSpPr/>
      </dsp:nvSpPr>
      <dsp:spPr>
        <a:xfrm>
          <a:off x="1193468" y="4212"/>
          <a:ext cx="738894" cy="738894"/>
        </a:xfrm>
        <a:prstGeom prst="ellipse">
          <a:avLst/>
        </a:prstGeom>
        <a:gradFill rotWithShape="0">
          <a:gsLst>
            <a:gs pos="0">
              <a:schemeClr val="accent2">
                <a:tint val="50000"/>
                <a:alpha val="9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tint val="50000"/>
                <a:alpha val="9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0BEFF8CC-37D7-486F-9F96-3DCA43E88386}">
      <dsp:nvSpPr>
        <dsp:cNvPr id="0" name=""/>
        <dsp:cNvSpPr/>
      </dsp:nvSpPr>
      <dsp:spPr>
        <a:xfrm rot="10800000">
          <a:off x="1562915" y="963671"/>
          <a:ext cx="5471628" cy="738894"/>
        </a:xfrm>
        <a:prstGeom prst="homePlate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8000"/>
                <a:tint val="96000"/>
                <a:lumMod val="100000"/>
              </a:schemeClr>
            </a:gs>
            <a:gs pos="78000">
              <a:schemeClr val="accent2">
                <a:alpha val="90000"/>
                <a:hueOff val="0"/>
                <a:satOff val="0"/>
                <a:lumOff val="0"/>
                <a:alphaOff val="-800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5832" tIns="57150" rIns="10668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Оказывает консультативную методическую помощь (по запросу)</a:t>
          </a:r>
        </a:p>
      </dsp:txBody>
      <dsp:txXfrm rot="10800000">
        <a:off x="1747638" y="963671"/>
        <a:ext cx="5286905" cy="738894"/>
      </dsp:txXfrm>
    </dsp:sp>
    <dsp:sp modelId="{D0826156-4463-4D60-B294-7E599A671AB5}">
      <dsp:nvSpPr>
        <dsp:cNvPr id="0" name=""/>
        <dsp:cNvSpPr/>
      </dsp:nvSpPr>
      <dsp:spPr>
        <a:xfrm>
          <a:off x="1193468" y="963671"/>
          <a:ext cx="738894" cy="738894"/>
        </a:xfrm>
        <a:prstGeom prst="ellipse">
          <a:avLst/>
        </a:prstGeom>
        <a:gradFill rotWithShape="0">
          <a:gsLst>
            <a:gs pos="0">
              <a:schemeClr val="accent2">
                <a:tint val="50000"/>
                <a:alpha val="90000"/>
                <a:hueOff val="7766"/>
                <a:satOff val="-478"/>
                <a:lumOff val="2671"/>
                <a:alphaOff val="-8000"/>
                <a:tint val="96000"/>
                <a:lumMod val="100000"/>
              </a:schemeClr>
            </a:gs>
            <a:gs pos="78000">
              <a:schemeClr val="accent2">
                <a:tint val="50000"/>
                <a:alpha val="90000"/>
                <a:hueOff val="7766"/>
                <a:satOff val="-478"/>
                <a:lumOff val="2671"/>
                <a:alphaOff val="-800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D9648704-B0C2-4F6A-B35C-B335ACBB9016}">
      <dsp:nvSpPr>
        <dsp:cNvPr id="0" name=""/>
        <dsp:cNvSpPr/>
      </dsp:nvSpPr>
      <dsp:spPr>
        <a:xfrm rot="10800000">
          <a:off x="1562915" y="1923131"/>
          <a:ext cx="5471628" cy="738894"/>
        </a:xfrm>
        <a:prstGeom prst="homePlate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16000"/>
                <a:tint val="96000"/>
                <a:lumMod val="100000"/>
              </a:schemeClr>
            </a:gs>
            <a:gs pos="78000">
              <a:schemeClr val="accent2">
                <a:alpha val="90000"/>
                <a:hueOff val="0"/>
                <a:satOff val="0"/>
                <a:lumOff val="0"/>
                <a:alphaOff val="-1600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5832" tIns="57150" rIns="10668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Взаимодействует с педагогами в формате модуля «Кабинет методиста»  АИС «Кадры в образовании. Самарская область</a:t>
          </a:r>
          <a:endParaRPr lang="ru-RU" sz="1500" kern="1200" dirty="0"/>
        </a:p>
      </dsp:txBody>
      <dsp:txXfrm rot="10800000">
        <a:off x="1747638" y="1923131"/>
        <a:ext cx="5286905" cy="738894"/>
      </dsp:txXfrm>
    </dsp:sp>
    <dsp:sp modelId="{DA10A229-560F-410B-B077-901EF9C6E3B2}">
      <dsp:nvSpPr>
        <dsp:cNvPr id="0" name=""/>
        <dsp:cNvSpPr/>
      </dsp:nvSpPr>
      <dsp:spPr>
        <a:xfrm>
          <a:off x="1193468" y="1923131"/>
          <a:ext cx="738894" cy="738894"/>
        </a:xfrm>
        <a:prstGeom prst="ellipse">
          <a:avLst/>
        </a:prstGeom>
        <a:gradFill rotWithShape="0">
          <a:gsLst>
            <a:gs pos="0">
              <a:schemeClr val="accent2">
                <a:tint val="50000"/>
                <a:alpha val="90000"/>
                <a:hueOff val="15532"/>
                <a:satOff val="-956"/>
                <a:lumOff val="5342"/>
                <a:alphaOff val="-16000"/>
                <a:tint val="96000"/>
                <a:lumMod val="100000"/>
              </a:schemeClr>
            </a:gs>
            <a:gs pos="78000">
              <a:schemeClr val="accent2">
                <a:tint val="50000"/>
                <a:alpha val="90000"/>
                <a:hueOff val="15532"/>
                <a:satOff val="-956"/>
                <a:lumOff val="5342"/>
                <a:alphaOff val="-1600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75B75B63-8126-4592-A3B5-1F1C8B70E388}">
      <dsp:nvSpPr>
        <dsp:cNvPr id="0" name=""/>
        <dsp:cNvSpPr/>
      </dsp:nvSpPr>
      <dsp:spPr>
        <a:xfrm rot="10800000">
          <a:off x="1536433" y="2840296"/>
          <a:ext cx="5471628" cy="738894"/>
        </a:xfrm>
        <a:prstGeom prst="homePlate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4000"/>
                <a:tint val="96000"/>
                <a:lumMod val="100000"/>
              </a:schemeClr>
            </a:gs>
            <a:gs pos="78000">
              <a:schemeClr val="accent2">
                <a:alpha val="90000"/>
                <a:hueOff val="0"/>
                <a:satOff val="0"/>
                <a:lumOff val="0"/>
                <a:alphaOff val="-2400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5832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Посещает, анализирует занятия</a:t>
          </a:r>
        </a:p>
      </dsp:txBody>
      <dsp:txXfrm rot="10800000">
        <a:off x="1721156" y="2840296"/>
        <a:ext cx="5286905" cy="738894"/>
      </dsp:txXfrm>
    </dsp:sp>
    <dsp:sp modelId="{A3C50BD4-5772-48FF-A924-2833AB999A87}">
      <dsp:nvSpPr>
        <dsp:cNvPr id="0" name=""/>
        <dsp:cNvSpPr/>
      </dsp:nvSpPr>
      <dsp:spPr>
        <a:xfrm>
          <a:off x="1193468" y="2882590"/>
          <a:ext cx="738894" cy="738894"/>
        </a:xfrm>
        <a:prstGeom prst="ellipse">
          <a:avLst/>
        </a:prstGeom>
        <a:gradFill rotWithShape="0">
          <a:gsLst>
            <a:gs pos="0">
              <a:schemeClr val="accent2">
                <a:tint val="50000"/>
                <a:alpha val="90000"/>
                <a:hueOff val="23299"/>
                <a:satOff val="-1434"/>
                <a:lumOff val="8014"/>
                <a:alphaOff val="-24000"/>
                <a:tint val="96000"/>
                <a:lumMod val="100000"/>
              </a:schemeClr>
            </a:gs>
            <a:gs pos="78000">
              <a:schemeClr val="accent2">
                <a:tint val="50000"/>
                <a:alpha val="90000"/>
                <a:hueOff val="23299"/>
                <a:satOff val="-1434"/>
                <a:lumOff val="8014"/>
                <a:alphaOff val="-2400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DF87D87D-1CFA-433A-B796-CA9FC54AADE7}">
      <dsp:nvSpPr>
        <dsp:cNvPr id="0" name=""/>
        <dsp:cNvSpPr/>
      </dsp:nvSpPr>
      <dsp:spPr>
        <a:xfrm rot="10800000">
          <a:off x="1562915" y="3842050"/>
          <a:ext cx="5471628" cy="738894"/>
        </a:xfrm>
        <a:prstGeom prst="homePlate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32000"/>
                <a:tint val="96000"/>
                <a:lumMod val="100000"/>
              </a:schemeClr>
            </a:gs>
            <a:gs pos="78000">
              <a:schemeClr val="accent2">
                <a:alpha val="90000"/>
                <a:hueOff val="0"/>
                <a:satOff val="0"/>
                <a:lumOff val="0"/>
                <a:alphaOff val="-3200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5832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Создает банк дидактических/методических материалов по направлению для педагогов</a:t>
          </a:r>
        </a:p>
      </dsp:txBody>
      <dsp:txXfrm rot="10800000">
        <a:off x="1747638" y="3842050"/>
        <a:ext cx="5286905" cy="738894"/>
      </dsp:txXfrm>
    </dsp:sp>
    <dsp:sp modelId="{2C598D11-616D-472D-9DE3-32363898AD31}">
      <dsp:nvSpPr>
        <dsp:cNvPr id="0" name=""/>
        <dsp:cNvSpPr/>
      </dsp:nvSpPr>
      <dsp:spPr>
        <a:xfrm>
          <a:off x="1193468" y="3842050"/>
          <a:ext cx="738894" cy="738894"/>
        </a:xfrm>
        <a:prstGeom prst="ellipse">
          <a:avLst/>
        </a:prstGeom>
        <a:gradFill rotWithShape="0">
          <a:gsLst>
            <a:gs pos="0">
              <a:schemeClr val="accent2">
                <a:tint val="50000"/>
                <a:alpha val="90000"/>
                <a:hueOff val="31065"/>
                <a:satOff val="-1912"/>
                <a:lumOff val="10685"/>
                <a:alphaOff val="-32000"/>
                <a:tint val="96000"/>
                <a:lumMod val="100000"/>
              </a:schemeClr>
            </a:gs>
            <a:gs pos="78000">
              <a:schemeClr val="accent2">
                <a:tint val="50000"/>
                <a:alpha val="90000"/>
                <a:hueOff val="31065"/>
                <a:satOff val="-1912"/>
                <a:lumOff val="10685"/>
                <a:alphaOff val="-3200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35DFC93B-585A-4401-A51A-B56D0A4823F8}">
      <dsp:nvSpPr>
        <dsp:cNvPr id="0" name=""/>
        <dsp:cNvSpPr/>
      </dsp:nvSpPr>
      <dsp:spPr>
        <a:xfrm rot="10800000">
          <a:off x="1562915" y="4801509"/>
          <a:ext cx="5471628" cy="738894"/>
        </a:xfrm>
        <a:prstGeom prst="homePlate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tint val="96000"/>
                <a:lumMod val="100000"/>
              </a:schemeClr>
            </a:gs>
            <a:gs pos="78000">
              <a:schemeClr val="accent2">
                <a:alpha val="90000"/>
                <a:hueOff val="0"/>
                <a:satOff val="0"/>
                <a:lumOff val="0"/>
                <a:alphaOff val="-4000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5832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Участвует в экспертной деятельности</a:t>
          </a:r>
        </a:p>
      </dsp:txBody>
      <dsp:txXfrm rot="10800000">
        <a:off x="1747638" y="4801509"/>
        <a:ext cx="5286905" cy="738894"/>
      </dsp:txXfrm>
    </dsp:sp>
    <dsp:sp modelId="{FFDD3D41-5581-473B-BABF-2B310CEAEE21}">
      <dsp:nvSpPr>
        <dsp:cNvPr id="0" name=""/>
        <dsp:cNvSpPr/>
      </dsp:nvSpPr>
      <dsp:spPr>
        <a:xfrm>
          <a:off x="1193468" y="4801509"/>
          <a:ext cx="738894" cy="738894"/>
        </a:xfrm>
        <a:prstGeom prst="ellipse">
          <a:avLst/>
        </a:prstGeom>
        <a:gradFill rotWithShape="0">
          <a:gsLst>
            <a:gs pos="0">
              <a:schemeClr val="accent2">
                <a:tint val="50000"/>
                <a:alpha val="90000"/>
                <a:hueOff val="38831"/>
                <a:satOff val="-2390"/>
                <a:lumOff val="13356"/>
                <a:alphaOff val="-40000"/>
                <a:tint val="96000"/>
                <a:lumMod val="100000"/>
              </a:schemeClr>
            </a:gs>
            <a:gs pos="78000">
              <a:schemeClr val="accent2">
                <a:tint val="50000"/>
                <a:alpha val="90000"/>
                <a:hueOff val="38831"/>
                <a:satOff val="-2390"/>
                <a:lumOff val="13356"/>
                <a:alphaOff val="-4000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F934D6-86C2-426D-88DD-F72F96F890B7}">
      <dsp:nvSpPr>
        <dsp:cNvPr id="0" name=""/>
        <dsp:cNvSpPr/>
      </dsp:nvSpPr>
      <dsp:spPr>
        <a:xfrm>
          <a:off x="2765642" y="1680"/>
          <a:ext cx="2665057" cy="1051100"/>
        </a:xfrm>
        <a:prstGeom prst="roundRect">
          <a:avLst/>
        </a:prstGeom>
        <a:solidFill>
          <a:srgbClr val="00B0F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2400" b="1" kern="1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вебинары</a:t>
          </a:r>
        </a:p>
      </dsp:txBody>
      <dsp:txXfrm>
        <a:off x="2816952" y="52990"/>
        <a:ext cx="2562437" cy="948480"/>
      </dsp:txXfrm>
    </dsp:sp>
    <dsp:sp modelId="{CFCC0DF5-FB21-4F7B-9439-1D3CA34FD74E}">
      <dsp:nvSpPr>
        <dsp:cNvPr id="0" name=""/>
        <dsp:cNvSpPr/>
      </dsp:nvSpPr>
      <dsp:spPr>
        <a:xfrm>
          <a:off x="1942575" y="745212"/>
          <a:ext cx="3469913" cy="3469913"/>
        </a:xfrm>
        <a:custGeom>
          <a:avLst/>
          <a:gdLst/>
          <a:ahLst/>
          <a:cxnLst/>
          <a:rect l="0" t="0" r="0" b="0"/>
          <a:pathLst>
            <a:path>
              <a:moveTo>
                <a:pt x="2725276" y="310407"/>
              </a:moveTo>
              <a:arcTo wR="1734956" hR="1734956" stAng="18288378" swAng="971086"/>
            </a:path>
          </a:pathLst>
        </a:custGeom>
        <a:noFill/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C6C621-9615-467E-B89F-C79A696C577B}">
      <dsp:nvSpPr>
        <dsp:cNvPr id="0" name=""/>
        <dsp:cNvSpPr/>
      </dsp:nvSpPr>
      <dsp:spPr>
        <a:xfrm>
          <a:off x="4452332" y="1391991"/>
          <a:ext cx="3056600" cy="1768897"/>
        </a:xfrm>
        <a:prstGeom prst="roundRect">
          <a:avLst/>
        </a:prstGeom>
        <a:solidFill>
          <a:srgbClr val="FFFF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altLang="ru-RU" sz="1800" b="1" kern="1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Оценка занятия по критериям ФОП, ФГОС</a:t>
          </a:r>
          <a:endParaRPr lang="ru-RU" altLang="ru-RU" sz="1800" kern="1200" dirty="0">
            <a:solidFill>
              <a:schemeClr val="accent6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38682" y="1478341"/>
        <a:ext cx="2883900" cy="1596197"/>
      </dsp:txXfrm>
    </dsp:sp>
    <dsp:sp modelId="{17C2A49E-E94D-462A-AC73-4629CDD205BD}">
      <dsp:nvSpPr>
        <dsp:cNvPr id="0" name=""/>
        <dsp:cNvSpPr/>
      </dsp:nvSpPr>
      <dsp:spPr>
        <a:xfrm>
          <a:off x="2308209" y="1127804"/>
          <a:ext cx="3469913" cy="3469913"/>
        </a:xfrm>
        <a:custGeom>
          <a:avLst/>
          <a:gdLst/>
          <a:ahLst/>
          <a:cxnLst/>
          <a:rect l="0" t="0" r="0" b="0"/>
          <a:pathLst>
            <a:path>
              <a:moveTo>
                <a:pt x="3443710" y="2035353"/>
              </a:moveTo>
              <a:arcTo wR="1734956" hR="1734956" stAng="598238" swAng="447688"/>
            </a:path>
          </a:pathLst>
        </a:custGeom>
        <a:noFill/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270B91-BF56-4AD1-9CEF-203223C31AE1}">
      <dsp:nvSpPr>
        <dsp:cNvPr id="0" name=""/>
        <dsp:cNvSpPr/>
      </dsp:nvSpPr>
      <dsp:spPr>
        <a:xfrm>
          <a:off x="3311072" y="3384709"/>
          <a:ext cx="3674259" cy="1051100"/>
        </a:xfrm>
        <a:prstGeom prst="roundRect">
          <a:avLst/>
        </a:prstGeom>
        <a:solidFill>
          <a:srgbClr val="FFFF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altLang="ru-RU" sz="2000" kern="1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Дополнительный по направлению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altLang="ru-RU" sz="2000" kern="1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(председатели УМО)</a:t>
          </a:r>
        </a:p>
      </dsp:txBody>
      <dsp:txXfrm>
        <a:off x="3362382" y="3436019"/>
        <a:ext cx="3571639" cy="948480"/>
      </dsp:txXfrm>
    </dsp:sp>
    <dsp:sp modelId="{A1FDE63F-85CA-422B-973F-2C2A0A899309}">
      <dsp:nvSpPr>
        <dsp:cNvPr id="0" name=""/>
        <dsp:cNvSpPr/>
      </dsp:nvSpPr>
      <dsp:spPr>
        <a:xfrm>
          <a:off x="2426762" y="803747"/>
          <a:ext cx="3469913" cy="3469913"/>
        </a:xfrm>
        <a:custGeom>
          <a:avLst/>
          <a:gdLst/>
          <a:ahLst/>
          <a:cxnLst/>
          <a:rect l="0" t="0" r="0" b="0"/>
          <a:pathLst>
            <a:path>
              <a:moveTo>
                <a:pt x="870994" y="3239497"/>
              </a:moveTo>
              <a:arcTo wR="1734956" hR="1734956" stAng="7191962" swAng="3082529"/>
            </a:path>
          </a:pathLst>
        </a:custGeom>
        <a:noFill/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44F096-36BF-48C1-9009-1538318935AB}">
      <dsp:nvSpPr>
        <dsp:cNvPr id="0" name=""/>
        <dsp:cNvSpPr/>
      </dsp:nvSpPr>
      <dsp:spPr>
        <a:xfrm>
          <a:off x="866584" y="1736637"/>
          <a:ext cx="2993259" cy="1051100"/>
        </a:xfrm>
        <a:prstGeom prst="roundRect">
          <a:avLst/>
        </a:prstGeom>
        <a:solidFill>
          <a:srgbClr val="FFFF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800" b="1" kern="1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Вводный. Ознакомительный</a:t>
          </a:r>
        </a:p>
      </dsp:txBody>
      <dsp:txXfrm>
        <a:off x="917894" y="1787947"/>
        <a:ext cx="2890639" cy="948480"/>
      </dsp:txXfrm>
    </dsp:sp>
    <dsp:sp modelId="{10A67737-637C-43CD-BE5D-054B34102655}">
      <dsp:nvSpPr>
        <dsp:cNvPr id="0" name=""/>
        <dsp:cNvSpPr/>
      </dsp:nvSpPr>
      <dsp:spPr>
        <a:xfrm>
          <a:off x="2673922" y="837938"/>
          <a:ext cx="3469913" cy="3469913"/>
        </a:xfrm>
        <a:custGeom>
          <a:avLst/>
          <a:gdLst/>
          <a:ahLst/>
          <a:cxnLst/>
          <a:rect l="0" t="0" r="0" b="0"/>
          <a:pathLst>
            <a:path>
              <a:moveTo>
                <a:pt x="219527" y="890238"/>
              </a:moveTo>
              <a:arcTo wR="1734956" hR="1734956" stAng="12548149" swAng="1903701"/>
            </a:path>
          </a:pathLst>
        </a:custGeom>
        <a:noFill/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F934D6-86C2-426D-88DD-F72F96F890B7}">
      <dsp:nvSpPr>
        <dsp:cNvPr id="0" name=""/>
        <dsp:cNvSpPr/>
      </dsp:nvSpPr>
      <dsp:spPr>
        <a:xfrm>
          <a:off x="3397" y="1940"/>
          <a:ext cx="8221217" cy="12560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Взаимодействует с педагогами в формате модуля «Кабинет методиста»  АИС «Кадры в образовании. Самарская область</a:t>
          </a:r>
          <a:endParaRPr lang="ru-RU" altLang="ru-RU" sz="2400" b="1" kern="1200" dirty="0">
            <a:solidFill>
              <a:schemeClr val="accent6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4715" y="63258"/>
        <a:ext cx="8098581" cy="1133461"/>
      </dsp:txXfrm>
    </dsp:sp>
    <dsp:sp modelId="{CFCC0DF5-FB21-4F7B-9439-1D3CA34FD74E}">
      <dsp:nvSpPr>
        <dsp:cNvPr id="0" name=""/>
        <dsp:cNvSpPr/>
      </dsp:nvSpPr>
      <dsp:spPr>
        <a:xfrm>
          <a:off x="1948414" y="998931"/>
          <a:ext cx="3660549" cy="3660549"/>
        </a:xfrm>
        <a:custGeom>
          <a:avLst/>
          <a:gdLst/>
          <a:ahLst/>
          <a:cxnLst/>
          <a:rect l="0" t="0" r="0" b="0"/>
          <a:pathLst>
            <a:path>
              <a:moveTo>
                <a:pt x="2777340" y="264077"/>
              </a:moveTo>
              <a:arcTo wR="1830274" hR="1830274" stAng="18069659" swAng="1797838"/>
            </a:path>
          </a:pathLst>
        </a:custGeom>
        <a:noFill/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C6C621-9615-467E-B89F-C79A696C577B}">
      <dsp:nvSpPr>
        <dsp:cNvPr id="0" name=""/>
        <dsp:cNvSpPr/>
      </dsp:nvSpPr>
      <dsp:spPr>
        <a:xfrm>
          <a:off x="4575280" y="1953826"/>
          <a:ext cx="3652732" cy="2113886"/>
        </a:xfrm>
        <a:prstGeom prst="roundRect">
          <a:avLst/>
        </a:prstGeom>
        <a:solidFill>
          <a:srgbClr val="FFFF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altLang="ru-RU" sz="1800" b="1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Методическая копилка: банк заданий, видеоуроки, методические продукты</a:t>
          </a:r>
          <a:endParaRPr lang="ru-RU" altLang="ru-RU" sz="1800" kern="12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78471" y="2057017"/>
        <a:ext cx="3446350" cy="1907504"/>
      </dsp:txXfrm>
    </dsp:sp>
    <dsp:sp modelId="{17C2A49E-E94D-462A-AC73-4629CDD205BD}">
      <dsp:nvSpPr>
        <dsp:cNvPr id="0" name=""/>
        <dsp:cNvSpPr/>
      </dsp:nvSpPr>
      <dsp:spPr>
        <a:xfrm>
          <a:off x="2465320" y="1243201"/>
          <a:ext cx="3660549" cy="3660549"/>
        </a:xfrm>
        <a:custGeom>
          <a:avLst/>
          <a:gdLst/>
          <a:ahLst/>
          <a:cxnLst/>
          <a:rect l="0" t="0" r="0" b="0"/>
          <a:pathLst>
            <a:path>
              <a:moveTo>
                <a:pt x="3347819" y="2853487"/>
              </a:moveTo>
              <a:arcTo wR="1830274" hR="1830274" stAng="2039402" swAng="8456943"/>
            </a:path>
          </a:pathLst>
        </a:custGeom>
        <a:noFill/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44F096-36BF-48C1-9009-1538318935AB}">
      <dsp:nvSpPr>
        <dsp:cNvPr id="0" name=""/>
        <dsp:cNvSpPr/>
      </dsp:nvSpPr>
      <dsp:spPr>
        <a:xfrm>
          <a:off x="525819" y="1944217"/>
          <a:ext cx="3577037" cy="1256097"/>
        </a:xfrm>
        <a:prstGeom prst="roundRect">
          <a:avLst/>
        </a:prstGeom>
        <a:solidFill>
          <a:srgbClr val="FFFF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800" b="1" kern="1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Методические мероприятия</a:t>
          </a:r>
        </a:p>
      </dsp:txBody>
      <dsp:txXfrm>
        <a:off x="587137" y="2005535"/>
        <a:ext cx="3454401" cy="1133461"/>
      </dsp:txXfrm>
    </dsp:sp>
    <dsp:sp modelId="{10A67737-637C-43CD-BE5D-054B34102655}">
      <dsp:nvSpPr>
        <dsp:cNvPr id="0" name=""/>
        <dsp:cNvSpPr/>
      </dsp:nvSpPr>
      <dsp:spPr>
        <a:xfrm>
          <a:off x="2681867" y="973521"/>
          <a:ext cx="3660549" cy="3660549"/>
        </a:xfrm>
        <a:custGeom>
          <a:avLst/>
          <a:gdLst/>
          <a:ahLst/>
          <a:cxnLst/>
          <a:rect l="0" t="0" r="0" b="0"/>
          <a:pathLst>
            <a:path>
              <a:moveTo>
                <a:pt x="218820" y="962448"/>
              </a:moveTo>
              <a:arcTo wR="1830274" hR="1830274" stAng="12498244" swAng="1741608"/>
            </a:path>
          </a:pathLst>
        </a:custGeom>
        <a:noFill/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0882" tIns="45441" rIns="90882" bIns="45441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0882" tIns="45441" rIns="90882" bIns="45441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8776844-D948-46B6-A4E8-6C75182171A6}" type="datetimeFigureOut">
              <a:rPr lang="ru-RU"/>
              <a:pPr>
                <a:defRPr/>
              </a:pPr>
              <a:t>28.04.2025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0882" tIns="45441" rIns="90882" bIns="45441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wrap="square" lIns="90882" tIns="45441" rIns="90882" bIns="4544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DFDD99E-F06B-478E-85C3-E33A5FA8D14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084537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0882" tIns="45441" rIns="90882" bIns="45441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0882" tIns="45441" rIns="90882" bIns="45441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B135CFC-2CDB-4125-AEFA-2E5DFCB1F631}" type="datetimeFigureOut">
              <a:rPr lang="ru-RU"/>
              <a:pPr>
                <a:defRPr/>
              </a:pPr>
              <a:t>28.04.2025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82" tIns="45441" rIns="90882" bIns="45441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0882" tIns="45441" rIns="90882" bIns="45441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0882" tIns="45441" rIns="90882" bIns="45441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wrap="square" lIns="90882" tIns="45441" rIns="90882" bIns="4544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9FCF076-8062-4518-9849-FBED04DBB7A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373385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5C8F56-29C5-43AF-91D8-03DE9232144C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76299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051867-867C-494D-AD64-5174DD011618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8084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051867-867C-494D-AD64-5174DD011618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8260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051867-867C-494D-AD64-5174DD011618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55919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051867-867C-494D-AD64-5174DD011618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79972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051867-867C-494D-AD64-5174DD011618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396703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C272DB-79DB-441C-97B9-F5D924D14A18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608043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58233A-3ADA-473C-A584-C8C129505817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640855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 defTabSz="914400">
              <a:defRPr smtClean="0"/>
            </a:lvl1pPr>
          </a:lstStyle>
          <a:p>
            <a:pPr>
              <a:defRPr/>
            </a:pPr>
            <a:fld id="{931F6472-C943-4AAD-AF5C-80024464028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5559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4357DB-9A04-4899-95F8-F6927FCB5378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91825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0D659D-8DC4-4352-9987-9B9F1954A103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19104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24E793-8642-4B6B-ADBB-39842AE43E64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638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2F9F85-CC12-4C46-AA36-702553A7A83F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47419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BAB635-680F-4DD8-B91C-0A6177D62A4E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08373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F0BFB8-3172-4396-A5F2-21954C6EC481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19788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2412FC-363F-482B-B116-98A96DD5A1C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23892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56FEB9-0B60-40F0-86D1-8A795E079AC3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90907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9D051867-867C-494D-AD64-5174DD011618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98154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5" r:id="rId1"/>
    <p:sldLayoutId id="2147484146" r:id="rId2"/>
    <p:sldLayoutId id="2147484147" r:id="rId3"/>
    <p:sldLayoutId id="2147484148" r:id="rId4"/>
    <p:sldLayoutId id="2147484149" r:id="rId5"/>
    <p:sldLayoutId id="2147484150" r:id="rId6"/>
    <p:sldLayoutId id="2147484151" r:id="rId7"/>
    <p:sldLayoutId id="2147484152" r:id="rId8"/>
    <p:sldLayoutId id="2147484153" r:id="rId9"/>
    <p:sldLayoutId id="2147484154" r:id="rId10"/>
    <p:sldLayoutId id="2147484155" r:id="rId11"/>
    <p:sldLayoutId id="2147484156" r:id="rId12"/>
    <p:sldLayoutId id="2147484157" r:id="rId13"/>
    <p:sldLayoutId id="2147484158" r:id="rId14"/>
    <p:sldLayoutId id="2147484159" r:id="rId15"/>
    <p:sldLayoutId id="2147484160" r:id="rId16"/>
    <p:sldLayoutId id="2147484161" r:id="rId17"/>
  </p:sldLayoutIdLst>
  <p:transition spd="med">
    <p:random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ъект 2"/>
          <p:cNvSpPr>
            <a:spLocks noGrp="1"/>
          </p:cNvSpPr>
          <p:nvPr>
            <p:ph idx="1"/>
          </p:nvPr>
        </p:nvSpPr>
        <p:spPr>
          <a:xfrm>
            <a:off x="457200" y="633413"/>
            <a:ext cx="8229600" cy="5748337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  <a:defRPr/>
            </a:pPr>
            <a:r>
              <a:rPr lang="ru-RU" sz="1700" b="0" i="0" dirty="0">
                <a:solidFill>
                  <a:srgbClr val="1A1A1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ГБУ ДПО «Кинельский ресурсный центр»</a:t>
            </a:r>
            <a:endParaRPr lang="ru-RU" altLang="ru-RU" sz="17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60000"/>
              </a:lnSpc>
              <a:buFont typeface="Arial" charset="0"/>
              <a:buNone/>
              <a:defRPr/>
            </a:pPr>
            <a:r>
              <a:rPr lang="ru-RU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Управление профессиональным развитием педагогических работников общеобразовательных организаций на основе выявления профессиональных дефицитов.</a:t>
            </a:r>
          </a:p>
          <a:p>
            <a:pPr marL="0" indent="0" algn="ctr">
              <a:lnSpc>
                <a:spcPct val="160000"/>
              </a:lnSpc>
              <a:buFont typeface="Arial" charset="0"/>
              <a:buNone/>
              <a:defRPr/>
            </a:pPr>
            <a:endParaRPr lang="ru-RU" alt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20000"/>
              </a:lnSpc>
              <a:buFont typeface="Arial" charset="0"/>
              <a:buNone/>
              <a:defRPr/>
            </a:pPr>
            <a:r>
              <a:rPr lang="ru-RU" alt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Направления деятельности </a:t>
            </a:r>
          </a:p>
          <a:p>
            <a:pPr marL="0" indent="0" algn="ctr">
              <a:lnSpc>
                <a:spcPct val="120000"/>
              </a:lnSpc>
              <a:buFont typeface="Arial" charset="0"/>
              <a:buNone/>
              <a:defRPr/>
            </a:pPr>
            <a:r>
              <a:rPr lang="ru-RU" alt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Региональных методистов в 2025году</a:t>
            </a:r>
          </a:p>
          <a:p>
            <a:pPr marL="0" indent="0" algn="ctr">
              <a:buFont typeface="Arial" charset="0"/>
              <a:buNone/>
              <a:defRPr/>
            </a:pPr>
            <a:endParaRPr lang="ru-RU" altLang="ru-RU" sz="1600" dirty="0"/>
          </a:p>
          <a:p>
            <a:pPr marL="0" indent="0" algn="ctr">
              <a:buFont typeface="Arial" charset="0"/>
              <a:buNone/>
              <a:defRPr/>
            </a:pPr>
            <a:endParaRPr lang="ru-RU" altLang="ru-RU" sz="1600" dirty="0"/>
          </a:p>
          <a:p>
            <a:pPr marL="0" indent="0" algn="r">
              <a:buFont typeface="Arial" charset="0"/>
              <a:buNone/>
              <a:defRPr/>
            </a:pPr>
            <a:r>
              <a:rPr lang="ru-RU" altLang="ru-RU" sz="16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Авдеева Ольга Евгеньевна, </a:t>
            </a:r>
          </a:p>
          <a:p>
            <a:pPr marL="0" indent="0" algn="r">
              <a:buFont typeface="Arial" charset="0"/>
              <a:buNone/>
              <a:defRPr/>
            </a:pPr>
            <a:r>
              <a:rPr lang="ru-RU" altLang="ru-RU" sz="16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воспитатель СП ДС «Солнышко» ГБОУ СОШ с.Малая Малышевка</a:t>
            </a:r>
          </a:p>
          <a:p>
            <a:pPr marL="0" indent="0" algn="r">
              <a:buFont typeface="Arial" charset="0"/>
              <a:buNone/>
              <a:defRPr/>
            </a:pPr>
            <a:r>
              <a:rPr lang="ru-RU" altLang="ru-RU" sz="16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методист</a:t>
            </a:r>
          </a:p>
          <a:p>
            <a:pPr marL="0" indent="0" algn="r">
              <a:buFont typeface="Arial" charset="0"/>
              <a:buNone/>
              <a:defRPr/>
            </a:pPr>
            <a:endParaRPr lang="ru-RU" altLang="ru-RU" sz="16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Font typeface="Arial" charset="0"/>
              <a:buNone/>
              <a:defRPr/>
            </a:pPr>
            <a:endParaRPr lang="ru-RU" altLang="ru-RU" sz="16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 typeface="Arial" charset="0"/>
              <a:buNone/>
              <a:defRPr/>
            </a:pPr>
            <a:r>
              <a:rPr lang="ru-RU" altLang="ru-RU" sz="1600" dirty="0">
                <a:solidFill>
                  <a:schemeClr val="accent6">
                    <a:lumMod val="50000"/>
                  </a:schemeClr>
                </a:solidFill>
              </a:rPr>
              <a:t>Кинель, 8 апреля 2025</a:t>
            </a:r>
          </a:p>
        </p:txBody>
      </p:sp>
      <p:pic>
        <p:nvPicPr>
          <p:cNvPr id="2" name="Picture 91">
            <a:extLst>
              <a:ext uri="{FF2B5EF4-FFF2-40B4-BE49-F238E27FC236}">
                <a16:creationId xmlns:a16="http://schemas.microsoft.com/office/drawing/2014/main" xmlns="" id="{79CA75D7-86A7-1959-0A03-7D4B15E81A0A}"/>
              </a:ext>
            </a:extLst>
          </p:cNvPr>
          <p:cNvPicPr/>
          <p:nvPr/>
        </p:nvPicPr>
        <p:blipFill>
          <a:blip r:embed="rId2"/>
          <a:srcRect l="19701" t="10716" r="18600" b="15868"/>
          <a:stretch/>
        </p:blipFill>
        <p:spPr>
          <a:xfrm>
            <a:off x="7791450" y="0"/>
            <a:ext cx="1352550" cy="76835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B51B3BBB-738E-84F9-6379-43B6E49EED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62B2B45-F1B0-D10C-D60D-C07FB5F45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993" y="373385"/>
            <a:ext cx="8228013" cy="1111399"/>
          </a:xfrm>
        </p:spPr>
        <p:txBody>
          <a:bodyPr>
            <a:normAutofit/>
          </a:bodyPr>
          <a:lstStyle/>
          <a:p>
            <a:r>
              <a:rPr lang="ru-RU" alt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Цифровое взаимодействие региональных методистов с педагогами</a:t>
            </a:r>
            <a:endParaRPr lang="ru-RU" sz="2800" b="1" dirty="0"/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xmlns="" id="{F825BC13-CDA8-5AD3-E99A-3AB1FAC059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35" y="1700808"/>
            <a:ext cx="8906929" cy="4608512"/>
          </a:xfrm>
        </p:spPr>
      </p:pic>
    </p:spTree>
    <p:extLst>
      <p:ext uri="{BB962C8B-B14F-4D97-AF65-F5344CB8AC3E}">
        <p14:creationId xmlns:p14="http://schemas.microsoft.com/office/powerpoint/2010/main" val="348117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BC4E97C0-B79A-0EEF-027B-66AB9B5A6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BD90E40-B44A-F541-C7D8-3406C2A05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993" y="373385"/>
            <a:ext cx="8228013" cy="1111399"/>
          </a:xfrm>
        </p:spPr>
        <p:txBody>
          <a:bodyPr>
            <a:normAutofit/>
          </a:bodyPr>
          <a:lstStyle/>
          <a:p>
            <a:r>
              <a:rPr lang="ru-RU" alt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Цифровое взаимодействие региональных методистов с педагогами</a:t>
            </a:r>
            <a:endParaRPr lang="ru-RU" sz="2800" b="1" dirty="0"/>
          </a:p>
        </p:txBody>
      </p:sp>
      <p:pic>
        <p:nvPicPr>
          <p:cNvPr id="8" name="Объект 7">
            <a:extLst>
              <a:ext uri="{FF2B5EF4-FFF2-40B4-BE49-F238E27FC236}">
                <a16:creationId xmlns:a16="http://schemas.microsoft.com/office/drawing/2014/main" xmlns="" id="{6C9919BE-775F-3070-3091-F2A8EE8471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916832"/>
            <a:ext cx="8755410" cy="4320480"/>
          </a:xfrm>
        </p:spPr>
      </p:pic>
    </p:spTree>
    <p:extLst>
      <p:ext uri="{BB962C8B-B14F-4D97-AF65-F5344CB8AC3E}">
        <p14:creationId xmlns:p14="http://schemas.microsoft.com/office/powerpoint/2010/main" val="118351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96218932-18D4-1663-3B7A-61A68D1A59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7E6A1E3-3DC1-1AA7-3698-D11727ECC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993" y="373385"/>
            <a:ext cx="8228013" cy="1111399"/>
          </a:xfrm>
        </p:spPr>
        <p:txBody>
          <a:bodyPr>
            <a:normAutofit/>
          </a:bodyPr>
          <a:lstStyle/>
          <a:p>
            <a:r>
              <a:rPr lang="ru-RU" alt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деятельности региональных методистов</a:t>
            </a:r>
            <a:r>
              <a:rPr lang="ru-RU" sz="2800" b="1" dirty="0"/>
              <a:t>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722FA5D-9927-061D-4838-F4A471D09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523" y="1844824"/>
            <a:ext cx="8568952" cy="2911599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/>
              <a:t>Посещение, анализ занятий</a:t>
            </a:r>
          </a:p>
          <a:p>
            <a:pPr algn="just"/>
            <a:r>
              <a:rPr lang="ru-RU" sz="2800" dirty="0"/>
              <a:t>   график посещений </a:t>
            </a:r>
          </a:p>
          <a:p>
            <a:pPr marL="0" indent="0" algn="just">
              <a:buNone/>
            </a:pPr>
            <a:endParaRPr lang="ru-RU" sz="2800" dirty="0"/>
          </a:p>
          <a:p>
            <a:pPr algn="just"/>
            <a:r>
              <a:rPr lang="ru-RU" sz="2800" dirty="0"/>
              <a:t>Карта анализа занятий</a:t>
            </a:r>
          </a:p>
        </p:txBody>
      </p:sp>
    </p:spTree>
    <p:extLst>
      <p:ext uri="{BB962C8B-B14F-4D97-AF65-F5344CB8AC3E}">
        <p14:creationId xmlns:p14="http://schemas.microsoft.com/office/powerpoint/2010/main" val="190193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492896"/>
            <a:ext cx="8228013" cy="1433512"/>
          </a:xfrm>
        </p:spPr>
        <p:txBody>
          <a:bodyPr/>
          <a:lstStyle/>
          <a:p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37098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1451C829-CAFA-73B9-470A-EBBD88B439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ъект 2">
            <a:extLst>
              <a:ext uri="{FF2B5EF4-FFF2-40B4-BE49-F238E27FC236}">
                <a16:creationId xmlns:a16="http://schemas.microsoft.com/office/drawing/2014/main" xmlns="" id="{8AC2363B-F95F-0CA0-586B-B6EAEB65DA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33413"/>
            <a:ext cx="8229600" cy="574833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  <a:defRPr/>
            </a:pPr>
            <a:r>
              <a:rPr lang="ru-RU" altLang="ru-RU" sz="20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Нормативная база</a:t>
            </a:r>
          </a:p>
          <a:p>
            <a:pPr marL="0" indent="0" algn="ctr">
              <a:buNone/>
              <a:defRPr/>
            </a:pPr>
            <a:endParaRPr lang="ru-RU" alt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  <a:defRPr/>
            </a:pPr>
            <a:r>
              <a:rPr lang="ru-RU" alt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Распоряжение министерства образования Самарской области от 30.01.2025 №112-р «О региональном методическом активе Самарской области»</a:t>
            </a:r>
          </a:p>
          <a:p>
            <a:pPr marL="0" indent="0" algn="ctr">
              <a:lnSpc>
                <a:spcPct val="150000"/>
              </a:lnSpc>
              <a:buNone/>
              <a:defRPr/>
            </a:pPr>
            <a:endParaRPr lang="ru-RU" alt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ru-RU" alt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Приложение 1 «Положение о региональном методическом активе Самарской области»</a:t>
            </a:r>
          </a:p>
          <a:p>
            <a:pPr marL="0" indent="0">
              <a:lnSpc>
                <a:spcPct val="150000"/>
              </a:lnSpc>
              <a:buNone/>
              <a:defRPr/>
            </a:pPr>
            <a:endParaRPr lang="ru-RU" alt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ru-RU" alt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Приложение 2 «Состав регионального методического актива Самарской области»</a:t>
            </a:r>
          </a:p>
        </p:txBody>
      </p:sp>
      <p:pic>
        <p:nvPicPr>
          <p:cNvPr id="2" name="Picture 91">
            <a:extLst>
              <a:ext uri="{FF2B5EF4-FFF2-40B4-BE49-F238E27FC236}">
                <a16:creationId xmlns:a16="http://schemas.microsoft.com/office/drawing/2014/main" xmlns="" id="{DD3FD5AD-6A2F-3920-7200-8342322FB40D}"/>
              </a:ext>
            </a:extLst>
          </p:cNvPr>
          <p:cNvPicPr/>
          <p:nvPr/>
        </p:nvPicPr>
        <p:blipFill>
          <a:blip r:embed="rId2"/>
          <a:srcRect l="19701" t="10716" r="18600" b="15868"/>
          <a:stretch/>
        </p:blipFill>
        <p:spPr>
          <a:xfrm>
            <a:off x="7791450" y="0"/>
            <a:ext cx="1352550" cy="76835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81730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7DF9F921-6F93-CA54-455E-AF4F2B2AB3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ъект 2">
            <a:extLst>
              <a:ext uri="{FF2B5EF4-FFF2-40B4-BE49-F238E27FC236}">
                <a16:creationId xmlns:a16="http://schemas.microsoft.com/office/drawing/2014/main" xmlns="" id="{CBB2506C-FF80-B328-2650-44386BE39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33413"/>
            <a:ext cx="8229600" cy="5748337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ru-RU" altLang="ru-RU" sz="20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Состав регионального методического актива Самарской области </a:t>
            </a:r>
          </a:p>
          <a:p>
            <a:pPr marL="0" indent="0" algn="ctr">
              <a:buNone/>
              <a:defRPr/>
            </a:pPr>
            <a:endParaRPr lang="ru-RU" altLang="ru-RU" sz="2000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  <a:defRPr/>
            </a:pPr>
            <a:r>
              <a:rPr lang="ru-RU" altLang="ru-RU" sz="20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область «Дошкольное образование»-110</a:t>
            </a:r>
          </a:p>
          <a:p>
            <a:pPr>
              <a:lnSpc>
                <a:spcPct val="150000"/>
              </a:lnSpc>
              <a:defRPr/>
            </a:pPr>
            <a:r>
              <a:rPr lang="ru-RU" alt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Руководитель, методист, старший воспитатель-98</a:t>
            </a:r>
          </a:p>
          <a:p>
            <a:pPr>
              <a:lnSpc>
                <a:spcPct val="150000"/>
              </a:lnSpc>
              <a:defRPr/>
            </a:pPr>
            <a:r>
              <a:rPr lang="ru-RU" alt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Воспитатели-6</a:t>
            </a:r>
          </a:p>
          <a:p>
            <a:pPr>
              <a:lnSpc>
                <a:spcPct val="150000"/>
              </a:lnSpc>
              <a:defRPr/>
            </a:pPr>
            <a:r>
              <a:rPr lang="ru-RU" alt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Педагог-психолог-4</a:t>
            </a:r>
          </a:p>
          <a:p>
            <a:pPr>
              <a:lnSpc>
                <a:spcPct val="150000"/>
              </a:lnSpc>
              <a:defRPr/>
            </a:pPr>
            <a:r>
              <a:rPr lang="ru-RU" alt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Музыкальный руководитель-1</a:t>
            </a:r>
          </a:p>
          <a:p>
            <a:pPr>
              <a:lnSpc>
                <a:spcPct val="150000"/>
              </a:lnSpc>
              <a:defRPr/>
            </a:pPr>
            <a:r>
              <a:rPr lang="ru-RU" alt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Инструктор по физической культуре-1</a:t>
            </a:r>
          </a:p>
          <a:p>
            <a:pPr marL="0" indent="0" algn="ctr">
              <a:lnSpc>
                <a:spcPct val="150000"/>
              </a:lnSpc>
              <a:buNone/>
              <a:defRPr/>
            </a:pPr>
            <a:r>
              <a:rPr lang="ru-RU" altLang="ru-RU" sz="20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область «Логопедия и дефектология»-18</a:t>
            </a:r>
          </a:p>
        </p:txBody>
      </p:sp>
      <p:pic>
        <p:nvPicPr>
          <p:cNvPr id="2" name="Picture 91">
            <a:extLst>
              <a:ext uri="{FF2B5EF4-FFF2-40B4-BE49-F238E27FC236}">
                <a16:creationId xmlns:a16="http://schemas.microsoft.com/office/drawing/2014/main" xmlns="" id="{F2BAA869-5392-DF04-29A8-67DE315E316B}"/>
              </a:ext>
            </a:extLst>
          </p:cNvPr>
          <p:cNvPicPr/>
          <p:nvPr/>
        </p:nvPicPr>
        <p:blipFill>
          <a:blip r:embed="rId2"/>
          <a:srcRect l="19701" t="10716" r="18600" b="15868"/>
          <a:stretch/>
        </p:blipFill>
        <p:spPr>
          <a:xfrm>
            <a:off x="7791450" y="0"/>
            <a:ext cx="1352550" cy="76835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8053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395288" y="260648"/>
            <a:ext cx="7396162" cy="1288752"/>
          </a:xfrm>
        </p:spPr>
        <p:txBody>
          <a:bodyPr>
            <a:normAutofit/>
          </a:bodyPr>
          <a:lstStyle/>
          <a:p>
            <a:r>
              <a:rPr lang="ru-RU" alt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деятельности региональных методистов</a:t>
            </a: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3802228909"/>
              </p:ext>
            </p:extLst>
          </p:nvPr>
        </p:nvGraphicFramePr>
        <p:xfrm>
          <a:off x="421014" y="1657648"/>
          <a:ext cx="8280920" cy="520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Picture 91">
            <a:extLst>
              <a:ext uri="{FF2B5EF4-FFF2-40B4-BE49-F238E27FC236}">
                <a16:creationId xmlns:a16="http://schemas.microsoft.com/office/drawing/2014/main" xmlns="" id="{2A9F3207-25CA-F620-607C-AEE34A13FC7E}"/>
              </a:ext>
            </a:extLst>
          </p:cNvPr>
          <p:cNvPicPr/>
          <p:nvPr/>
        </p:nvPicPr>
        <p:blipFill>
          <a:blip r:embed="rId7"/>
          <a:srcRect l="19701" t="10716" r="18600" b="15868"/>
          <a:stretch/>
        </p:blipFill>
        <p:spPr>
          <a:xfrm>
            <a:off x="7791450" y="0"/>
            <a:ext cx="1352550" cy="76835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87788869"/>
      </p:ext>
    </p:extLst>
  </p:cSld>
  <p:clrMapOvr>
    <a:masterClrMapping/>
  </p:clrMapOvr>
  <p:transition spd="med"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1E3CE21-FD82-4F8F-A5CE-3DFF65351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852140"/>
          </a:xfrm>
        </p:spPr>
        <p:txBody>
          <a:bodyPr/>
          <a:lstStyle/>
          <a:p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регионального методиста</a:t>
            </a: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05211165-32E3-41BF-98F9-D0F27AFB87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2338885"/>
              </p:ext>
            </p:extLst>
          </p:nvPr>
        </p:nvGraphicFramePr>
        <p:xfrm>
          <a:off x="428134" y="764704"/>
          <a:ext cx="8228013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6823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деятельности региональных методистов</a:t>
            </a:r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7285988"/>
              </p:ext>
            </p:extLst>
          </p:nvPr>
        </p:nvGraphicFramePr>
        <p:xfrm>
          <a:off x="457200" y="1916832"/>
          <a:ext cx="8228013" cy="4524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3A5DC9EF-786B-93B3-BEEB-2261C11FA2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>
            <a:extLst>
              <a:ext uri="{FF2B5EF4-FFF2-40B4-BE49-F238E27FC236}">
                <a16:creationId xmlns:a16="http://schemas.microsoft.com/office/drawing/2014/main" xmlns="" id="{E28F92D8-E86B-3AD2-153E-AF3B1A94F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деятельности региональных методистов</a:t>
            </a:r>
          </a:p>
        </p:txBody>
      </p:sp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xmlns="" id="{7B75E934-0D95-0ACB-F68B-1ABF9B601A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3503271"/>
              </p:ext>
            </p:extLst>
          </p:nvPr>
        </p:nvGraphicFramePr>
        <p:xfrm>
          <a:off x="457200" y="1916832"/>
          <a:ext cx="8228013" cy="4524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1766611"/>
      </p:ext>
    </p:extLst>
  </p:cSld>
  <p:clrMapOvr>
    <a:masterClrMapping/>
  </p:clrMapOvr>
  <p:transition spd="med"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517FC0B-F8F2-4C8B-A69B-111A52E8D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993" y="373385"/>
            <a:ext cx="8228013" cy="1111399"/>
          </a:xfrm>
        </p:spPr>
        <p:txBody>
          <a:bodyPr>
            <a:normAutofit/>
          </a:bodyPr>
          <a:lstStyle/>
          <a:p>
            <a:r>
              <a:rPr lang="ru-RU" alt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Цифровое взаимодействие региональных методистов с педагогами</a:t>
            </a:r>
            <a:endParaRPr lang="ru-RU" sz="2800" b="1" dirty="0"/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xmlns="" id="{AF3A0339-99BF-61A6-08B1-0579C52235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681" y="1268760"/>
            <a:ext cx="8872638" cy="4896543"/>
          </a:xfrm>
        </p:spPr>
      </p:pic>
    </p:spTree>
    <p:extLst>
      <p:ext uri="{BB962C8B-B14F-4D97-AF65-F5344CB8AC3E}">
        <p14:creationId xmlns:p14="http://schemas.microsoft.com/office/powerpoint/2010/main" val="783988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9F9484FD-2C27-326B-C75D-5E3A849FD4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354E446-ABAF-3728-F5BE-CF94443C2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993" y="373385"/>
            <a:ext cx="8228013" cy="1111399"/>
          </a:xfrm>
        </p:spPr>
        <p:txBody>
          <a:bodyPr>
            <a:normAutofit/>
          </a:bodyPr>
          <a:lstStyle/>
          <a:p>
            <a:r>
              <a:rPr lang="ru-RU" alt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Цифровое взаимодействие региональных методистов с педагогами</a:t>
            </a:r>
            <a:endParaRPr lang="ru-RU" sz="2800" b="1" dirty="0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xmlns="" id="{880D4C2F-6CC1-FEE0-19C4-22ECE8D86A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741" y="1484784"/>
            <a:ext cx="8335773" cy="4608512"/>
          </a:xfrm>
        </p:spPr>
      </p:pic>
    </p:spTree>
    <p:extLst>
      <p:ext uri="{BB962C8B-B14F-4D97-AF65-F5344CB8AC3E}">
        <p14:creationId xmlns:p14="http://schemas.microsoft.com/office/powerpoint/2010/main" val="302386223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2999</TotalTime>
  <Words>316</Words>
  <Application>Microsoft Office PowerPoint</Application>
  <PresentationFormat>Экран (4:3)</PresentationFormat>
  <Paragraphs>60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Аспект</vt:lpstr>
      <vt:lpstr>Презентация PowerPoint</vt:lpstr>
      <vt:lpstr>Презентация PowerPoint</vt:lpstr>
      <vt:lpstr>Презентация PowerPoint</vt:lpstr>
      <vt:lpstr>Организация деятельности региональных методистов</vt:lpstr>
      <vt:lpstr>Деятельность регионального методиста</vt:lpstr>
      <vt:lpstr>Организация деятельности региональных методистов</vt:lpstr>
      <vt:lpstr>Организация деятельности региональных методистов</vt:lpstr>
      <vt:lpstr>Цифровое взаимодействие региональных методистов с педагогами</vt:lpstr>
      <vt:lpstr>Цифровое взаимодействие региональных методистов с педагогами</vt:lpstr>
      <vt:lpstr>Цифровое взаимодействие региональных методистов с педагогами</vt:lpstr>
      <vt:lpstr>Цифровое взаимодействие региональных методистов с педагогами</vt:lpstr>
      <vt:lpstr>Организация деятельности региональных методистов 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Схема направления ребенка в Службы ранней помощи</dc:title>
  <dc:creator>User</dc:creator>
  <cp:lastModifiedBy>Артемова</cp:lastModifiedBy>
  <cp:revision>310</cp:revision>
  <cp:lastPrinted>2020-01-20T09:31:33Z</cp:lastPrinted>
  <dcterms:created xsi:type="dcterms:W3CDTF">2018-10-19T04:27:23Z</dcterms:created>
  <dcterms:modified xsi:type="dcterms:W3CDTF">2025-04-28T06:47:27Z</dcterms:modified>
</cp:coreProperties>
</file>