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6.jpg"/><Relationship Id="rId18" Type="http://schemas.openxmlformats.org/officeDocument/2006/relationships/slide" Target="slide6.xml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1.wdp"/><Relationship Id="rId7" Type="http://schemas.openxmlformats.org/officeDocument/2006/relationships/image" Target="../media/image3.jpg"/><Relationship Id="rId12" Type="http://schemas.openxmlformats.org/officeDocument/2006/relationships/slide" Target="slide4.xml"/><Relationship Id="rId17" Type="http://schemas.openxmlformats.org/officeDocument/2006/relationships/image" Target="../media/image8.jpg"/><Relationship Id="rId25" Type="http://schemas.openxmlformats.org/officeDocument/2006/relationships/image" Target="../media/image14.png"/><Relationship Id="rId2" Type="http://schemas.openxmlformats.org/officeDocument/2006/relationships/audio" Target="../media/media1.m4a"/><Relationship Id="rId16" Type="http://schemas.openxmlformats.org/officeDocument/2006/relationships/slide" Target="slide9.xml"/><Relationship Id="rId20" Type="http://schemas.openxmlformats.org/officeDocument/2006/relationships/image" Target="../media/image10.png"/><Relationship Id="rId29" Type="http://schemas.openxmlformats.org/officeDocument/2006/relationships/image" Target="../media/image18.png"/><Relationship Id="rId1" Type="http://schemas.microsoft.com/office/2007/relationships/media" Target="../media/media1.m4a"/><Relationship Id="rId6" Type="http://schemas.openxmlformats.org/officeDocument/2006/relationships/slide" Target="slide10.xml"/><Relationship Id="rId11" Type="http://schemas.openxmlformats.org/officeDocument/2006/relationships/image" Target="../media/image5.jpg"/><Relationship Id="rId24" Type="http://schemas.openxmlformats.org/officeDocument/2006/relationships/image" Target="../media/image13.png"/><Relationship Id="rId5" Type="http://schemas.openxmlformats.org/officeDocument/2006/relationships/image" Target="../media/image2.jpg"/><Relationship Id="rId15" Type="http://schemas.openxmlformats.org/officeDocument/2006/relationships/image" Target="../media/image7.jp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slide" Target="slide7.xml"/><Relationship Id="rId19" Type="http://schemas.openxmlformats.org/officeDocument/2006/relationships/image" Target="../media/image9.jpg"/><Relationship Id="rId4" Type="http://schemas.openxmlformats.org/officeDocument/2006/relationships/slide" Target="slide3.xml"/><Relationship Id="rId9" Type="http://schemas.openxmlformats.org/officeDocument/2006/relationships/image" Target="../media/image4.jpg"/><Relationship Id="rId14" Type="http://schemas.openxmlformats.org/officeDocument/2006/relationships/slide" Target="slide5.xml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84976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Структурное подразделение детский сад «Ягодка» государственного бюджетного общеобразовательного учреждения Самарской области средней общеобразовательной школы № 11 города Кинеля городского округа Кинель Самарской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области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Старший воспитатель Кораблева </a:t>
            </a:r>
            <a:r>
              <a:rPr lang="ru-RU" sz="1400" smtClean="0">
                <a:latin typeface="Times New Roman"/>
                <a:ea typeface="Calibri"/>
                <a:cs typeface="Times New Roman"/>
              </a:rPr>
              <a:t>Елена Геннадьевна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792621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плакат: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круг-нашего здоровья»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подготовительной к школе группы и родителей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91894"/>
            <a:ext cx="3113584" cy="275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5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фронтайм\Desktop\Положения\Разговор о правильном питании\2025\Интерактивный плакат д.с. Ягодка\Слайд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9" y="4573153"/>
            <a:ext cx="2546809" cy="1512168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77" y="4920276"/>
            <a:ext cx="1936750" cy="1160865"/>
          </a:xfrm>
          <a:prstGeom prst="rect">
            <a:avLst/>
          </a:prstGeom>
        </p:spPr>
      </p:pic>
      <p:pic>
        <p:nvPicPr>
          <p:cNvPr id="13" name="Рисунок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98" y="2477293"/>
            <a:ext cx="2281758" cy="1386817"/>
          </a:xfrm>
          <a:prstGeom prst="rect">
            <a:avLst/>
          </a:prstGeom>
        </p:spPr>
      </p:pic>
      <p:pic>
        <p:nvPicPr>
          <p:cNvPr id="14" name="Рисунок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33" y="223780"/>
            <a:ext cx="2392288" cy="1560822"/>
          </a:xfrm>
          <a:prstGeom prst="rect">
            <a:avLst/>
          </a:prstGeom>
        </p:spPr>
      </p:pic>
      <p:pic>
        <p:nvPicPr>
          <p:cNvPr id="15" name="Рисунок 1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0" y="2495791"/>
            <a:ext cx="2610155" cy="1608114"/>
          </a:xfrm>
          <a:prstGeom prst="rect">
            <a:avLst/>
          </a:prstGeom>
        </p:spPr>
      </p:pic>
      <p:pic>
        <p:nvPicPr>
          <p:cNvPr id="16" name="Рисунок 1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2507581" cy="1641326"/>
          </a:xfrm>
          <a:prstGeom prst="rect">
            <a:avLst/>
          </a:prstGeom>
        </p:spPr>
      </p:pic>
      <p:pic>
        <p:nvPicPr>
          <p:cNvPr id="18" name="Рисунок 1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98" y="4397557"/>
            <a:ext cx="2463168" cy="1539480"/>
          </a:xfrm>
          <a:prstGeom prst="rect">
            <a:avLst/>
          </a:prstGeom>
        </p:spPr>
      </p:pic>
      <p:pic>
        <p:nvPicPr>
          <p:cNvPr id="19" name="Рисунок 1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00" y="188640"/>
            <a:ext cx="2016224" cy="147708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689" b="94753" l="3544" r="95765">
                        <a14:foregroundMark x1="56785" y1="59367" x2="56785" y2="59367"/>
                        <a14:foregroundMark x1="60156" y1="66435" x2="60156" y2="66435"/>
                        <a14:foregroundMark x1="63440" y1="88378" x2="63440" y2="88378"/>
                        <a14:foregroundMark x1="74935" y1="80963" x2="74935" y2="80963"/>
                        <a14:foregroundMark x1="73552" y1="71509" x2="73552" y2="71509"/>
                        <a14:foregroundMark x1="75540" y1="63096" x2="75540" y2="63096"/>
                        <a14:foregroundMark x1="60156" y1="78578" x2="60156" y2="78578"/>
                        <a14:foregroundMark x1="60156" y1="78578" x2="60156" y2="78578"/>
                        <a14:foregroundMark x1="57476" y1="70512" x2="75540" y2="63096"/>
                        <a14:foregroundMark x1="62143" y1="88725" x2="80294" y2="87684"/>
                        <a14:foregroundMark x1="61452" y1="88378" x2="54710" y2="84345"/>
                        <a14:foregroundMark x1="53414" y1="75239" x2="79602" y2="75542"/>
                        <a14:foregroundMark x1="83665" y1="86340" x2="83665" y2="86340"/>
                        <a14:foregroundMark x1="80985" y1="85690" x2="80985" y2="85690"/>
                        <a14:foregroundMark x1="78911" y1="85993" x2="78911" y2="85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43" y="2725878"/>
            <a:ext cx="1142180" cy="22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фронтайм\Downloads\qr-code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34" y="5756562"/>
            <a:ext cx="931297" cy="93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фронтайм\Downloads\qr-code (1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9" y="4004362"/>
            <a:ext cx="786391" cy="7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фронтайм\Downloads\qr-code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52" y="1784602"/>
            <a:ext cx="879164" cy="8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фронтайм\Downloads\qr-code (3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49" y="1715740"/>
            <a:ext cx="780051" cy="7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фронтайм\Downloads\qr-code (5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06" y="1446423"/>
            <a:ext cx="829479" cy="8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фронтайм\Downloads\qr-code (6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89" y="3245927"/>
            <a:ext cx="905531" cy="90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98" y="5676146"/>
            <a:ext cx="933141" cy="93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19" y="5690938"/>
            <a:ext cx="981013" cy="9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улица Маяковского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94792" y="6222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0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ронтайм\Desktop\Положения\Разговор о правильном питании\2025\Интерактивный плакат д.с. Ягодка\Слайд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ронтайм\Desktop\Положения\Разговор о правильном питании\2025\Интерактивный плакат д.с. Ягодка\Слайд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ронтайм\Desktop\Положения\Разговор о правильном питании\2025\Интерактивный плакат д.с. Ягодка\Слайд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фронтайм\Desktop\Положения\Разговор о правильном питании\2025\Интерактивный плакат д.с. Ягодка\Слайд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1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фронтайм\Desktop\Положения\Разговор о правильном питании\2025\Интерактивный плакат д.с. Ягодка\Слайд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фронтайм\Desktop\Положения\Разговор о правильном питании\2025\Интерактивный плакат д.с. Ягодка\Слайд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1483</TotalTime>
  <Words>46</Words>
  <Application>Microsoft Office PowerPoint</Application>
  <PresentationFormat>Экран (4:3)</PresentationFormat>
  <Paragraphs>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Артемова</cp:lastModifiedBy>
  <cp:revision>71</cp:revision>
  <dcterms:created xsi:type="dcterms:W3CDTF">2025-03-10T05:58:35Z</dcterms:created>
  <dcterms:modified xsi:type="dcterms:W3CDTF">2025-04-22T12:36:12Z</dcterms:modified>
</cp:coreProperties>
</file>