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548680"/>
            <a:ext cx="7596336" cy="302433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Мастер-класс</a:t>
            </a:r>
            <a:b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«Приобщение дошкольников к традиционным ценностям посредством игры на деревянных ложках»</a:t>
            </a:r>
            <a:b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7772400" cy="2564904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 музыкальный руководитель 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ГБОУ СОШ с. Георгиевка СП ДС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Шеремет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Евгения Викторовна</a:t>
            </a:r>
          </a:p>
          <a:p>
            <a:pPr algn="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Кинель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2025 г.</a:t>
            </a:r>
            <a:endParaRPr lang="ru-RU" sz="2000" dirty="0"/>
          </a:p>
        </p:txBody>
      </p:sp>
      <p:pic>
        <p:nvPicPr>
          <p:cNvPr id="4" name="Picture 2" descr="E:\Personal\Загрузки\рисун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547156" y="2547156"/>
            <a:ext cx="6857999" cy="176368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332656"/>
            <a:ext cx="7380312" cy="65253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Актуальность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Деревянные ложки – русский народный ударный инструмент, выделяющийся своей самобытностью. Они и по сей день остаются очень популярными. А в фольклорных и инструментальных ансамблях ложки являются обязательными.</a:t>
            </a:r>
          </a:p>
          <a:p>
            <a:pPr>
              <a:buFont typeface="Wingdings" pitchFamily="2" charset="2"/>
              <a:buChar char="v"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Так как спектр приемов игры на деревянных ложках не ограничен, ребенок может проявить фантазию и придумать свои способы исполнения того или иного музыкального произведения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Personal\Загрузки\рисун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547156" y="2547156"/>
            <a:ext cx="6857999" cy="176368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380312" cy="66693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Повышение уровня профессионального мастерства участников мастер – класса в процессе активного педагогического общения по освоению народной музыки посредством игры на деревянных ложках.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мастер – класса:</a:t>
            </a:r>
            <a:endParaRPr lang="ru-RU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Обучить педагогов мастер-класса методами и приёмами игре на деревянных ложках, применяемыми на музыкальных занятиях  и во внеурочной деятельности;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Познакомить участников  с традициями народной культуры, с  историей русского сувенира – деревянной ложки;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Повысить уровень профессиональной компетентности педагогов, их мотивацию на системное использование в практике;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раскрытие творческого потенциала педагогов.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Personal\Загрузки\рисун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547156" y="2547156"/>
            <a:ext cx="6857999" cy="176368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8640"/>
            <a:ext cx="7380312" cy="66693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Приёмы игры:</a:t>
            </a:r>
            <a:endParaRPr lang="ru-RU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1-ый приём «Часики». Ударяем возле правого и левого уха двумя ложками с небольшим интервалом;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2-й приём «Хлопушки». Этот приём подобен «часикам», но без интервала;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3-й приём «Блинчики». Скользящие движения правой ложкой по левой. Ложки держат горизонтально;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4-й приём «Тарелочки». Скользящие движении вертикально правой и левой ложкой;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5-приём «Солнышко». Ложки на вытянутых руках, стуча двигаются по кругу, изображая круг или полукруг «солнышко».</a:t>
            </a:r>
          </a:p>
          <a:p>
            <a:endParaRPr lang="ru-RU" dirty="0"/>
          </a:p>
        </p:txBody>
      </p:sp>
      <p:pic>
        <p:nvPicPr>
          <p:cNvPr id="4" name="Picture 2" descr="E:\Personal\Загрузки\рисун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547156" y="2547156"/>
            <a:ext cx="6857999" cy="176368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124744"/>
            <a:ext cx="7596336" cy="57332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Рефлексия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Обучение игре на деревянных ложках позволяет на практике реализовать важные задачи музыкального воспитания детей: развитие музыкальных и творческих способностей, музыкальной эрудиции, культуры дошкольников. 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Personal\Загрузки\рисун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547156" y="2547156"/>
            <a:ext cx="6857999" cy="176368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100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Мастер-класс  «Приобщение дошкольников к традиционным ценностям посредством игры на деревянных ложках»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фольклорного детского объединения  «Ложкари»</dc:title>
  <dc:creator>Руководитель отдела</dc:creator>
  <cp:lastModifiedBy>Артемова</cp:lastModifiedBy>
  <cp:revision>14</cp:revision>
  <dcterms:modified xsi:type="dcterms:W3CDTF">2025-04-24T04:04:46Z</dcterms:modified>
</cp:coreProperties>
</file>