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215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39EA64-8188-438C-8EB7-C26B41E8CB62}" type="datetimeFigureOut">
              <a:rPr lang="ru-RU" smtClean="0"/>
              <a:t>25.04.2025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8CA800-A155-4023-897B-A681817CB25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276872"/>
            <a:ext cx="6400800" cy="3474720"/>
          </a:xfrm>
        </p:spPr>
        <p:txBody>
          <a:bodyPr>
            <a:normAutofit fontScale="82500" lnSpcReduction="10000"/>
          </a:bodyPr>
          <a:lstStyle/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пособие – многофункциональный игровой модуль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– целая вселенная»</a:t>
            </a:r>
          </a:p>
          <a:p>
            <a:pPr marL="0" indent="0" algn="r">
              <a:buNone/>
            </a:pPr>
            <a:endParaRPr lang="ru-RU" sz="1600" dirty="0"/>
          </a:p>
          <a:p>
            <a:pPr marL="0" indent="0" algn="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Александрова И.Ю., воспитатель</a:t>
            </a:r>
          </a:p>
          <a:p>
            <a:pPr marL="0" indent="0" algn="r">
              <a:buNone/>
            </a:pPr>
            <a:r>
              <a:rPr lang="ru-RU" sz="18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Иванова Л.М., воспитатель</a:t>
            </a:r>
            <a:endParaRPr lang="ru-RU" sz="18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854" y="265208"/>
            <a:ext cx="7050290" cy="1015663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ДС  «Сказка»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№5 «ОЦ «Лидер»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pic>
        <p:nvPicPr>
          <p:cNvPr id="14" name="Рисунок 13" descr="Эмблема д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3097"/>
            <a:ext cx="1224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04856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у обучающихся базовых представлений о семье, семейных ценностях, семейных традициях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/>
          <a:stretch>
            <a:fillRect/>
          </a:stretch>
        </p:blipFill>
        <p:spPr>
          <a:xfrm>
            <a:off x="1115695" y="2348865"/>
            <a:ext cx="7134225" cy="347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20" y="404495"/>
            <a:ext cx="6610985" cy="749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084" y="1268760"/>
            <a:ext cx="8928992" cy="36187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представления о малой	 Родине;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правильное представление детей о семье, семейных и родственных отношениях;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у детей чувство гордости, любви, уважения к членам семьи;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воображение и творческую активность;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условия для реализации самостоятельной и творческой, игровой деятельности.</a:t>
            </a: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модуль предназначен для детей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894" y="11675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безопасность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690" y="1589405"/>
            <a:ext cx="8705850" cy="3801745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пластиковых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ячеек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папье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фетр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шпагат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липучки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пульта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крупноформатное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ячейке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</a:t>
            </a:r>
            <a:r>
              <a:rPr lang="en-US" alt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59885"/>
            <a:ext cx="6590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/>
              <a:t>1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. Ячейка «Моя Родина».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«Наша Родина». Рассмотреть и назвать символику, геральдику России. Дети в роли экскурсовода рассказывают о родном крае, демонстрируют фотографии достопримечательностей городов: Самара,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2.Ячейка «Мой дом».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Дидактическая и сюжетно-ролевая игра «Семья».  Во время игры дети знакомятся с расположением комнат в своем доме, создают уют, подбирают предложенные атрибуты для каждой комнаты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kazk\Desktop\БПТ 24\ПОСОБИЕ СЕМЬЯ\фото\IMG_20240423_102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7958" r="8622" b="4498"/>
          <a:stretch>
            <a:fillRect/>
          </a:stretch>
        </p:blipFill>
        <p:spPr>
          <a:xfrm>
            <a:off x="126822" y="496397"/>
            <a:ext cx="2396765" cy="2106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6697" y="2924944"/>
            <a:ext cx="88373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3.Ячейка «Семья – это!».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Подобраны  загадки и стихи  о семье. Игра  «Древо своей семьи». Можно привлечь родителей к созданию паспорта семьи, оформление проекта и совместно с ребенком представить данный проект на мероприятии в детском саду.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4.Ячейка «Семейные праздники и традиции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вспомнить и назвать какие есть праздники и традиции в их семье. Рассказать о них используя картинки и иллюстрации.  В преддверии праздника Светлой Пасхи подобраны игры данной тематики. Игра «Готовимся к  празднику».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5.Ячейка «Семейные обязанности».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вспомнить и назвать чем занимаются члены семьи, проиграть в игру «Кто, чем занят?». Далее дети создают рисунок, в котором отражают свою роль в семье.</a:t>
            </a:r>
          </a:p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6.Ячейка «Семейное хобби, досуг, увлечения».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составить маршрут семейных увлечений, выбрав предложенные картинки и рассказать о них.</a:t>
            </a:r>
          </a:p>
        </p:txBody>
      </p:sp>
    </p:spTree>
    <p:extLst>
      <p:ext uri="{BB962C8B-B14F-4D97-AF65-F5344CB8AC3E}">
        <p14:creationId xmlns:p14="http://schemas.microsoft.com/office/powerpoint/2010/main" val="1383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765" y="1413153"/>
            <a:ext cx="8640960" cy="34655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предлагается кинуть кубик, дать ответ на выпадающий вопрос- задание, каждая ячейка игрового модуля имеет название, задания даны в соответствии названия ячейки, ее направленности. Дети находят данную ячейку и выполняют игровые действия.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90" y="3284855"/>
            <a:ext cx="3527425" cy="2646045"/>
          </a:xfrm>
          <a:prstGeom prst="rect">
            <a:avLst/>
          </a:prstGeom>
        </p:spPr>
      </p:pic>
      <p:pic>
        <p:nvPicPr>
          <p:cNvPr id="6" name="Рисунок 6" descr="C:\Users\skazk\Desktop\БПТ 24\ПОСОБИЕ СЕМЬЯ\фото\IMG_20240423_101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7619" r="27215" b="-4238"/>
          <a:stretch>
            <a:fillRect/>
          </a:stretch>
        </p:blipFill>
        <p:spPr>
          <a:xfrm>
            <a:off x="683895" y="3284855"/>
            <a:ext cx="4025900" cy="269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413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Задачи:</vt:lpstr>
      <vt:lpstr>Характеристики и безопасность материала</vt:lpstr>
      <vt:lpstr>Презентация PowerPoint</vt:lpstr>
      <vt:lpstr>Алгоритм использования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Артемова</cp:lastModifiedBy>
  <cp:revision>7</cp:revision>
  <dcterms:created xsi:type="dcterms:W3CDTF">2025-04-22T09:21:00Z</dcterms:created>
  <dcterms:modified xsi:type="dcterms:W3CDTF">2025-04-25T11:46:05Z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D3757511D54E45B582D095267BF6B615_12</vt:lpwstr>
  </property>
  <property fmtid="{D5CDD505-2E9C-101B-9397-08002B2CF9AE}" pid="3" name="KSOProductBuildVer">
    <vt:lpwstr>1049-12.2.0.20795</vt:lpwstr>
  </property>
</Properties>
</file>