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6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262B-71C9-4C8F-BDA4-0638123E92D1}" type="datetimeFigureOut">
              <a:rPr lang="ru-RU" smtClean="0"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1CE10-8686-4FFE-B357-C10D0FF8D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915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262B-71C9-4C8F-BDA4-0638123E92D1}" type="datetimeFigureOut">
              <a:rPr lang="ru-RU" smtClean="0"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1CE10-8686-4FFE-B357-C10D0FF8D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725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262B-71C9-4C8F-BDA4-0638123E92D1}" type="datetimeFigureOut">
              <a:rPr lang="ru-RU" smtClean="0"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1CE10-8686-4FFE-B357-C10D0FF8D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97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262B-71C9-4C8F-BDA4-0638123E92D1}" type="datetimeFigureOut">
              <a:rPr lang="ru-RU" smtClean="0"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1CE10-8686-4FFE-B357-C10D0FF8D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419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262B-71C9-4C8F-BDA4-0638123E92D1}" type="datetimeFigureOut">
              <a:rPr lang="ru-RU" smtClean="0"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1CE10-8686-4FFE-B357-C10D0FF8D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99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262B-71C9-4C8F-BDA4-0638123E92D1}" type="datetimeFigureOut">
              <a:rPr lang="ru-RU" smtClean="0"/>
              <a:t>27.01.2011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1CE10-8686-4FFE-B357-C10D0FF8D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308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262B-71C9-4C8F-BDA4-0638123E92D1}" type="datetimeFigureOut">
              <a:rPr lang="ru-RU" smtClean="0"/>
              <a:t>27.01.2011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1CE10-8686-4FFE-B357-C10D0FF8D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109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262B-71C9-4C8F-BDA4-0638123E92D1}" type="datetimeFigureOut">
              <a:rPr lang="ru-RU" smtClean="0"/>
              <a:t>27.01.2011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1CE10-8686-4FFE-B357-C10D0FF8D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719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262B-71C9-4C8F-BDA4-0638123E92D1}" type="datetimeFigureOut">
              <a:rPr lang="ru-RU" smtClean="0"/>
              <a:t>27.01.2011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1CE10-8686-4FFE-B357-C10D0FF8D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725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262B-71C9-4C8F-BDA4-0638123E92D1}" type="datetimeFigureOut">
              <a:rPr lang="ru-RU" smtClean="0"/>
              <a:t>27.01.2011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1CE10-8686-4FFE-B357-C10D0FF8D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88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262B-71C9-4C8F-BDA4-0638123E92D1}" type="datetimeFigureOut">
              <a:rPr lang="ru-RU" smtClean="0"/>
              <a:t>27.01.2011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1CE10-8686-4FFE-B357-C10D0FF8D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057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B262B-71C9-4C8F-BDA4-0638123E92D1}" type="datetimeFigureOut">
              <a:rPr lang="ru-RU" smtClean="0"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1CE10-8686-4FFE-B357-C10D0FF8D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27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Совет отцов как фактор успешной реализации воспитательной функции дополнительной общеразвивающей программы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502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Встреча с Кучкиным Г. П.</a:t>
            </a:r>
            <a:endParaRPr lang="ru-RU" dirty="0"/>
          </a:p>
        </p:txBody>
      </p:sp>
      <p:pic>
        <p:nvPicPr>
          <p:cNvPr id="3075" name="Picture 3" descr="D:\Конкурс Герой Отечества\20221025_120429 — копия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200150"/>
            <a:ext cx="55245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291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Героя Отечества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75950"/>
            <a:ext cx="6408711" cy="4560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576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Ухаживаем за могилой</a:t>
            </a:r>
            <a:br>
              <a:rPr lang="ru-RU" dirty="0" smtClean="0"/>
            </a:br>
            <a:r>
              <a:rPr lang="ru-RU" dirty="0" smtClean="0"/>
              <a:t> Ефремова С.Н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484" y="1700808"/>
            <a:ext cx="6321425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188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Встреча с участником СВО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6192688" cy="464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4600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Конкурс рисунков «Пожарам – нет!»</a:t>
            </a:r>
            <a:endParaRPr lang="ru-RU" dirty="0"/>
          </a:p>
        </p:txBody>
      </p:sp>
      <p:pic>
        <p:nvPicPr>
          <p:cNvPr id="5122" name="Picture 2" descr="F:\Конкурс 11 школа\конкурс 11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6929293" cy="521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151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От БАС </a:t>
            </a:r>
            <a:r>
              <a:rPr lang="ru-RU" dirty="0" smtClean="0"/>
              <a:t>к инженерным профессиям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5937324" cy="4453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37647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40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Совет отцов как фактор успешной реализации воспитательной функции дополнительной общеразвивающей программы</vt:lpstr>
      <vt:lpstr>Встреча с Кучкиным Г. П.</vt:lpstr>
      <vt:lpstr>День Героя Отечества</vt:lpstr>
      <vt:lpstr>Ухаживаем за могилой  Ефремова С.Н</vt:lpstr>
      <vt:lpstr>Встреча с участником СВО</vt:lpstr>
      <vt:lpstr>Конкурс рисунков «Пожарам – нет!»</vt:lpstr>
      <vt:lpstr>От БАС к инженерным профессиям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 отцов как фактор успешной реализации воспитательной функции дополнительной общеразвивающей программы</dc:title>
  <dc:creator>user4</dc:creator>
  <cp:lastModifiedBy>user4</cp:lastModifiedBy>
  <cp:revision>6</cp:revision>
  <dcterms:created xsi:type="dcterms:W3CDTF">2011-01-26T20:10:04Z</dcterms:created>
  <dcterms:modified xsi:type="dcterms:W3CDTF">2011-01-26T21:37:21Z</dcterms:modified>
</cp:coreProperties>
</file>