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25" y="5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30.pn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image" Target="../media/image29.png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26" Type="http://schemas.openxmlformats.org/officeDocument/2006/relationships/image" Target="../media/image88.png"/><Relationship Id="rId39" Type="http://schemas.openxmlformats.org/officeDocument/2006/relationships/image" Target="../media/image101.png"/><Relationship Id="rId3" Type="http://schemas.openxmlformats.org/officeDocument/2006/relationships/image" Target="../media/image67.png"/><Relationship Id="rId21" Type="http://schemas.openxmlformats.org/officeDocument/2006/relationships/image" Target="../media/image84.png"/><Relationship Id="rId34" Type="http://schemas.openxmlformats.org/officeDocument/2006/relationships/image" Target="../media/image96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5" Type="http://schemas.openxmlformats.org/officeDocument/2006/relationships/image" Target="../media/image87.png"/><Relationship Id="rId33" Type="http://schemas.openxmlformats.org/officeDocument/2006/relationships/image" Target="../media/image95.png"/><Relationship Id="rId38" Type="http://schemas.openxmlformats.org/officeDocument/2006/relationships/image" Target="../media/image100.png"/><Relationship Id="rId2" Type="http://schemas.openxmlformats.org/officeDocument/2006/relationships/image" Target="../media/image66.png"/><Relationship Id="rId16" Type="http://schemas.openxmlformats.org/officeDocument/2006/relationships/image" Target="../media/image80.png"/><Relationship Id="rId20" Type="http://schemas.openxmlformats.org/officeDocument/2006/relationships/image" Target="../media/image83.png"/><Relationship Id="rId29" Type="http://schemas.openxmlformats.org/officeDocument/2006/relationships/image" Target="../media/image9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24" Type="http://schemas.openxmlformats.org/officeDocument/2006/relationships/image" Target="../media/image86.png"/><Relationship Id="rId32" Type="http://schemas.openxmlformats.org/officeDocument/2006/relationships/image" Target="../media/image94.png"/><Relationship Id="rId37" Type="http://schemas.openxmlformats.org/officeDocument/2006/relationships/image" Target="../media/image99.png"/><Relationship Id="rId5" Type="http://schemas.openxmlformats.org/officeDocument/2006/relationships/image" Target="../media/image69.png"/><Relationship Id="rId15" Type="http://schemas.openxmlformats.org/officeDocument/2006/relationships/image" Target="../media/image79.png"/><Relationship Id="rId23" Type="http://schemas.openxmlformats.org/officeDocument/2006/relationships/image" Target="../media/image35.png"/><Relationship Id="rId28" Type="http://schemas.openxmlformats.org/officeDocument/2006/relationships/image" Target="../media/image90.png"/><Relationship Id="rId36" Type="http://schemas.openxmlformats.org/officeDocument/2006/relationships/image" Target="../media/image98.png"/><Relationship Id="rId10" Type="http://schemas.openxmlformats.org/officeDocument/2006/relationships/image" Target="../media/image74.png"/><Relationship Id="rId19" Type="http://schemas.openxmlformats.org/officeDocument/2006/relationships/image" Target="../media/image30.png"/><Relationship Id="rId31" Type="http://schemas.openxmlformats.org/officeDocument/2006/relationships/image" Target="../media/image93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Relationship Id="rId22" Type="http://schemas.openxmlformats.org/officeDocument/2006/relationships/image" Target="../media/image85.png"/><Relationship Id="rId27" Type="http://schemas.openxmlformats.org/officeDocument/2006/relationships/image" Target="../media/image89.png"/><Relationship Id="rId30" Type="http://schemas.openxmlformats.org/officeDocument/2006/relationships/image" Target="../media/image92.png"/><Relationship Id="rId35" Type="http://schemas.openxmlformats.org/officeDocument/2006/relationships/image" Target="../media/image9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2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24.png"/><Relationship Id="rId18" Type="http://schemas.openxmlformats.org/officeDocument/2006/relationships/image" Target="../media/image129.png"/><Relationship Id="rId26" Type="http://schemas.openxmlformats.org/officeDocument/2006/relationships/image" Target="../media/image137.png"/><Relationship Id="rId39" Type="http://schemas.openxmlformats.org/officeDocument/2006/relationships/image" Target="../media/image150.png"/><Relationship Id="rId3" Type="http://schemas.openxmlformats.org/officeDocument/2006/relationships/image" Target="../media/image115.png"/><Relationship Id="rId21" Type="http://schemas.openxmlformats.org/officeDocument/2006/relationships/image" Target="../media/image132.png"/><Relationship Id="rId34" Type="http://schemas.openxmlformats.org/officeDocument/2006/relationships/image" Target="../media/image145.png"/><Relationship Id="rId7" Type="http://schemas.openxmlformats.org/officeDocument/2006/relationships/image" Target="../media/image119.png"/><Relationship Id="rId12" Type="http://schemas.openxmlformats.org/officeDocument/2006/relationships/image" Target="../media/image35.png"/><Relationship Id="rId17" Type="http://schemas.openxmlformats.org/officeDocument/2006/relationships/image" Target="../media/image128.png"/><Relationship Id="rId25" Type="http://schemas.openxmlformats.org/officeDocument/2006/relationships/image" Target="../media/image136.png"/><Relationship Id="rId33" Type="http://schemas.openxmlformats.org/officeDocument/2006/relationships/image" Target="../media/image144.png"/><Relationship Id="rId38" Type="http://schemas.openxmlformats.org/officeDocument/2006/relationships/image" Target="../media/image149.png"/><Relationship Id="rId2" Type="http://schemas.openxmlformats.org/officeDocument/2006/relationships/image" Target="../media/image114.png"/><Relationship Id="rId16" Type="http://schemas.openxmlformats.org/officeDocument/2006/relationships/image" Target="../media/image127.png"/><Relationship Id="rId20" Type="http://schemas.openxmlformats.org/officeDocument/2006/relationships/image" Target="../media/image131.png"/><Relationship Id="rId29" Type="http://schemas.openxmlformats.org/officeDocument/2006/relationships/image" Target="../media/image1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24" Type="http://schemas.openxmlformats.org/officeDocument/2006/relationships/image" Target="../media/image135.png"/><Relationship Id="rId32" Type="http://schemas.openxmlformats.org/officeDocument/2006/relationships/image" Target="../media/image143.png"/><Relationship Id="rId37" Type="http://schemas.openxmlformats.org/officeDocument/2006/relationships/image" Target="../media/image148.png"/><Relationship Id="rId40" Type="http://schemas.openxmlformats.org/officeDocument/2006/relationships/image" Target="../media/image151.png"/><Relationship Id="rId5" Type="http://schemas.openxmlformats.org/officeDocument/2006/relationships/image" Target="../media/image117.png"/><Relationship Id="rId15" Type="http://schemas.openxmlformats.org/officeDocument/2006/relationships/image" Target="../media/image126.png"/><Relationship Id="rId23" Type="http://schemas.openxmlformats.org/officeDocument/2006/relationships/image" Target="../media/image134.png"/><Relationship Id="rId28" Type="http://schemas.openxmlformats.org/officeDocument/2006/relationships/image" Target="../media/image139.png"/><Relationship Id="rId36" Type="http://schemas.openxmlformats.org/officeDocument/2006/relationships/image" Target="../media/image147.png"/><Relationship Id="rId10" Type="http://schemas.openxmlformats.org/officeDocument/2006/relationships/image" Target="../media/image122.png"/><Relationship Id="rId19" Type="http://schemas.openxmlformats.org/officeDocument/2006/relationships/image" Target="../media/image130.png"/><Relationship Id="rId31" Type="http://schemas.openxmlformats.org/officeDocument/2006/relationships/image" Target="../media/image14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Relationship Id="rId14" Type="http://schemas.openxmlformats.org/officeDocument/2006/relationships/image" Target="../media/image125.png"/><Relationship Id="rId22" Type="http://schemas.openxmlformats.org/officeDocument/2006/relationships/image" Target="../media/image133.png"/><Relationship Id="rId27" Type="http://schemas.openxmlformats.org/officeDocument/2006/relationships/image" Target="../media/image138.png"/><Relationship Id="rId30" Type="http://schemas.openxmlformats.org/officeDocument/2006/relationships/image" Target="../media/image141.png"/><Relationship Id="rId35" Type="http://schemas.openxmlformats.org/officeDocument/2006/relationships/image" Target="../media/image14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13" Type="http://schemas.openxmlformats.org/officeDocument/2006/relationships/image" Target="../media/image162.png"/><Relationship Id="rId18" Type="http://schemas.openxmlformats.org/officeDocument/2006/relationships/image" Target="../media/image167.png"/><Relationship Id="rId3" Type="http://schemas.openxmlformats.org/officeDocument/2006/relationships/image" Target="../media/image153.png"/><Relationship Id="rId21" Type="http://schemas.openxmlformats.org/officeDocument/2006/relationships/image" Target="../media/image38.png"/><Relationship Id="rId7" Type="http://schemas.openxmlformats.org/officeDocument/2006/relationships/image" Target="../media/image157.png"/><Relationship Id="rId12" Type="http://schemas.openxmlformats.org/officeDocument/2006/relationships/image" Target="../media/image161.png"/><Relationship Id="rId17" Type="http://schemas.openxmlformats.org/officeDocument/2006/relationships/image" Target="../media/image166.png"/><Relationship Id="rId2" Type="http://schemas.openxmlformats.org/officeDocument/2006/relationships/image" Target="../media/image152.png"/><Relationship Id="rId16" Type="http://schemas.openxmlformats.org/officeDocument/2006/relationships/image" Target="../media/image165.png"/><Relationship Id="rId20" Type="http://schemas.openxmlformats.org/officeDocument/2006/relationships/image" Target="../media/image16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6.png"/><Relationship Id="rId11" Type="http://schemas.openxmlformats.org/officeDocument/2006/relationships/image" Target="../media/image34.png"/><Relationship Id="rId5" Type="http://schemas.openxmlformats.org/officeDocument/2006/relationships/image" Target="../media/image155.png"/><Relationship Id="rId15" Type="http://schemas.openxmlformats.org/officeDocument/2006/relationships/image" Target="../media/image164.png"/><Relationship Id="rId10" Type="http://schemas.openxmlformats.org/officeDocument/2006/relationships/image" Target="../media/image160.png"/><Relationship Id="rId19" Type="http://schemas.openxmlformats.org/officeDocument/2006/relationships/image" Target="../media/image168.png"/><Relationship Id="rId4" Type="http://schemas.openxmlformats.org/officeDocument/2006/relationships/image" Target="../media/image154.png"/><Relationship Id="rId9" Type="http://schemas.openxmlformats.org/officeDocument/2006/relationships/image" Target="../media/image159.png"/><Relationship Id="rId14" Type="http://schemas.openxmlformats.org/officeDocument/2006/relationships/image" Target="../media/image163.png"/><Relationship Id="rId22" Type="http://schemas.openxmlformats.org/officeDocument/2006/relationships/image" Target="../media/image17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13" Type="http://schemas.openxmlformats.org/officeDocument/2006/relationships/image" Target="../media/image181.png"/><Relationship Id="rId18" Type="http://schemas.openxmlformats.org/officeDocument/2006/relationships/image" Target="../media/image186.png"/><Relationship Id="rId26" Type="http://schemas.openxmlformats.org/officeDocument/2006/relationships/image" Target="../media/image194.png"/><Relationship Id="rId39" Type="http://schemas.openxmlformats.org/officeDocument/2006/relationships/image" Target="../media/image207.png"/><Relationship Id="rId3" Type="http://schemas.openxmlformats.org/officeDocument/2006/relationships/image" Target="../media/image172.png"/><Relationship Id="rId21" Type="http://schemas.openxmlformats.org/officeDocument/2006/relationships/image" Target="../media/image189.png"/><Relationship Id="rId34" Type="http://schemas.openxmlformats.org/officeDocument/2006/relationships/image" Target="../media/image202.png"/><Relationship Id="rId7" Type="http://schemas.openxmlformats.org/officeDocument/2006/relationships/image" Target="../media/image175.png"/><Relationship Id="rId12" Type="http://schemas.openxmlformats.org/officeDocument/2006/relationships/image" Target="../media/image180.png"/><Relationship Id="rId17" Type="http://schemas.openxmlformats.org/officeDocument/2006/relationships/image" Target="../media/image185.png"/><Relationship Id="rId25" Type="http://schemas.openxmlformats.org/officeDocument/2006/relationships/image" Target="../media/image193.png"/><Relationship Id="rId33" Type="http://schemas.openxmlformats.org/officeDocument/2006/relationships/image" Target="../media/image201.png"/><Relationship Id="rId38" Type="http://schemas.openxmlformats.org/officeDocument/2006/relationships/image" Target="../media/image206.png"/><Relationship Id="rId2" Type="http://schemas.openxmlformats.org/officeDocument/2006/relationships/image" Target="../media/image171.png"/><Relationship Id="rId16" Type="http://schemas.openxmlformats.org/officeDocument/2006/relationships/image" Target="../media/image184.png"/><Relationship Id="rId20" Type="http://schemas.openxmlformats.org/officeDocument/2006/relationships/image" Target="../media/image188.png"/><Relationship Id="rId29" Type="http://schemas.openxmlformats.org/officeDocument/2006/relationships/image" Target="../media/image197.png"/><Relationship Id="rId41" Type="http://schemas.openxmlformats.org/officeDocument/2006/relationships/image" Target="../media/image2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png"/><Relationship Id="rId11" Type="http://schemas.openxmlformats.org/officeDocument/2006/relationships/image" Target="../media/image179.png"/><Relationship Id="rId24" Type="http://schemas.openxmlformats.org/officeDocument/2006/relationships/image" Target="../media/image192.png"/><Relationship Id="rId32" Type="http://schemas.openxmlformats.org/officeDocument/2006/relationships/image" Target="../media/image200.png"/><Relationship Id="rId37" Type="http://schemas.openxmlformats.org/officeDocument/2006/relationships/image" Target="../media/image205.png"/><Relationship Id="rId40" Type="http://schemas.openxmlformats.org/officeDocument/2006/relationships/image" Target="../media/image208.png"/><Relationship Id="rId5" Type="http://schemas.openxmlformats.org/officeDocument/2006/relationships/image" Target="../media/image174.png"/><Relationship Id="rId15" Type="http://schemas.openxmlformats.org/officeDocument/2006/relationships/image" Target="../media/image183.png"/><Relationship Id="rId23" Type="http://schemas.openxmlformats.org/officeDocument/2006/relationships/image" Target="../media/image191.png"/><Relationship Id="rId28" Type="http://schemas.openxmlformats.org/officeDocument/2006/relationships/image" Target="../media/image196.png"/><Relationship Id="rId36" Type="http://schemas.openxmlformats.org/officeDocument/2006/relationships/image" Target="../media/image204.png"/><Relationship Id="rId10" Type="http://schemas.openxmlformats.org/officeDocument/2006/relationships/image" Target="../media/image178.png"/><Relationship Id="rId19" Type="http://schemas.openxmlformats.org/officeDocument/2006/relationships/image" Target="../media/image187.png"/><Relationship Id="rId31" Type="http://schemas.openxmlformats.org/officeDocument/2006/relationships/image" Target="../media/image199.png"/><Relationship Id="rId4" Type="http://schemas.openxmlformats.org/officeDocument/2006/relationships/image" Target="../media/image173.png"/><Relationship Id="rId9" Type="http://schemas.openxmlformats.org/officeDocument/2006/relationships/image" Target="../media/image177.png"/><Relationship Id="rId14" Type="http://schemas.openxmlformats.org/officeDocument/2006/relationships/image" Target="../media/image182.png"/><Relationship Id="rId22" Type="http://schemas.openxmlformats.org/officeDocument/2006/relationships/image" Target="../media/image190.png"/><Relationship Id="rId27" Type="http://schemas.openxmlformats.org/officeDocument/2006/relationships/image" Target="../media/image195.png"/><Relationship Id="rId30" Type="http://schemas.openxmlformats.org/officeDocument/2006/relationships/image" Target="../media/image198.png"/><Relationship Id="rId35" Type="http://schemas.openxmlformats.org/officeDocument/2006/relationships/image" Target="../media/image20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9.png"/><Relationship Id="rId18" Type="http://schemas.openxmlformats.org/officeDocument/2006/relationships/image" Target="../media/image221.png"/><Relationship Id="rId26" Type="http://schemas.openxmlformats.org/officeDocument/2006/relationships/image" Target="../media/image229.png"/><Relationship Id="rId39" Type="http://schemas.openxmlformats.org/officeDocument/2006/relationships/image" Target="../media/image242.png"/><Relationship Id="rId21" Type="http://schemas.openxmlformats.org/officeDocument/2006/relationships/image" Target="../media/image224.png"/><Relationship Id="rId34" Type="http://schemas.openxmlformats.org/officeDocument/2006/relationships/image" Target="../media/image237.png"/><Relationship Id="rId42" Type="http://schemas.openxmlformats.org/officeDocument/2006/relationships/image" Target="../media/image245.png"/><Relationship Id="rId47" Type="http://schemas.openxmlformats.org/officeDocument/2006/relationships/image" Target="../media/image250.png"/><Relationship Id="rId50" Type="http://schemas.openxmlformats.org/officeDocument/2006/relationships/image" Target="../media/image253.png"/><Relationship Id="rId55" Type="http://schemas.openxmlformats.org/officeDocument/2006/relationships/image" Target="../media/image257.png"/><Relationship Id="rId7" Type="http://schemas.openxmlformats.org/officeDocument/2006/relationships/image" Target="../media/image213.png"/><Relationship Id="rId12" Type="http://schemas.openxmlformats.org/officeDocument/2006/relationships/image" Target="../media/image218.png"/><Relationship Id="rId17" Type="http://schemas.openxmlformats.org/officeDocument/2006/relationships/image" Target="../media/image122.png"/><Relationship Id="rId25" Type="http://schemas.openxmlformats.org/officeDocument/2006/relationships/image" Target="../media/image228.png"/><Relationship Id="rId33" Type="http://schemas.openxmlformats.org/officeDocument/2006/relationships/image" Target="../media/image236.png"/><Relationship Id="rId38" Type="http://schemas.openxmlformats.org/officeDocument/2006/relationships/image" Target="../media/image241.png"/><Relationship Id="rId46" Type="http://schemas.openxmlformats.org/officeDocument/2006/relationships/image" Target="../media/image249.png"/><Relationship Id="rId59" Type="http://schemas.openxmlformats.org/officeDocument/2006/relationships/image" Target="../media/image260.png"/><Relationship Id="rId2" Type="http://schemas.openxmlformats.org/officeDocument/2006/relationships/image" Target="../media/image210.png"/><Relationship Id="rId16" Type="http://schemas.openxmlformats.org/officeDocument/2006/relationships/image" Target="../media/image127.png"/><Relationship Id="rId20" Type="http://schemas.openxmlformats.org/officeDocument/2006/relationships/image" Target="../media/image223.png"/><Relationship Id="rId29" Type="http://schemas.openxmlformats.org/officeDocument/2006/relationships/image" Target="../media/image232.png"/><Relationship Id="rId41" Type="http://schemas.openxmlformats.org/officeDocument/2006/relationships/image" Target="../media/image244.png"/><Relationship Id="rId54" Type="http://schemas.openxmlformats.org/officeDocument/2006/relationships/image" Target="../media/image2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2.png"/><Relationship Id="rId11" Type="http://schemas.openxmlformats.org/officeDocument/2006/relationships/image" Target="../media/image217.png"/><Relationship Id="rId24" Type="http://schemas.openxmlformats.org/officeDocument/2006/relationships/image" Target="../media/image227.png"/><Relationship Id="rId32" Type="http://schemas.openxmlformats.org/officeDocument/2006/relationships/image" Target="../media/image235.png"/><Relationship Id="rId37" Type="http://schemas.openxmlformats.org/officeDocument/2006/relationships/image" Target="../media/image240.png"/><Relationship Id="rId40" Type="http://schemas.openxmlformats.org/officeDocument/2006/relationships/image" Target="../media/image243.png"/><Relationship Id="rId45" Type="http://schemas.openxmlformats.org/officeDocument/2006/relationships/image" Target="../media/image248.png"/><Relationship Id="rId53" Type="http://schemas.openxmlformats.org/officeDocument/2006/relationships/image" Target="../media/image255.png"/><Relationship Id="rId58" Type="http://schemas.openxmlformats.org/officeDocument/2006/relationships/image" Target="../media/image259.png"/><Relationship Id="rId5" Type="http://schemas.openxmlformats.org/officeDocument/2006/relationships/image" Target="../media/image211.png"/><Relationship Id="rId15" Type="http://schemas.openxmlformats.org/officeDocument/2006/relationships/image" Target="../media/image160.png"/><Relationship Id="rId23" Type="http://schemas.openxmlformats.org/officeDocument/2006/relationships/image" Target="../media/image226.png"/><Relationship Id="rId28" Type="http://schemas.openxmlformats.org/officeDocument/2006/relationships/image" Target="../media/image231.png"/><Relationship Id="rId36" Type="http://schemas.openxmlformats.org/officeDocument/2006/relationships/image" Target="../media/image239.png"/><Relationship Id="rId49" Type="http://schemas.openxmlformats.org/officeDocument/2006/relationships/image" Target="../media/image252.png"/><Relationship Id="rId57" Type="http://schemas.openxmlformats.org/officeDocument/2006/relationships/image" Target="../media/image258.png"/><Relationship Id="rId10" Type="http://schemas.openxmlformats.org/officeDocument/2006/relationships/image" Target="../media/image216.png"/><Relationship Id="rId19" Type="http://schemas.openxmlformats.org/officeDocument/2006/relationships/image" Target="../media/image222.png"/><Relationship Id="rId31" Type="http://schemas.openxmlformats.org/officeDocument/2006/relationships/image" Target="../media/image234.png"/><Relationship Id="rId44" Type="http://schemas.openxmlformats.org/officeDocument/2006/relationships/image" Target="../media/image247.png"/><Relationship Id="rId52" Type="http://schemas.openxmlformats.org/officeDocument/2006/relationships/hyperlink" Target="t.me/zarnitsa2_0" TargetMode="External"/><Relationship Id="rId4" Type="http://schemas.openxmlformats.org/officeDocument/2006/relationships/image" Target="../media/image174.png"/><Relationship Id="rId9" Type="http://schemas.openxmlformats.org/officeDocument/2006/relationships/image" Target="../media/image215.png"/><Relationship Id="rId14" Type="http://schemas.openxmlformats.org/officeDocument/2006/relationships/image" Target="../media/image220.png"/><Relationship Id="rId22" Type="http://schemas.openxmlformats.org/officeDocument/2006/relationships/image" Target="../media/image225.png"/><Relationship Id="rId27" Type="http://schemas.openxmlformats.org/officeDocument/2006/relationships/image" Target="../media/image230.png"/><Relationship Id="rId30" Type="http://schemas.openxmlformats.org/officeDocument/2006/relationships/image" Target="../media/image233.png"/><Relationship Id="rId35" Type="http://schemas.openxmlformats.org/officeDocument/2006/relationships/image" Target="../media/image238.png"/><Relationship Id="rId43" Type="http://schemas.openxmlformats.org/officeDocument/2006/relationships/image" Target="../media/image246.png"/><Relationship Id="rId48" Type="http://schemas.openxmlformats.org/officeDocument/2006/relationships/image" Target="../media/image251.png"/><Relationship Id="rId56" Type="http://schemas.openxmlformats.org/officeDocument/2006/relationships/hyperlink" Target="https://cloud.mail.ru/public/6Rvs/vmoXY1uXq" TargetMode="External"/><Relationship Id="rId8" Type="http://schemas.openxmlformats.org/officeDocument/2006/relationships/image" Target="../media/image214.png"/><Relationship Id="rId51" Type="http://schemas.openxmlformats.org/officeDocument/2006/relationships/image" Target="../media/image254.png"/><Relationship Id="rId3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-2" y="0"/>
            <a:ext cx="12192000" cy="6858000"/>
            <a:chOff x="-2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86205"/>
              <a:ext cx="12192000" cy="557179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481070"/>
              <a:ext cx="12189714" cy="437464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608831"/>
              <a:ext cx="12192000" cy="324916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793479"/>
              <a:ext cx="4735068" cy="406452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2958083"/>
              <a:ext cx="4529327" cy="389991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88948" y="2962655"/>
              <a:ext cx="4861560" cy="389534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90003" y="2793479"/>
              <a:ext cx="5301996" cy="406452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05903" y="2958083"/>
              <a:ext cx="5086096" cy="389991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701283" y="2740151"/>
              <a:ext cx="5215127" cy="411784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183636" y="2604516"/>
              <a:ext cx="5446775" cy="425348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348227" y="2769107"/>
              <a:ext cx="5076444" cy="408888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626350" y="913257"/>
              <a:ext cx="116839" cy="104775"/>
            </a:xfrm>
            <a:custGeom>
              <a:avLst/>
              <a:gdLst/>
              <a:ahLst/>
              <a:cxnLst/>
              <a:rect l="l" t="t" r="r" b="b"/>
              <a:pathLst>
                <a:path w="116840" h="104775">
                  <a:moveTo>
                    <a:pt x="0" y="0"/>
                  </a:moveTo>
                  <a:lnTo>
                    <a:pt x="116331" y="0"/>
                  </a:lnTo>
                  <a:lnTo>
                    <a:pt x="116331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736849" y="822833"/>
              <a:ext cx="126618" cy="10337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48116" y="683768"/>
              <a:ext cx="133984" cy="24244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822948" y="683768"/>
              <a:ext cx="133984" cy="24244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47032" y="683768"/>
              <a:ext cx="133984" cy="24244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49013" y="683768"/>
              <a:ext cx="129031" cy="9486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89019" y="683768"/>
              <a:ext cx="133984" cy="24244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36849" y="683768"/>
              <a:ext cx="125349" cy="9067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002146" y="683133"/>
              <a:ext cx="130809" cy="8699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577337" y="591312"/>
              <a:ext cx="7035800" cy="426720"/>
            </a:xfrm>
            <a:custGeom>
              <a:avLst/>
              <a:gdLst/>
              <a:ahLst/>
              <a:cxnLst/>
              <a:rect l="l" t="t" r="r" b="b"/>
              <a:pathLst>
                <a:path w="7035800" h="426719">
                  <a:moveTo>
                    <a:pt x="6679438" y="0"/>
                  </a:moveTo>
                  <a:lnTo>
                    <a:pt x="7029831" y="0"/>
                  </a:lnTo>
                  <a:lnTo>
                    <a:pt x="7029831" y="104775"/>
                  </a:lnTo>
                  <a:lnTo>
                    <a:pt x="6805548" y="104775"/>
                  </a:lnTo>
                  <a:lnTo>
                    <a:pt x="6805548" y="143890"/>
                  </a:lnTo>
                  <a:lnTo>
                    <a:pt x="6964044" y="143890"/>
                  </a:lnTo>
                  <a:lnTo>
                    <a:pt x="7035292" y="199389"/>
                  </a:lnTo>
                  <a:lnTo>
                    <a:pt x="7035292" y="354838"/>
                  </a:lnTo>
                  <a:lnTo>
                    <a:pt x="6948169" y="426720"/>
                  </a:lnTo>
                  <a:lnTo>
                    <a:pt x="6764655" y="426720"/>
                  </a:lnTo>
                  <a:lnTo>
                    <a:pt x="6678167" y="354838"/>
                  </a:lnTo>
                  <a:lnTo>
                    <a:pt x="6678167" y="277367"/>
                  </a:lnTo>
                  <a:lnTo>
                    <a:pt x="6792086" y="277367"/>
                  </a:lnTo>
                  <a:lnTo>
                    <a:pt x="6804279" y="321945"/>
                  </a:lnTo>
                  <a:lnTo>
                    <a:pt x="6893433" y="321945"/>
                  </a:lnTo>
                  <a:lnTo>
                    <a:pt x="6908673" y="309117"/>
                  </a:lnTo>
                  <a:lnTo>
                    <a:pt x="6908673" y="252984"/>
                  </a:lnTo>
                  <a:lnTo>
                    <a:pt x="6896988" y="242570"/>
                  </a:lnTo>
                  <a:lnTo>
                    <a:pt x="6679438" y="242570"/>
                  </a:lnTo>
                  <a:lnTo>
                    <a:pt x="6679438" y="0"/>
                  </a:lnTo>
                  <a:close/>
                </a:path>
                <a:path w="7035800" h="426719">
                  <a:moveTo>
                    <a:pt x="6356604" y="0"/>
                  </a:moveTo>
                  <a:lnTo>
                    <a:pt x="6543167" y="0"/>
                  </a:lnTo>
                  <a:lnTo>
                    <a:pt x="6625971" y="69468"/>
                  </a:lnTo>
                  <a:lnTo>
                    <a:pt x="6625971" y="185927"/>
                  </a:lnTo>
                  <a:lnTo>
                    <a:pt x="6553454" y="245745"/>
                  </a:lnTo>
                  <a:lnTo>
                    <a:pt x="6407150" y="270128"/>
                  </a:lnTo>
                  <a:lnTo>
                    <a:pt x="6395593" y="280415"/>
                  </a:lnTo>
                  <a:lnTo>
                    <a:pt x="6395593" y="321945"/>
                  </a:lnTo>
                  <a:lnTo>
                    <a:pt x="6500495" y="321945"/>
                  </a:lnTo>
                  <a:lnTo>
                    <a:pt x="6512686" y="278002"/>
                  </a:lnTo>
                  <a:lnTo>
                    <a:pt x="6625971" y="278002"/>
                  </a:lnTo>
                  <a:lnTo>
                    <a:pt x="6625971" y="426720"/>
                  </a:lnTo>
                  <a:lnTo>
                    <a:pt x="6268846" y="426720"/>
                  </a:lnTo>
                  <a:lnTo>
                    <a:pt x="6268846" y="232917"/>
                  </a:lnTo>
                  <a:lnTo>
                    <a:pt x="6340094" y="177418"/>
                  </a:lnTo>
                  <a:lnTo>
                    <a:pt x="6487033" y="153035"/>
                  </a:lnTo>
                  <a:lnTo>
                    <a:pt x="6500495" y="142621"/>
                  </a:lnTo>
                  <a:lnTo>
                    <a:pt x="6500495" y="117601"/>
                  </a:lnTo>
                  <a:lnTo>
                    <a:pt x="6484620" y="105410"/>
                  </a:lnTo>
                  <a:lnTo>
                    <a:pt x="6399784" y="105410"/>
                  </a:lnTo>
                  <a:lnTo>
                    <a:pt x="6387592" y="149987"/>
                  </a:lnTo>
                  <a:lnTo>
                    <a:pt x="6273672" y="149987"/>
                  </a:lnTo>
                  <a:lnTo>
                    <a:pt x="6273672" y="69468"/>
                  </a:lnTo>
                  <a:lnTo>
                    <a:pt x="6356604" y="0"/>
                  </a:lnTo>
                  <a:close/>
                </a:path>
                <a:path w="7035800" h="426719">
                  <a:moveTo>
                    <a:pt x="5947283" y="0"/>
                  </a:moveTo>
                  <a:lnTo>
                    <a:pt x="6128258" y="0"/>
                  </a:lnTo>
                  <a:lnTo>
                    <a:pt x="6217285" y="74422"/>
                  </a:lnTo>
                  <a:lnTo>
                    <a:pt x="6217285" y="350520"/>
                  </a:lnTo>
                  <a:lnTo>
                    <a:pt x="6205666" y="359973"/>
                  </a:lnTo>
                  <a:lnTo>
                    <a:pt x="6194059" y="369474"/>
                  </a:lnTo>
                  <a:lnTo>
                    <a:pt x="6182477" y="379023"/>
                  </a:lnTo>
                  <a:lnTo>
                    <a:pt x="6170930" y="388620"/>
                  </a:lnTo>
                  <a:lnTo>
                    <a:pt x="6159402" y="398216"/>
                  </a:lnTo>
                  <a:lnTo>
                    <a:pt x="6147863" y="407765"/>
                  </a:lnTo>
                  <a:lnTo>
                    <a:pt x="6136300" y="417266"/>
                  </a:lnTo>
                  <a:lnTo>
                    <a:pt x="6124702" y="426720"/>
                  </a:lnTo>
                  <a:lnTo>
                    <a:pt x="5950331" y="426720"/>
                  </a:lnTo>
                  <a:lnTo>
                    <a:pt x="5858256" y="350520"/>
                  </a:lnTo>
                  <a:lnTo>
                    <a:pt x="5858256" y="74422"/>
                  </a:lnTo>
                  <a:lnTo>
                    <a:pt x="5947283" y="0"/>
                  </a:lnTo>
                  <a:close/>
                </a:path>
                <a:path w="7035800" h="426719">
                  <a:moveTo>
                    <a:pt x="5536692" y="0"/>
                  </a:moveTo>
                  <a:lnTo>
                    <a:pt x="5723255" y="0"/>
                  </a:lnTo>
                  <a:lnTo>
                    <a:pt x="5806059" y="69468"/>
                  </a:lnTo>
                  <a:lnTo>
                    <a:pt x="5806059" y="185927"/>
                  </a:lnTo>
                  <a:lnTo>
                    <a:pt x="5733542" y="245745"/>
                  </a:lnTo>
                  <a:lnTo>
                    <a:pt x="5587238" y="270128"/>
                  </a:lnTo>
                  <a:lnTo>
                    <a:pt x="5575681" y="280415"/>
                  </a:lnTo>
                  <a:lnTo>
                    <a:pt x="5575681" y="321945"/>
                  </a:lnTo>
                  <a:lnTo>
                    <a:pt x="5680583" y="321945"/>
                  </a:lnTo>
                  <a:lnTo>
                    <a:pt x="5692775" y="278002"/>
                  </a:lnTo>
                  <a:lnTo>
                    <a:pt x="5806059" y="278002"/>
                  </a:lnTo>
                  <a:lnTo>
                    <a:pt x="5806059" y="426720"/>
                  </a:lnTo>
                  <a:lnTo>
                    <a:pt x="5448935" y="426720"/>
                  </a:lnTo>
                  <a:lnTo>
                    <a:pt x="5448935" y="232917"/>
                  </a:lnTo>
                  <a:lnTo>
                    <a:pt x="5520182" y="177418"/>
                  </a:lnTo>
                  <a:lnTo>
                    <a:pt x="5667120" y="153035"/>
                  </a:lnTo>
                  <a:lnTo>
                    <a:pt x="5680583" y="142621"/>
                  </a:lnTo>
                  <a:lnTo>
                    <a:pt x="5680583" y="117601"/>
                  </a:lnTo>
                  <a:lnTo>
                    <a:pt x="5664708" y="105410"/>
                  </a:lnTo>
                  <a:lnTo>
                    <a:pt x="5579871" y="105410"/>
                  </a:lnTo>
                  <a:lnTo>
                    <a:pt x="5567680" y="149987"/>
                  </a:lnTo>
                  <a:lnTo>
                    <a:pt x="5453761" y="149987"/>
                  </a:lnTo>
                  <a:lnTo>
                    <a:pt x="5453761" y="69468"/>
                  </a:lnTo>
                  <a:lnTo>
                    <a:pt x="5536692" y="0"/>
                  </a:lnTo>
                  <a:close/>
                </a:path>
                <a:path w="7035800" h="426719">
                  <a:moveTo>
                    <a:pt x="4546092" y="0"/>
                  </a:moveTo>
                  <a:lnTo>
                    <a:pt x="4746625" y="0"/>
                  </a:lnTo>
                  <a:lnTo>
                    <a:pt x="4746625" y="93217"/>
                  </a:lnTo>
                  <a:lnTo>
                    <a:pt x="4718558" y="105410"/>
                  </a:lnTo>
                  <a:lnTo>
                    <a:pt x="4718558" y="174371"/>
                  </a:lnTo>
                  <a:lnTo>
                    <a:pt x="4821682" y="174371"/>
                  </a:lnTo>
                  <a:lnTo>
                    <a:pt x="4821682" y="105410"/>
                  </a:lnTo>
                  <a:lnTo>
                    <a:pt x="4794250" y="93217"/>
                  </a:lnTo>
                  <a:lnTo>
                    <a:pt x="4794250" y="0"/>
                  </a:lnTo>
                  <a:lnTo>
                    <a:pt x="4994656" y="0"/>
                  </a:lnTo>
                  <a:lnTo>
                    <a:pt x="4994656" y="93217"/>
                  </a:lnTo>
                  <a:lnTo>
                    <a:pt x="4948428" y="105410"/>
                  </a:lnTo>
                  <a:lnTo>
                    <a:pt x="4948428" y="321945"/>
                  </a:lnTo>
                  <a:lnTo>
                    <a:pt x="4994656" y="334137"/>
                  </a:lnTo>
                  <a:lnTo>
                    <a:pt x="4994656" y="426720"/>
                  </a:lnTo>
                  <a:lnTo>
                    <a:pt x="4794250" y="426720"/>
                  </a:lnTo>
                  <a:lnTo>
                    <a:pt x="4794250" y="334137"/>
                  </a:lnTo>
                  <a:lnTo>
                    <a:pt x="4821682" y="321945"/>
                  </a:lnTo>
                  <a:lnTo>
                    <a:pt x="4821682" y="247523"/>
                  </a:lnTo>
                  <a:lnTo>
                    <a:pt x="4718558" y="247523"/>
                  </a:lnTo>
                  <a:lnTo>
                    <a:pt x="4718558" y="321945"/>
                  </a:lnTo>
                  <a:lnTo>
                    <a:pt x="4746625" y="334137"/>
                  </a:lnTo>
                  <a:lnTo>
                    <a:pt x="4746625" y="426720"/>
                  </a:lnTo>
                  <a:lnTo>
                    <a:pt x="4546092" y="426720"/>
                  </a:lnTo>
                  <a:lnTo>
                    <a:pt x="4546092" y="334137"/>
                  </a:lnTo>
                  <a:lnTo>
                    <a:pt x="4592446" y="321945"/>
                  </a:lnTo>
                  <a:lnTo>
                    <a:pt x="4592446" y="105410"/>
                  </a:lnTo>
                  <a:lnTo>
                    <a:pt x="4546092" y="93217"/>
                  </a:lnTo>
                  <a:lnTo>
                    <a:pt x="4546092" y="0"/>
                  </a:lnTo>
                  <a:close/>
                </a:path>
                <a:path w="7035800" h="426719">
                  <a:moveTo>
                    <a:pt x="4222115" y="0"/>
                  </a:moveTo>
                  <a:lnTo>
                    <a:pt x="4403090" y="0"/>
                  </a:lnTo>
                  <a:lnTo>
                    <a:pt x="4492117" y="74422"/>
                  </a:lnTo>
                  <a:lnTo>
                    <a:pt x="4492117" y="350520"/>
                  </a:lnTo>
                  <a:lnTo>
                    <a:pt x="4480498" y="359973"/>
                  </a:lnTo>
                  <a:lnTo>
                    <a:pt x="4468891" y="369474"/>
                  </a:lnTo>
                  <a:lnTo>
                    <a:pt x="4457309" y="379023"/>
                  </a:lnTo>
                  <a:lnTo>
                    <a:pt x="4445762" y="388620"/>
                  </a:lnTo>
                  <a:lnTo>
                    <a:pt x="4434234" y="398216"/>
                  </a:lnTo>
                  <a:lnTo>
                    <a:pt x="4422695" y="407765"/>
                  </a:lnTo>
                  <a:lnTo>
                    <a:pt x="4411132" y="417266"/>
                  </a:lnTo>
                  <a:lnTo>
                    <a:pt x="4399534" y="426720"/>
                  </a:lnTo>
                  <a:lnTo>
                    <a:pt x="4225163" y="426720"/>
                  </a:lnTo>
                  <a:lnTo>
                    <a:pt x="4133088" y="350520"/>
                  </a:lnTo>
                  <a:lnTo>
                    <a:pt x="4133088" y="74422"/>
                  </a:lnTo>
                  <a:lnTo>
                    <a:pt x="4222115" y="0"/>
                  </a:lnTo>
                  <a:close/>
                </a:path>
                <a:path w="7035800" h="426719">
                  <a:moveTo>
                    <a:pt x="3806952" y="0"/>
                  </a:moveTo>
                  <a:lnTo>
                    <a:pt x="3992244" y="0"/>
                  </a:lnTo>
                  <a:lnTo>
                    <a:pt x="4075684" y="69468"/>
                  </a:lnTo>
                  <a:lnTo>
                    <a:pt x="4075684" y="171323"/>
                  </a:lnTo>
                  <a:lnTo>
                    <a:pt x="4036187" y="204215"/>
                  </a:lnTo>
                  <a:lnTo>
                    <a:pt x="4078732" y="239522"/>
                  </a:lnTo>
                  <a:lnTo>
                    <a:pt x="4078732" y="354838"/>
                  </a:lnTo>
                  <a:lnTo>
                    <a:pt x="3991610" y="426720"/>
                  </a:lnTo>
                  <a:lnTo>
                    <a:pt x="3810635" y="426720"/>
                  </a:lnTo>
                  <a:lnTo>
                    <a:pt x="3724021" y="354838"/>
                  </a:lnTo>
                  <a:lnTo>
                    <a:pt x="3724021" y="277367"/>
                  </a:lnTo>
                  <a:lnTo>
                    <a:pt x="3838702" y="277367"/>
                  </a:lnTo>
                  <a:lnTo>
                    <a:pt x="3850259" y="321945"/>
                  </a:lnTo>
                  <a:lnTo>
                    <a:pt x="3936872" y="321945"/>
                  </a:lnTo>
                  <a:lnTo>
                    <a:pt x="3952113" y="309117"/>
                  </a:lnTo>
                  <a:lnTo>
                    <a:pt x="3952113" y="260223"/>
                  </a:lnTo>
                  <a:lnTo>
                    <a:pt x="3937381" y="248030"/>
                  </a:lnTo>
                  <a:lnTo>
                    <a:pt x="3847211" y="248030"/>
                  </a:lnTo>
                  <a:lnTo>
                    <a:pt x="3847211" y="173736"/>
                  </a:lnTo>
                  <a:lnTo>
                    <a:pt x="3936872" y="173736"/>
                  </a:lnTo>
                  <a:lnTo>
                    <a:pt x="3951478" y="161543"/>
                  </a:lnTo>
                  <a:lnTo>
                    <a:pt x="3951478" y="117601"/>
                  </a:lnTo>
                  <a:lnTo>
                    <a:pt x="3936872" y="105410"/>
                  </a:lnTo>
                  <a:lnTo>
                    <a:pt x="3850259" y="105410"/>
                  </a:lnTo>
                  <a:lnTo>
                    <a:pt x="3838702" y="149987"/>
                  </a:lnTo>
                  <a:lnTo>
                    <a:pt x="3724021" y="149987"/>
                  </a:lnTo>
                  <a:lnTo>
                    <a:pt x="3724021" y="69468"/>
                  </a:lnTo>
                  <a:lnTo>
                    <a:pt x="3806952" y="0"/>
                  </a:lnTo>
                  <a:close/>
                </a:path>
                <a:path w="7035800" h="426719">
                  <a:moveTo>
                    <a:pt x="3398774" y="0"/>
                  </a:moveTo>
                  <a:lnTo>
                    <a:pt x="3582289" y="0"/>
                  </a:lnTo>
                  <a:lnTo>
                    <a:pt x="3669411" y="71882"/>
                  </a:lnTo>
                  <a:lnTo>
                    <a:pt x="3669411" y="187705"/>
                  </a:lnTo>
                  <a:lnTo>
                    <a:pt x="3598164" y="243204"/>
                  </a:lnTo>
                  <a:lnTo>
                    <a:pt x="3437763" y="269493"/>
                  </a:lnTo>
                  <a:lnTo>
                    <a:pt x="3437763" y="309117"/>
                  </a:lnTo>
                  <a:lnTo>
                    <a:pt x="3453638" y="321945"/>
                  </a:lnTo>
                  <a:lnTo>
                    <a:pt x="3542157" y="321945"/>
                  </a:lnTo>
                  <a:lnTo>
                    <a:pt x="3554349" y="277367"/>
                  </a:lnTo>
                  <a:lnTo>
                    <a:pt x="3668267" y="277367"/>
                  </a:lnTo>
                  <a:lnTo>
                    <a:pt x="3668267" y="354838"/>
                  </a:lnTo>
                  <a:lnTo>
                    <a:pt x="3581654" y="426720"/>
                  </a:lnTo>
                  <a:lnTo>
                    <a:pt x="3395091" y="426720"/>
                  </a:lnTo>
                  <a:lnTo>
                    <a:pt x="3312287" y="357250"/>
                  </a:lnTo>
                  <a:lnTo>
                    <a:pt x="3312287" y="71882"/>
                  </a:lnTo>
                  <a:lnTo>
                    <a:pt x="3398774" y="0"/>
                  </a:lnTo>
                  <a:close/>
                </a:path>
                <a:path w="7035800" h="426719">
                  <a:moveTo>
                    <a:pt x="3000756" y="0"/>
                  </a:moveTo>
                  <a:lnTo>
                    <a:pt x="3176904" y="0"/>
                  </a:lnTo>
                  <a:lnTo>
                    <a:pt x="3259836" y="69468"/>
                  </a:lnTo>
                  <a:lnTo>
                    <a:pt x="3259836" y="149987"/>
                  </a:lnTo>
                  <a:lnTo>
                    <a:pt x="3145790" y="149987"/>
                  </a:lnTo>
                  <a:lnTo>
                    <a:pt x="3133598" y="105410"/>
                  </a:lnTo>
                  <a:lnTo>
                    <a:pt x="3049524" y="105410"/>
                  </a:lnTo>
                  <a:lnTo>
                    <a:pt x="3031744" y="119507"/>
                  </a:lnTo>
                  <a:lnTo>
                    <a:pt x="3031744" y="307339"/>
                  </a:lnTo>
                  <a:lnTo>
                    <a:pt x="3050032" y="321945"/>
                  </a:lnTo>
                  <a:lnTo>
                    <a:pt x="3133598" y="321945"/>
                  </a:lnTo>
                  <a:lnTo>
                    <a:pt x="3145790" y="277367"/>
                  </a:lnTo>
                  <a:lnTo>
                    <a:pt x="3259836" y="277367"/>
                  </a:lnTo>
                  <a:lnTo>
                    <a:pt x="3259836" y="354838"/>
                  </a:lnTo>
                  <a:lnTo>
                    <a:pt x="3249050" y="363958"/>
                  </a:lnTo>
                  <a:lnTo>
                    <a:pt x="3216529" y="391033"/>
                  </a:lnTo>
                  <a:lnTo>
                    <a:pt x="3194827" y="408876"/>
                  </a:lnTo>
                  <a:lnTo>
                    <a:pt x="3184007" y="417786"/>
                  </a:lnTo>
                  <a:lnTo>
                    <a:pt x="3173222" y="426720"/>
                  </a:lnTo>
                  <a:lnTo>
                    <a:pt x="3004439" y="426720"/>
                  </a:lnTo>
                  <a:lnTo>
                    <a:pt x="2906267" y="345059"/>
                  </a:lnTo>
                  <a:lnTo>
                    <a:pt x="2906267" y="78612"/>
                  </a:lnTo>
                  <a:lnTo>
                    <a:pt x="3000756" y="0"/>
                  </a:lnTo>
                  <a:close/>
                </a:path>
                <a:path w="7035800" h="426719">
                  <a:moveTo>
                    <a:pt x="2170176" y="0"/>
                  </a:moveTo>
                  <a:lnTo>
                    <a:pt x="2370709" y="0"/>
                  </a:lnTo>
                  <a:lnTo>
                    <a:pt x="2370709" y="93217"/>
                  </a:lnTo>
                  <a:lnTo>
                    <a:pt x="2342641" y="105410"/>
                  </a:lnTo>
                  <a:lnTo>
                    <a:pt x="2342641" y="210947"/>
                  </a:lnTo>
                  <a:lnTo>
                    <a:pt x="2445766" y="113411"/>
                  </a:lnTo>
                  <a:lnTo>
                    <a:pt x="2445766" y="105410"/>
                  </a:lnTo>
                  <a:lnTo>
                    <a:pt x="2418334" y="93217"/>
                  </a:lnTo>
                  <a:lnTo>
                    <a:pt x="2418334" y="0"/>
                  </a:lnTo>
                  <a:lnTo>
                    <a:pt x="2618740" y="0"/>
                  </a:lnTo>
                  <a:lnTo>
                    <a:pt x="2618740" y="93217"/>
                  </a:lnTo>
                  <a:lnTo>
                    <a:pt x="2572512" y="105410"/>
                  </a:lnTo>
                  <a:lnTo>
                    <a:pt x="2572512" y="321945"/>
                  </a:lnTo>
                  <a:lnTo>
                    <a:pt x="2618740" y="334137"/>
                  </a:lnTo>
                  <a:lnTo>
                    <a:pt x="2618740" y="426720"/>
                  </a:lnTo>
                  <a:lnTo>
                    <a:pt x="2418334" y="426720"/>
                  </a:lnTo>
                  <a:lnTo>
                    <a:pt x="2418334" y="334137"/>
                  </a:lnTo>
                  <a:lnTo>
                    <a:pt x="2445766" y="321945"/>
                  </a:lnTo>
                  <a:lnTo>
                    <a:pt x="2445766" y="217042"/>
                  </a:lnTo>
                  <a:lnTo>
                    <a:pt x="2342641" y="314578"/>
                  </a:lnTo>
                  <a:lnTo>
                    <a:pt x="2342641" y="321945"/>
                  </a:lnTo>
                  <a:lnTo>
                    <a:pt x="2370709" y="334137"/>
                  </a:lnTo>
                  <a:lnTo>
                    <a:pt x="2370709" y="426720"/>
                  </a:lnTo>
                  <a:lnTo>
                    <a:pt x="2170176" y="426720"/>
                  </a:lnTo>
                  <a:lnTo>
                    <a:pt x="2170176" y="334137"/>
                  </a:lnTo>
                  <a:lnTo>
                    <a:pt x="2216531" y="321945"/>
                  </a:lnTo>
                  <a:lnTo>
                    <a:pt x="2216531" y="105410"/>
                  </a:lnTo>
                  <a:lnTo>
                    <a:pt x="2170176" y="93217"/>
                  </a:lnTo>
                  <a:lnTo>
                    <a:pt x="2170176" y="0"/>
                  </a:lnTo>
                  <a:close/>
                </a:path>
                <a:path w="7035800" h="426719">
                  <a:moveTo>
                    <a:pt x="1846199" y="0"/>
                  </a:moveTo>
                  <a:lnTo>
                    <a:pt x="2027174" y="0"/>
                  </a:lnTo>
                  <a:lnTo>
                    <a:pt x="2116201" y="74422"/>
                  </a:lnTo>
                  <a:lnTo>
                    <a:pt x="2116201" y="350520"/>
                  </a:lnTo>
                  <a:lnTo>
                    <a:pt x="2104582" y="359973"/>
                  </a:lnTo>
                  <a:lnTo>
                    <a:pt x="2092975" y="369474"/>
                  </a:lnTo>
                  <a:lnTo>
                    <a:pt x="2081393" y="379023"/>
                  </a:lnTo>
                  <a:lnTo>
                    <a:pt x="2069846" y="388620"/>
                  </a:lnTo>
                  <a:lnTo>
                    <a:pt x="2058318" y="398216"/>
                  </a:lnTo>
                  <a:lnTo>
                    <a:pt x="2046779" y="407765"/>
                  </a:lnTo>
                  <a:lnTo>
                    <a:pt x="2035216" y="417266"/>
                  </a:lnTo>
                  <a:lnTo>
                    <a:pt x="2023617" y="426720"/>
                  </a:lnTo>
                  <a:lnTo>
                    <a:pt x="1849247" y="426720"/>
                  </a:lnTo>
                  <a:lnTo>
                    <a:pt x="1757172" y="350520"/>
                  </a:lnTo>
                  <a:lnTo>
                    <a:pt x="1757172" y="74422"/>
                  </a:lnTo>
                  <a:lnTo>
                    <a:pt x="1846199" y="0"/>
                  </a:lnTo>
                  <a:close/>
                </a:path>
                <a:path w="7035800" h="426719">
                  <a:moveTo>
                    <a:pt x="1312164" y="0"/>
                  </a:moveTo>
                  <a:lnTo>
                    <a:pt x="1625473" y="0"/>
                  </a:lnTo>
                  <a:lnTo>
                    <a:pt x="1713864" y="74422"/>
                  </a:lnTo>
                  <a:lnTo>
                    <a:pt x="1713864" y="206121"/>
                  </a:lnTo>
                  <a:lnTo>
                    <a:pt x="1625473" y="279780"/>
                  </a:lnTo>
                  <a:lnTo>
                    <a:pt x="1484629" y="279780"/>
                  </a:lnTo>
                  <a:lnTo>
                    <a:pt x="1484629" y="322579"/>
                  </a:lnTo>
                  <a:lnTo>
                    <a:pt x="1530985" y="334772"/>
                  </a:lnTo>
                  <a:lnTo>
                    <a:pt x="1530985" y="426720"/>
                  </a:lnTo>
                  <a:lnTo>
                    <a:pt x="1312164" y="426720"/>
                  </a:lnTo>
                  <a:lnTo>
                    <a:pt x="1312164" y="334137"/>
                  </a:lnTo>
                  <a:lnTo>
                    <a:pt x="1358519" y="321945"/>
                  </a:lnTo>
                  <a:lnTo>
                    <a:pt x="1358519" y="105410"/>
                  </a:lnTo>
                  <a:lnTo>
                    <a:pt x="1312164" y="93217"/>
                  </a:lnTo>
                  <a:lnTo>
                    <a:pt x="1312164" y="0"/>
                  </a:lnTo>
                  <a:close/>
                </a:path>
                <a:path w="7035800" h="426719">
                  <a:moveTo>
                    <a:pt x="988187" y="0"/>
                  </a:moveTo>
                  <a:lnTo>
                    <a:pt x="1169162" y="0"/>
                  </a:lnTo>
                  <a:lnTo>
                    <a:pt x="1258189" y="74422"/>
                  </a:lnTo>
                  <a:lnTo>
                    <a:pt x="1258189" y="350520"/>
                  </a:lnTo>
                  <a:lnTo>
                    <a:pt x="1246570" y="359973"/>
                  </a:lnTo>
                  <a:lnTo>
                    <a:pt x="1234963" y="369474"/>
                  </a:lnTo>
                  <a:lnTo>
                    <a:pt x="1223381" y="379023"/>
                  </a:lnTo>
                  <a:lnTo>
                    <a:pt x="1211834" y="388620"/>
                  </a:lnTo>
                  <a:lnTo>
                    <a:pt x="1200306" y="398216"/>
                  </a:lnTo>
                  <a:lnTo>
                    <a:pt x="1188767" y="407765"/>
                  </a:lnTo>
                  <a:lnTo>
                    <a:pt x="1177204" y="417266"/>
                  </a:lnTo>
                  <a:lnTo>
                    <a:pt x="1165606" y="426720"/>
                  </a:lnTo>
                  <a:lnTo>
                    <a:pt x="991235" y="426720"/>
                  </a:lnTo>
                  <a:lnTo>
                    <a:pt x="899160" y="350520"/>
                  </a:lnTo>
                  <a:lnTo>
                    <a:pt x="899160" y="74422"/>
                  </a:lnTo>
                  <a:lnTo>
                    <a:pt x="988187" y="0"/>
                  </a:lnTo>
                  <a:close/>
                </a:path>
                <a:path w="7035800" h="426719">
                  <a:moveTo>
                    <a:pt x="437769" y="0"/>
                  </a:moveTo>
                  <a:lnTo>
                    <a:pt x="861949" y="0"/>
                  </a:lnTo>
                  <a:lnTo>
                    <a:pt x="861949" y="176149"/>
                  </a:lnTo>
                  <a:lnTo>
                    <a:pt x="772287" y="176149"/>
                  </a:lnTo>
                  <a:lnTo>
                    <a:pt x="760095" y="98678"/>
                  </a:lnTo>
                  <a:lnTo>
                    <a:pt x="713232" y="98678"/>
                  </a:lnTo>
                  <a:lnTo>
                    <a:pt x="713232" y="321945"/>
                  </a:lnTo>
                  <a:lnTo>
                    <a:pt x="765556" y="334137"/>
                  </a:lnTo>
                  <a:lnTo>
                    <a:pt x="765556" y="426720"/>
                  </a:lnTo>
                  <a:lnTo>
                    <a:pt x="535305" y="426720"/>
                  </a:lnTo>
                  <a:lnTo>
                    <a:pt x="535305" y="334137"/>
                  </a:lnTo>
                  <a:lnTo>
                    <a:pt x="587120" y="321945"/>
                  </a:lnTo>
                  <a:lnTo>
                    <a:pt x="587120" y="98678"/>
                  </a:lnTo>
                  <a:lnTo>
                    <a:pt x="540131" y="98678"/>
                  </a:lnTo>
                  <a:lnTo>
                    <a:pt x="527938" y="176149"/>
                  </a:lnTo>
                  <a:lnTo>
                    <a:pt x="437769" y="176149"/>
                  </a:lnTo>
                  <a:lnTo>
                    <a:pt x="437769" y="0"/>
                  </a:lnTo>
                  <a:close/>
                </a:path>
                <a:path w="7035800" h="426719">
                  <a:moveTo>
                    <a:pt x="0" y="0"/>
                  </a:moveTo>
                  <a:lnTo>
                    <a:pt x="313309" y="0"/>
                  </a:lnTo>
                  <a:lnTo>
                    <a:pt x="396239" y="69468"/>
                  </a:lnTo>
                  <a:lnTo>
                    <a:pt x="396239" y="171958"/>
                  </a:lnTo>
                  <a:lnTo>
                    <a:pt x="355981" y="204850"/>
                  </a:lnTo>
                  <a:lnTo>
                    <a:pt x="398653" y="240157"/>
                  </a:lnTo>
                  <a:lnTo>
                    <a:pt x="398653" y="354838"/>
                  </a:lnTo>
                  <a:lnTo>
                    <a:pt x="312166" y="426720"/>
                  </a:lnTo>
                  <a:lnTo>
                    <a:pt x="0" y="426720"/>
                  </a:lnTo>
                  <a:lnTo>
                    <a:pt x="0" y="334137"/>
                  </a:lnTo>
                  <a:lnTo>
                    <a:pt x="46355" y="321945"/>
                  </a:lnTo>
                  <a:lnTo>
                    <a:pt x="46355" y="105410"/>
                  </a:lnTo>
                  <a:lnTo>
                    <a:pt x="0" y="93217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51654" y="444245"/>
              <a:ext cx="241553" cy="11544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13956" y="479399"/>
              <a:ext cx="11153775" cy="2346960"/>
            </a:xfrm>
            <a:custGeom>
              <a:avLst/>
              <a:gdLst/>
              <a:ahLst/>
              <a:cxnLst/>
              <a:rect l="l" t="t" r="r" b="b"/>
              <a:pathLst>
                <a:path w="11153775" h="2346960">
                  <a:moveTo>
                    <a:pt x="517791" y="206400"/>
                  </a:moveTo>
                  <a:lnTo>
                    <a:pt x="461975" y="153060"/>
                  </a:lnTo>
                  <a:lnTo>
                    <a:pt x="342531" y="153060"/>
                  </a:lnTo>
                  <a:lnTo>
                    <a:pt x="398284" y="206400"/>
                  </a:lnTo>
                  <a:lnTo>
                    <a:pt x="517791" y="206400"/>
                  </a:lnTo>
                  <a:close/>
                </a:path>
                <a:path w="11153775" h="2346960">
                  <a:moveTo>
                    <a:pt x="668667" y="206400"/>
                  </a:moveTo>
                  <a:lnTo>
                    <a:pt x="616013" y="153060"/>
                  </a:lnTo>
                  <a:lnTo>
                    <a:pt x="497979" y="153060"/>
                  </a:lnTo>
                  <a:lnTo>
                    <a:pt x="550633" y="206400"/>
                  </a:lnTo>
                  <a:lnTo>
                    <a:pt x="668667" y="206400"/>
                  </a:lnTo>
                  <a:close/>
                </a:path>
                <a:path w="11153775" h="2346960">
                  <a:moveTo>
                    <a:pt x="1899780" y="288620"/>
                  </a:moveTo>
                  <a:lnTo>
                    <a:pt x="1888159" y="249262"/>
                  </a:lnTo>
                  <a:lnTo>
                    <a:pt x="1851571" y="229489"/>
                  </a:lnTo>
                  <a:lnTo>
                    <a:pt x="1830019" y="231394"/>
                  </a:lnTo>
                  <a:lnTo>
                    <a:pt x="1811528" y="240969"/>
                  </a:lnTo>
                  <a:lnTo>
                    <a:pt x="1798027" y="256667"/>
                  </a:lnTo>
                  <a:lnTo>
                    <a:pt x="1791436" y="276987"/>
                  </a:lnTo>
                  <a:lnTo>
                    <a:pt x="1587538" y="276987"/>
                  </a:lnTo>
                  <a:lnTo>
                    <a:pt x="1570926" y="260642"/>
                  </a:lnTo>
                  <a:lnTo>
                    <a:pt x="1570926" y="276987"/>
                  </a:lnTo>
                  <a:lnTo>
                    <a:pt x="298221" y="276987"/>
                  </a:lnTo>
                  <a:lnTo>
                    <a:pt x="163563" y="144589"/>
                  </a:lnTo>
                  <a:lnTo>
                    <a:pt x="277660" y="144589"/>
                  </a:lnTo>
                  <a:lnTo>
                    <a:pt x="378079" y="243471"/>
                  </a:lnTo>
                  <a:lnTo>
                    <a:pt x="1536661" y="243484"/>
                  </a:lnTo>
                  <a:lnTo>
                    <a:pt x="1570926" y="276987"/>
                  </a:lnTo>
                  <a:lnTo>
                    <a:pt x="1570926" y="260642"/>
                  </a:lnTo>
                  <a:lnTo>
                    <a:pt x="1541741" y="231902"/>
                  </a:lnTo>
                  <a:lnTo>
                    <a:pt x="383133" y="231902"/>
                  </a:lnTo>
                  <a:lnTo>
                    <a:pt x="294474" y="144589"/>
                  </a:lnTo>
                  <a:lnTo>
                    <a:pt x="282714" y="133007"/>
                  </a:lnTo>
                  <a:lnTo>
                    <a:pt x="152095" y="133007"/>
                  </a:lnTo>
                  <a:lnTo>
                    <a:pt x="17043" y="0"/>
                  </a:lnTo>
                  <a:lnTo>
                    <a:pt x="0" y="0"/>
                  </a:lnTo>
                  <a:lnTo>
                    <a:pt x="293230" y="288620"/>
                  </a:lnTo>
                  <a:lnTo>
                    <a:pt x="1791195" y="288620"/>
                  </a:lnTo>
                  <a:lnTo>
                    <a:pt x="1797037" y="307606"/>
                  </a:lnTo>
                  <a:lnTo>
                    <a:pt x="1809026" y="322808"/>
                  </a:lnTo>
                  <a:lnTo>
                    <a:pt x="1825663" y="332892"/>
                  </a:lnTo>
                  <a:lnTo>
                    <a:pt x="1845449" y="336550"/>
                  </a:lnTo>
                  <a:lnTo>
                    <a:pt x="1845640" y="336550"/>
                  </a:lnTo>
                  <a:lnTo>
                    <a:pt x="1865439" y="332892"/>
                  </a:lnTo>
                  <a:lnTo>
                    <a:pt x="1882051" y="322808"/>
                  </a:lnTo>
                  <a:lnTo>
                    <a:pt x="1894001" y="307606"/>
                  </a:lnTo>
                  <a:lnTo>
                    <a:pt x="1899780" y="288620"/>
                  </a:lnTo>
                  <a:close/>
                </a:path>
                <a:path w="11153775" h="2346960">
                  <a:moveTo>
                    <a:pt x="7270051" y="1892706"/>
                  </a:moveTo>
                  <a:lnTo>
                    <a:pt x="7250646" y="1853996"/>
                  </a:lnTo>
                  <a:lnTo>
                    <a:pt x="7206577" y="1833765"/>
                  </a:lnTo>
                  <a:lnTo>
                    <a:pt x="7177913" y="1829435"/>
                  </a:lnTo>
                  <a:lnTo>
                    <a:pt x="7175703" y="1822221"/>
                  </a:lnTo>
                  <a:lnTo>
                    <a:pt x="7151383" y="1787410"/>
                  </a:lnTo>
                  <a:lnTo>
                    <a:pt x="7103364" y="1764944"/>
                  </a:lnTo>
                  <a:lnTo>
                    <a:pt x="7062267" y="1758886"/>
                  </a:lnTo>
                  <a:lnTo>
                    <a:pt x="7029513" y="1757235"/>
                  </a:lnTo>
                  <a:lnTo>
                    <a:pt x="7022871" y="1757235"/>
                  </a:lnTo>
                  <a:lnTo>
                    <a:pt x="6974230" y="1759318"/>
                  </a:lnTo>
                  <a:lnTo>
                    <a:pt x="6928777" y="1766760"/>
                  </a:lnTo>
                  <a:lnTo>
                    <a:pt x="6890690" y="1781492"/>
                  </a:lnTo>
                  <a:lnTo>
                    <a:pt x="6858254" y="1804200"/>
                  </a:lnTo>
                  <a:lnTo>
                    <a:pt x="6829260" y="1835010"/>
                  </a:lnTo>
                  <a:lnTo>
                    <a:pt x="6816738" y="1853006"/>
                  </a:lnTo>
                  <a:lnTo>
                    <a:pt x="6813055" y="1858899"/>
                  </a:lnTo>
                  <a:lnTo>
                    <a:pt x="6795910" y="1894814"/>
                  </a:lnTo>
                  <a:lnTo>
                    <a:pt x="6781800" y="1927987"/>
                  </a:lnTo>
                  <a:lnTo>
                    <a:pt x="6777202" y="1938794"/>
                  </a:lnTo>
                  <a:lnTo>
                    <a:pt x="6772656" y="1948980"/>
                  </a:lnTo>
                  <a:lnTo>
                    <a:pt x="6768084" y="1958403"/>
                  </a:lnTo>
                  <a:lnTo>
                    <a:pt x="6740322" y="2012581"/>
                  </a:lnTo>
                  <a:lnTo>
                    <a:pt x="6773735" y="1988375"/>
                  </a:lnTo>
                  <a:lnTo>
                    <a:pt x="6756298" y="2041855"/>
                  </a:lnTo>
                  <a:lnTo>
                    <a:pt x="6724815" y="2115032"/>
                  </a:lnTo>
                  <a:lnTo>
                    <a:pt x="6673736" y="2217394"/>
                  </a:lnTo>
                  <a:lnTo>
                    <a:pt x="6707149" y="2192934"/>
                  </a:lnTo>
                  <a:lnTo>
                    <a:pt x="6697319" y="2222982"/>
                  </a:lnTo>
                  <a:lnTo>
                    <a:pt x="6694868" y="2230704"/>
                  </a:lnTo>
                  <a:lnTo>
                    <a:pt x="6694627" y="2231555"/>
                  </a:lnTo>
                  <a:lnTo>
                    <a:pt x="6680860" y="2274176"/>
                  </a:lnTo>
                  <a:lnTo>
                    <a:pt x="6738848" y="2232114"/>
                  </a:lnTo>
                  <a:lnTo>
                    <a:pt x="6737871" y="2235263"/>
                  </a:lnTo>
                  <a:lnTo>
                    <a:pt x="6724104" y="2277859"/>
                  </a:lnTo>
                  <a:lnTo>
                    <a:pt x="6787299" y="2232114"/>
                  </a:lnTo>
                  <a:lnTo>
                    <a:pt x="6802234" y="2221369"/>
                  </a:lnTo>
                  <a:lnTo>
                    <a:pt x="6775209" y="2304199"/>
                  </a:lnTo>
                  <a:lnTo>
                    <a:pt x="6761454" y="2346833"/>
                  </a:lnTo>
                  <a:lnTo>
                    <a:pt x="6934771" y="2221369"/>
                  </a:lnTo>
                  <a:lnTo>
                    <a:pt x="6974116" y="2192934"/>
                  </a:lnTo>
                  <a:lnTo>
                    <a:pt x="7058507" y="2131936"/>
                  </a:lnTo>
                  <a:lnTo>
                    <a:pt x="7092442" y="2153526"/>
                  </a:lnTo>
                  <a:lnTo>
                    <a:pt x="7131939" y="2173922"/>
                  </a:lnTo>
                  <a:lnTo>
                    <a:pt x="7192162" y="2192883"/>
                  </a:lnTo>
                  <a:lnTo>
                    <a:pt x="7183806" y="2167051"/>
                  </a:lnTo>
                  <a:lnTo>
                    <a:pt x="7172363" y="2131936"/>
                  </a:lnTo>
                  <a:lnTo>
                    <a:pt x="7134669" y="2016315"/>
                  </a:lnTo>
                  <a:lnTo>
                    <a:pt x="7173163" y="1988375"/>
                  </a:lnTo>
                  <a:lnTo>
                    <a:pt x="7211327" y="1960740"/>
                  </a:lnTo>
                  <a:lnTo>
                    <a:pt x="7211822" y="1970659"/>
                  </a:lnTo>
                  <a:lnTo>
                    <a:pt x="7224230" y="1960740"/>
                  </a:lnTo>
                  <a:lnTo>
                    <a:pt x="7233933" y="1952980"/>
                  </a:lnTo>
                  <a:lnTo>
                    <a:pt x="7239825" y="1948484"/>
                  </a:lnTo>
                  <a:lnTo>
                    <a:pt x="7245236" y="1943569"/>
                  </a:lnTo>
                  <a:lnTo>
                    <a:pt x="7267842" y="1908695"/>
                  </a:lnTo>
                  <a:lnTo>
                    <a:pt x="7269708" y="1894814"/>
                  </a:lnTo>
                  <a:lnTo>
                    <a:pt x="7269810" y="1892909"/>
                  </a:lnTo>
                  <a:lnTo>
                    <a:pt x="7270051" y="1892706"/>
                  </a:lnTo>
                  <a:close/>
                </a:path>
                <a:path w="11153775" h="2346960">
                  <a:moveTo>
                    <a:pt x="7501014" y="2039416"/>
                  </a:moveTo>
                  <a:lnTo>
                    <a:pt x="7496518" y="2000935"/>
                  </a:lnTo>
                  <a:lnTo>
                    <a:pt x="7491031" y="1989658"/>
                  </a:lnTo>
                  <a:lnTo>
                    <a:pt x="7483107" y="1973313"/>
                  </a:lnTo>
                  <a:lnTo>
                    <a:pt x="7460894" y="1956676"/>
                  </a:lnTo>
                  <a:lnTo>
                    <a:pt x="7456183" y="1955838"/>
                  </a:lnTo>
                  <a:lnTo>
                    <a:pt x="7456183" y="2039416"/>
                  </a:lnTo>
                  <a:lnTo>
                    <a:pt x="7456170" y="2060409"/>
                  </a:lnTo>
                  <a:lnTo>
                    <a:pt x="7454874" y="2082304"/>
                  </a:lnTo>
                  <a:lnTo>
                    <a:pt x="7450328" y="2098243"/>
                  </a:lnTo>
                  <a:lnTo>
                    <a:pt x="7442187" y="2107146"/>
                  </a:lnTo>
                  <a:lnTo>
                    <a:pt x="7429995" y="2109914"/>
                  </a:lnTo>
                  <a:lnTo>
                    <a:pt x="7419264" y="2107869"/>
                  </a:lnTo>
                  <a:lnTo>
                    <a:pt x="7410958" y="2100173"/>
                  </a:lnTo>
                  <a:lnTo>
                    <a:pt x="7405611" y="2084463"/>
                  </a:lnTo>
                  <a:lnTo>
                    <a:pt x="7404265" y="2066061"/>
                  </a:lnTo>
                  <a:lnTo>
                    <a:pt x="7403706" y="2058428"/>
                  </a:lnTo>
                  <a:lnTo>
                    <a:pt x="7403820" y="2039416"/>
                  </a:lnTo>
                  <a:lnTo>
                    <a:pt x="7404709" y="2027313"/>
                  </a:lnTo>
                  <a:lnTo>
                    <a:pt x="7405598" y="2015007"/>
                  </a:lnTo>
                  <a:lnTo>
                    <a:pt x="7410945" y="1999373"/>
                  </a:lnTo>
                  <a:lnTo>
                    <a:pt x="7419238" y="1991702"/>
                  </a:lnTo>
                  <a:lnTo>
                    <a:pt x="7429995" y="1989658"/>
                  </a:lnTo>
                  <a:lnTo>
                    <a:pt x="7440739" y="1991702"/>
                  </a:lnTo>
                  <a:lnTo>
                    <a:pt x="7449045" y="1999373"/>
                  </a:lnTo>
                  <a:lnTo>
                    <a:pt x="7454392" y="2015007"/>
                  </a:lnTo>
                  <a:lnTo>
                    <a:pt x="7456183" y="2039416"/>
                  </a:lnTo>
                  <a:lnTo>
                    <a:pt x="7456183" y="1955838"/>
                  </a:lnTo>
                  <a:lnTo>
                    <a:pt x="7430275" y="1951164"/>
                  </a:lnTo>
                  <a:lnTo>
                    <a:pt x="7429754" y="1951164"/>
                  </a:lnTo>
                  <a:lnTo>
                    <a:pt x="7400734" y="1955952"/>
                  </a:lnTo>
                  <a:lnTo>
                    <a:pt x="7379297" y="1970278"/>
                  </a:lnTo>
                  <a:lnTo>
                    <a:pt x="7365454" y="1994090"/>
                  </a:lnTo>
                  <a:lnTo>
                    <a:pt x="7359243" y="2027313"/>
                  </a:lnTo>
                  <a:lnTo>
                    <a:pt x="7342289" y="2027313"/>
                  </a:lnTo>
                  <a:lnTo>
                    <a:pt x="7342289" y="1953717"/>
                  </a:lnTo>
                  <a:lnTo>
                    <a:pt x="7297572" y="1953717"/>
                  </a:lnTo>
                  <a:lnTo>
                    <a:pt x="7297572" y="2146274"/>
                  </a:lnTo>
                  <a:lnTo>
                    <a:pt x="7342289" y="2146274"/>
                  </a:lnTo>
                  <a:lnTo>
                    <a:pt x="7342289" y="2066061"/>
                  </a:lnTo>
                  <a:lnTo>
                    <a:pt x="7358989" y="2066061"/>
                  </a:lnTo>
                  <a:lnTo>
                    <a:pt x="7364285" y="2102116"/>
                  </a:lnTo>
                  <a:lnTo>
                    <a:pt x="7377912" y="2127961"/>
                  </a:lnTo>
                  <a:lnTo>
                    <a:pt x="7399833" y="2143518"/>
                  </a:lnTo>
                  <a:lnTo>
                    <a:pt x="7429995" y="2148713"/>
                  </a:lnTo>
                  <a:lnTo>
                    <a:pt x="7460996" y="2143163"/>
                  </a:lnTo>
                  <a:lnTo>
                    <a:pt x="7483195" y="2126551"/>
                  </a:lnTo>
                  <a:lnTo>
                    <a:pt x="7491235" y="2109914"/>
                  </a:lnTo>
                  <a:lnTo>
                    <a:pt x="7496543" y="2098941"/>
                  </a:lnTo>
                  <a:lnTo>
                    <a:pt x="7501014" y="2060409"/>
                  </a:lnTo>
                  <a:lnTo>
                    <a:pt x="7501014" y="2039416"/>
                  </a:lnTo>
                  <a:close/>
                </a:path>
                <a:path w="11153775" h="2346960">
                  <a:moveTo>
                    <a:pt x="7676680" y="1953514"/>
                  </a:moveTo>
                  <a:lnTo>
                    <a:pt x="7631963" y="1953514"/>
                  </a:lnTo>
                  <a:lnTo>
                    <a:pt x="7631963" y="2027123"/>
                  </a:lnTo>
                  <a:lnTo>
                    <a:pt x="7574229" y="2027123"/>
                  </a:lnTo>
                  <a:lnTo>
                    <a:pt x="7574229" y="1953514"/>
                  </a:lnTo>
                  <a:lnTo>
                    <a:pt x="7529754" y="1953514"/>
                  </a:lnTo>
                  <a:lnTo>
                    <a:pt x="7529754" y="2146071"/>
                  </a:lnTo>
                  <a:lnTo>
                    <a:pt x="7574229" y="2146071"/>
                  </a:lnTo>
                  <a:lnTo>
                    <a:pt x="7574229" y="2065858"/>
                  </a:lnTo>
                  <a:lnTo>
                    <a:pt x="7631963" y="2065858"/>
                  </a:lnTo>
                  <a:lnTo>
                    <a:pt x="7631963" y="2146071"/>
                  </a:lnTo>
                  <a:lnTo>
                    <a:pt x="7676680" y="2146071"/>
                  </a:lnTo>
                  <a:lnTo>
                    <a:pt x="7676680" y="2065858"/>
                  </a:lnTo>
                  <a:lnTo>
                    <a:pt x="7676680" y="2027123"/>
                  </a:lnTo>
                  <a:lnTo>
                    <a:pt x="7676680" y="1953514"/>
                  </a:lnTo>
                  <a:close/>
                </a:path>
                <a:path w="11153775" h="2346960">
                  <a:moveTo>
                    <a:pt x="7871765" y="2146071"/>
                  </a:moveTo>
                  <a:lnTo>
                    <a:pt x="7859420" y="2110740"/>
                  </a:lnTo>
                  <a:lnTo>
                    <a:pt x="7845946" y="2072220"/>
                  </a:lnTo>
                  <a:lnTo>
                    <a:pt x="7828178" y="2021395"/>
                  </a:lnTo>
                  <a:lnTo>
                    <a:pt x="7804442" y="1953514"/>
                  </a:lnTo>
                  <a:lnTo>
                    <a:pt x="7800264" y="1953514"/>
                  </a:lnTo>
                  <a:lnTo>
                    <a:pt x="7800264" y="2072220"/>
                  </a:lnTo>
                  <a:lnTo>
                    <a:pt x="7767587" y="2072220"/>
                  </a:lnTo>
                  <a:lnTo>
                    <a:pt x="7784058" y="2021395"/>
                  </a:lnTo>
                  <a:lnTo>
                    <a:pt x="7800264" y="2072220"/>
                  </a:lnTo>
                  <a:lnTo>
                    <a:pt x="7800264" y="1953514"/>
                  </a:lnTo>
                  <a:lnTo>
                    <a:pt x="7763408" y="1953514"/>
                  </a:lnTo>
                  <a:lnTo>
                    <a:pt x="7696340" y="2146071"/>
                  </a:lnTo>
                  <a:lnTo>
                    <a:pt x="7744003" y="2146071"/>
                  </a:lnTo>
                  <a:lnTo>
                    <a:pt x="7755306" y="2110740"/>
                  </a:lnTo>
                  <a:lnTo>
                    <a:pt x="7812799" y="2110740"/>
                  </a:lnTo>
                  <a:lnTo>
                    <a:pt x="7824102" y="2146071"/>
                  </a:lnTo>
                  <a:lnTo>
                    <a:pt x="7871765" y="2146071"/>
                  </a:lnTo>
                  <a:close/>
                </a:path>
                <a:path w="11153775" h="2346960">
                  <a:moveTo>
                    <a:pt x="8034172" y="2016391"/>
                  </a:moveTo>
                  <a:lnTo>
                    <a:pt x="8015198" y="1969858"/>
                  </a:lnTo>
                  <a:lnTo>
                    <a:pt x="7989710" y="1957336"/>
                  </a:lnTo>
                  <a:lnTo>
                    <a:pt x="7989710" y="2016391"/>
                  </a:lnTo>
                  <a:lnTo>
                    <a:pt x="7987792" y="2028113"/>
                  </a:lnTo>
                  <a:lnTo>
                    <a:pt x="7981785" y="2036076"/>
                  </a:lnTo>
                  <a:lnTo>
                    <a:pt x="7971256" y="2040623"/>
                  </a:lnTo>
                  <a:lnTo>
                    <a:pt x="7955801" y="2042071"/>
                  </a:lnTo>
                  <a:lnTo>
                    <a:pt x="7935646" y="2042071"/>
                  </a:lnTo>
                  <a:lnTo>
                    <a:pt x="7935646" y="1992376"/>
                  </a:lnTo>
                  <a:lnTo>
                    <a:pt x="7955801" y="1992376"/>
                  </a:lnTo>
                  <a:lnTo>
                    <a:pt x="7967726" y="1993138"/>
                  </a:lnTo>
                  <a:lnTo>
                    <a:pt x="7978648" y="1996401"/>
                  </a:lnTo>
                  <a:lnTo>
                    <a:pt x="7986611" y="2003666"/>
                  </a:lnTo>
                  <a:lnTo>
                    <a:pt x="7989710" y="2016391"/>
                  </a:lnTo>
                  <a:lnTo>
                    <a:pt x="7989710" y="1957336"/>
                  </a:lnTo>
                  <a:lnTo>
                    <a:pt x="7961198" y="1953514"/>
                  </a:lnTo>
                  <a:lnTo>
                    <a:pt x="7890929" y="1953514"/>
                  </a:lnTo>
                  <a:lnTo>
                    <a:pt x="7890929" y="2146071"/>
                  </a:lnTo>
                  <a:lnTo>
                    <a:pt x="7935646" y="2146071"/>
                  </a:lnTo>
                  <a:lnTo>
                    <a:pt x="7935646" y="2080666"/>
                  </a:lnTo>
                  <a:lnTo>
                    <a:pt x="7961198" y="2080666"/>
                  </a:lnTo>
                  <a:lnTo>
                    <a:pt x="7991881" y="2076284"/>
                  </a:lnTo>
                  <a:lnTo>
                    <a:pt x="8014830" y="2063623"/>
                  </a:lnTo>
                  <a:lnTo>
                    <a:pt x="8029194" y="2043417"/>
                  </a:lnTo>
                  <a:lnTo>
                    <a:pt x="8029448" y="2042071"/>
                  </a:lnTo>
                  <a:lnTo>
                    <a:pt x="8034172" y="2016391"/>
                  </a:lnTo>
                  <a:close/>
                </a:path>
                <a:path w="11153775" h="2346960">
                  <a:moveTo>
                    <a:pt x="8239823" y="1953514"/>
                  </a:moveTo>
                  <a:lnTo>
                    <a:pt x="8198548" y="1953514"/>
                  </a:lnTo>
                  <a:lnTo>
                    <a:pt x="8148675" y="2050643"/>
                  </a:lnTo>
                  <a:lnTo>
                    <a:pt x="8144713" y="2043010"/>
                  </a:lnTo>
                  <a:lnTo>
                    <a:pt x="8098320" y="1953514"/>
                  </a:lnTo>
                  <a:lnTo>
                    <a:pt x="8057515" y="1953514"/>
                  </a:lnTo>
                  <a:lnTo>
                    <a:pt x="8057515" y="2146071"/>
                  </a:lnTo>
                  <a:lnTo>
                    <a:pt x="8100263" y="2146071"/>
                  </a:lnTo>
                  <a:lnTo>
                    <a:pt x="8100263" y="2043010"/>
                  </a:lnTo>
                  <a:lnTo>
                    <a:pt x="8134667" y="2112708"/>
                  </a:lnTo>
                  <a:lnTo>
                    <a:pt x="8161934" y="2112708"/>
                  </a:lnTo>
                  <a:lnTo>
                    <a:pt x="8192592" y="2050643"/>
                  </a:lnTo>
                  <a:lnTo>
                    <a:pt x="8196834" y="2042071"/>
                  </a:lnTo>
                  <a:lnTo>
                    <a:pt x="8196834" y="2146071"/>
                  </a:lnTo>
                  <a:lnTo>
                    <a:pt x="8239823" y="2146071"/>
                  </a:lnTo>
                  <a:lnTo>
                    <a:pt x="8239823" y="2042071"/>
                  </a:lnTo>
                  <a:lnTo>
                    <a:pt x="8239823" y="1953514"/>
                  </a:lnTo>
                  <a:close/>
                </a:path>
                <a:path w="11153775" h="2346960">
                  <a:moveTo>
                    <a:pt x="8426552" y="1953514"/>
                  </a:moveTo>
                  <a:lnTo>
                    <a:pt x="8390928" y="1953514"/>
                  </a:lnTo>
                  <a:lnTo>
                    <a:pt x="8318449" y="2062200"/>
                  </a:lnTo>
                  <a:lnTo>
                    <a:pt x="8318449" y="1953514"/>
                  </a:lnTo>
                  <a:lnTo>
                    <a:pt x="8273732" y="1953514"/>
                  </a:lnTo>
                  <a:lnTo>
                    <a:pt x="8273732" y="2146071"/>
                  </a:lnTo>
                  <a:lnTo>
                    <a:pt x="8310092" y="2146071"/>
                  </a:lnTo>
                  <a:lnTo>
                    <a:pt x="8366150" y="2062200"/>
                  </a:lnTo>
                  <a:lnTo>
                    <a:pt x="8381835" y="2038731"/>
                  </a:lnTo>
                  <a:lnTo>
                    <a:pt x="8381835" y="2146071"/>
                  </a:lnTo>
                  <a:lnTo>
                    <a:pt x="8426552" y="2146071"/>
                  </a:lnTo>
                  <a:lnTo>
                    <a:pt x="8426552" y="2038731"/>
                  </a:lnTo>
                  <a:lnTo>
                    <a:pt x="8426552" y="1953514"/>
                  </a:lnTo>
                  <a:close/>
                </a:path>
                <a:path w="11153775" h="2346960">
                  <a:moveTo>
                    <a:pt x="8600021" y="1953615"/>
                  </a:moveTo>
                  <a:lnTo>
                    <a:pt x="8555304" y="1953615"/>
                  </a:lnTo>
                  <a:lnTo>
                    <a:pt x="8555304" y="1992376"/>
                  </a:lnTo>
                  <a:lnTo>
                    <a:pt x="8555304" y="2034540"/>
                  </a:lnTo>
                  <a:lnTo>
                    <a:pt x="8533193" y="2034540"/>
                  </a:lnTo>
                  <a:lnTo>
                    <a:pt x="8516899" y="2033143"/>
                  </a:lnTo>
                  <a:lnTo>
                    <a:pt x="8507171" y="2029053"/>
                  </a:lnTo>
                  <a:lnTo>
                    <a:pt x="8502472" y="2022360"/>
                  </a:lnTo>
                  <a:lnTo>
                    <a:pt x="8501253" y="2013178"/>
                  </a:lnTo>
                  <a:lnTo>
                    <a:pt x="8502510" y="2004656"/>
                  </a:lnTo>
                  <a:lnTo>
                    <a:pt x="8507273" y="1998091"/>
                  </a:lnTo>
                  <a:lnTo>
                    <a:pt x="8517001" y="1993874"/>
                  </a:lnTo>
                  <a:lnTo>
                    <a:pt x="8533193" y="1992376"/>
                  </a:lnTo>
                  <a:lnTo>
                    <a:pt x="8555304" y="1992376"/>
                  </a:lnTo>
                  <a:lnTo>
                    <a:pt x="8555304" y="1953615"/>
                  </a:lnTo>
                  <a:lnTo>
                    <a:pt x="8529955" y="1953615"/>
                  </a:lnTo>
                  <a:lnTo>
                    <a:pt x="8499272" y="1957501"/>
                  </a:lnTo>
                  <a:lnTo>
                    <a:pt x="8476069" y="1969122"/>
                  </a:lnTo>
                  <a:lnTo>
                    <a:pt x="8461705" y="1987854"/>
                  </a:lnTo>
                  <a:lnTo>
                    <a:pt x="8456778" y="2013178"/>
                  </a:lnTo>
                  <a:lnTo>
                    <a:pt x="8458937" y="2031326"/>
                  </a:lnTo>
                  <a:lnTo>
                    <a:pt x="8465375" y="2046300"/>
                  </a:lnTo>
                  <a:lnTo>
                    <a:pt x="8476056" y="2058073"/>
                  </a:lnTo>
                  <a:lnTo>
                    <a:pt x="8490928" y="2066671"/>
                  </a:lnTo>
                  <a:lnTo>
                    <a:pt x="8446706" y="2146147"/>
                  </a:lnTo>
                  <a:lnTo>
                    <a:pt x="8496084" y="2146147"/>
                  </a:lnTo>
                  <a:lnTo>
                    <a:pt x="8534908" y="2073224"/>
                  </a:lnTo>
                  <a:lnTo>
                    <a:pt x="8555304" y="2073224"/>
                  </a:lnTo>
                  <a:lnTo>
                    <a:pt x="8555304" y="2146147"/>
                  </a:lnTo>
                  <a:lnTo>
                    <a:pt x="8600021" y="2146147"/>
                  </a:lnTo>
                  <a:lnTo>
                    <a:pt x="8600021" y="2073224"/>
                  </a:lnTo>
                  <a:lnTo>
                    <a:pt x="8600021" y="2034540"/>
                  </a:lnTo>
                  <a:lnTo>
                    <a:pt x="8600021" y="1992376"/>
                  </a:lnTo>
                  <a:lnTo>
                    <a:pt x="8600021" y="1953615"/>
                  </a:lnTo>
                  <a:close/>
                </a:path>
                <a:path w="11153775" h="2346960">
                  <a:moveTo>
                    <a:pt x="10656964" y="163728"/>
                  </a:moveTo>
                  <a:lnTo>
                    <a:pt x="10537838" y="163728"/>
                  </a:lnTo>
                  <a:lnTo>
                    <a:pt x="10484752" y="217068"/>
                  </a:lnTo>
                  <a:lnTo>
                    <a:pt x="10603878" y="217068"/>
                  </a:lnTo>
                  <a:lnTo>
                    <a:pt x="10656964" y="163728"/>
                  </a:lnTo>
                  <a:close/>
                </a:path>
                <a:path w="11153775" h="2346960">
                  <a:moveTo>
                    <a:pt x="10810888" y="163728"/>
                  </a:moveTo>
                  <a:lnTo>
                    <a:pt x="10692524" y="163728"/>
                  </a:lnTo>
                  <a:lnTo>
                    <a:pt x="10637152" y="217068"/>
                  </a:lnTo>
                  <a:lnTo>
                    <a:pt x="10755643" y="217068"/>
                  </a:lnTo>
                  <a:lnTo>
                    <a:pt x="10810888" y="163728"/>
                  </a:lnTo>
                  <a:close/>
                </a:path>
                <a:path w="11153775" h="2346960">
                  <a:moveTo>
                    <a:pt x="11153407" y="10668"/>
                  </a:moveTo>
                  <a:lnTo>
                    <a:pt x="11136389" y="10668"/>
                  </a:lnTo>
                  <a:lnTo>
                    <a:pt x="11001439" y="143675"/>
                  </a:lnTo>
                  <a:lnTo>
                    <a:pt x="10989970" y="143675"/>
                  </a:lnTo>
                  <a:lnTo>
                    <a:pt x="10989970" y="155257"/>
                  </a:lnTo>
                  <a:lnTo>
                    <a:pt x="10855414" y="287655"/>
                  </a:lnTo>
                  <a:lnTo>
                    <a:pt x="9583687" y="287655"/>
                  </a:lnTo>
                  <a:lnTo>
                    <a:pt x="9617926" y="254152"/>
                  </a:lnTo>
                  <a:lnTo>
                    <a:pt x="10775620" y="254139"/>
                  </a:lnTo>
                  <a:lnTo>
                    <a:pt x="10875963" y="155257"/>
                  </a:lnTo>
                  <a:lnTo>
                    <a:pt x="10989970" y="155257"/>
                  </a:lnTo>
                  <a:lnTo>
                    <a:pt x="10989970" y="143675"/>
                  </a:lnTo>
                  <a:lnTo>
                    <a:pt x="10870908" y="143675"/>
                  </a:lnTo>
                  <a:lnTo>
                    <a:pt x="10859160" y="155257"/>
                  </a:lnTo>
                  <a:lnTo>
                    <a:pt x="10770578" y="242570"/>
                  </a:lnTo>
                  <a:lnTo>
                    <a:pt x="9612859" y="242570"/>
                  </a:lnTo>
                  <a:lnTo>
                    <a:pt x="9567088" y="287655"/>
                  </a:lnTo>
                  <a:lnTo>
                    <a:pt x="9363342" y="287655"/>
                  </a:lnTo>
                  <a:lnTo>
                    <a:pt x="9356763" y="267335"/>
                  </a:lnTo>
                  <a:lnTo>
                    <a:pt x="9343263" y="251637"/>
                  </a:lnTo>
                  <a:lnTo>
                    <a:pt x="9324784" y="242062"/>
                  </a:lnTo>
                  <a:lnTo>
                    <a:pt x="9303258" y="240157"/>
                  </a:lnTo>
                  <a:lnTo>
                    <a:pt x="9282633" y="246634"/>
                  </a:lnTo>
                  <a:lnTo>
                    <a:pt x="9266695" y="259930"/>
                  </a:lnTo>
                  <a:lnTo>
                    <a:pt x="9256992" y="278155"/>
                  </a:lnTo>
                  <a:lnTo>
                    <a:pt x="9256141" y="287655"/>
                  </a:lnTo>
                  <a:lnTo>
                    <a:pt x="9255087" y="299288"/>
                  </a:lnTo>
                  <a:lnTo>
                    <a:pt x="9260853" y="318274"/>
                  </a:lnTo>
                  <a:lnTo>
                    <a:pt x="9272791" y="333476"/>
                  </a:lnTo>
                  <a:lnTo>
                    <a:pt x="9289402" y="343560"/>
                  </a:lnTo>
                  <a:lnTo>
                    <a:pt x="9309189" y="347218"/>
                  </a:lnTo>
                  <a:lnTo>
                    <a:pt x="9309379" y="347218"/>
                  </a:lnTo>
                  <a:lnTo>
                    <a:pt x="9329141" y="343560"/>
                  </a:lnTo>
                  <a:lnTo>
                    <a:pt x="9345765" y="333476"/>
                  </a:lnTo>
                  <a:lnTo>
                    <a:pt x="9357741" y="318274"/>
                  </a:lnTo>
                  <a:lnTo>
                    <a:pt x="9363583" y="299288"/>
                  </a:lnTo>
                  <a:lnTo>
                    <a:pt x="10860405" y="299288"/>
                  </a:lnTo>
                  <a:lnTo>
                    <a:pt x="11153407" y="106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611286" y="2322213"/>
              <a:ext cx="157861" cy="9861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222590" y="2458812"/>
              <a:ext cx="461645" cy="260350"/>
            </a:xfrm>
            <a:custGeom>
              <a:avLst/>
              <a:gdLst/>
              <a:ahLst/>
              <a:cxnLst/>
              <a:rect l="l" t="t" r="r" b="b"/>
              <a:pathLst>
                <a:path w="461645" h="260350">
                  <a:moveTo>
                    <a:pt x="451840" y="0"/>
                  </a:moveTo>
                  <a:lnTo>
                    <a:pt x="403438" y="0"/>
                  </a:lnTo>
                  <a:lnTo>
                    <a:pt x="375428" y="20278"/>
                  </a:lnTo>
                  <a:lnTo>
                    <a:pt x="416951" y="147481"/>
                  </a:lnTo>
                  <a:lnTo>
                    <a:pt x="308352" y="68864"/>
                  </a:lnTo>
                  <a:lnTo>
                    <a:pt x="199507" y="147481"/>
                  </a:lnTo>
                  <a:lnTo>
                    <a:pt x="241030" y="20278"/>
                  </a:lnTo>
                  <a:lnTo>
                    <a:pt x="26535" y="175005"/>
                  </a:lnTo>
                  <a:lnTo>
                    <a:pt x="0" y="256429"/>
                  </a:lnTo>
                  <a:lnTo>
                    <a:pt x="57985" y="214364"/>
                  </a:lnTo>
                  <a:lnTo>
                    <a:pt x="43243" y="260139"/>
                  </a:lnTo>
                  <a:lnTo>
                    <a:pt x="160687" y="175125"/>
                  </a:lnTo>
                  <a:lnTo>
                    <a:pt x="145699" y="221371"/>
                  </a:lnTo>
                  <a:lnTo>
                    <a:pt x="307615" y="104265"/>
                  </a:lnTo>
                  <a:lnTo>
                    <a:pt x="349384" y="134531"/>
                  </a:lnTo>
                  <a:lnTo>
                    <a:pt x="398800" y="165635"/>
                  </a:lnTo>
                  <a:lnTo>
                    <a:pt x="454543" y="189902"/>
                  </a:lnTo>
                  <a:lnTo>
                    <a:pt x="461423" y="191844"/>
                  </a:lnTo>
                  <a:lnTo>
                    <a:pt x="408843" y="30958"/>
                  </a:lnTo>
                  <a:lnTo>
                    <a:pt x="451840" y="0"/>
                  </a:lnTo>
                  <a:close/>
                </a:path>
              </a:pathLst>
            </a:custGeom>
            <a:solidFill>
              <a:srgbClr val="BCB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228231" y="2251074"/>
              <a:ext cx="517525" cy="537210"/>
            </a:xfrm>
            <a:custGeom>
              <a:avLst/>
              <a:gdLst/>
              <a:ahLst/>
              <a:cxnLst/>
              <a:rect l="l" t="t" r="r" b="b"/>
              <a:pathLst>
                <a:path w="517525" h="537210">
                  <a:moveTo>
                    <a:pt x="343738" y="342277"/>
                  </a:moveTo>
                  <a:lnTo>
                    <a:pt x="301967" y="311988"/>
                  </a:lnTo>
                  <a:lnTo>
                    <a:pt x="144233" y="426199"/>
                  </a:lnTo>
                  <a:lnTo>
                    <a:pt x="140055" y="429120"/>
                  </a:lnTo>
                  <a:lnTo>
                    <a:pt x="155041" y="382866"/>
                  </a:lnTo>
                  <a:lnTo>
                    <a:pt x="115722" y="411340"/>
                  </a:lnTo>
                  <a:lnTo>
                    <a:pt x="74942" y="536829"/>
                  </a:lnTo>
                  <a:lnTo>
                    <a:pt x="343738" y="342277"/>
                  </a:lnTo>
                  <a:close/>
                </a:path>
                <a:path w="517525" h="537210">
                  <a:moveTo>
                    <a:pt x="517131" y="150342"/>
                  </a:moveTo>
                  <a:lnTo>
                    <a:pt x="512559" y="134658"/>
                  </a:lnTo>
                  <a:lnTo>
                    <a:pt x="498652" y="124256"/>
                  </a:lnTo>
                  <a:lnTo>
                    <a:pt x="478320" y="120840"/>
                  </a:lnTo>
                  <a:lnTo>
                    <a:pt x="477278" y="120662"/>
                  </a:lnTo>
                  <a:lnTo>
                    <a:pt x="466509" y="120662"/>
                  </a:lnTo>
                  <a:lnTo>
                    <a:pt x="383298" y="120840"/>
                  </a:lnTo>
                  <a:lnTo>
                    <a:pt x="433336" y="84696"/>
                  </a:lnTo>
                  <a:lnTo>
                    <a:pt x="452335" y="71145"/>
                  </a:lnTo>
                  <a:lnTo>
                    <a:pt x="449389" y="61671"/>
                  </a:lnTo>
                  <a:lnTo>
                    <a:pt x="445820" y="55473"/>
                  </a:lnTo>
                  <a:lnTo>
                    <a:pt x="431507" y="30632"/>
                  </a:lnTo>
                  <a:lnTo>
                    <a:pt x="419163" y="22898"/>
                  </a:lnTo>
                  <a:lnTo>
                    <a:pt x="419163" y="65125"/>
                  </a:lnTo>
                  <a:lnTo>
                    <a:pt x="415480" y="66090"/>
                  </a:lnTo>
                  <a:lnTo>
                    <a:pt x="407200" y="69646"/>
                  </a:lnTo>
                  <a:lnTo>
                    <a:pt x="399326" y="73952"/>
                  </a:lnTo>
                  <a:lnTo>
                    <a:pt x="391922" y="78981"/>
                  </a:lnTo>
                  <a:lnTo>
                    <a:pt x="385013" y="84696"/>
                  </a:lnTo>
                  <a:lnTo>
                    <a:pt x="375869" y="75958"/>
                  </a:lnTo>
                  <a:lnTo>
                    <a:pt x="365823" y="68249"/>
                  </a:lnTo>
                  <a:lnTo>
                    <a:pt x="355066" y="61671"/>
                  </a:lnTo>
                  <a:lnTo>
                    <a:pt x="343522" y="56134"/>
                  </a:lnTo>
                  <a:lnTo>
                    <a:pt x="343154" y="56134"/>
                  </a:lnTo>
                  <a:lnTo>
                    <a:pt x="361543" y="55473"/>
                  </a:lnTo>
                  <a:lnTo>
                    <a:pt x="414985" y="61379"/>
                  </a:lnTo>
                  <a:lnTo>
                    <a:pt x="419163" y="65125"/>
                  </a:lnTo>
                  <a:lnTo>
                    <a:pt x="419163" y="22898"/>
                  </a:lnTo>
                  <a:lnTo>
                    <a:pt x="366433" y="3695"/>
                  </a:lnTo>
                  <a:lnTo>
                    <a:pt x="326288" y="342"/>
                  </a:lnTo>
                  <a:lnTo>
                    <a:pt x="310032" y="0"/>
                  </a:lnTo>
                  <a:lnTo>
                    <a:pt x="293738" y="165"/>
                  </a:lnTo>
                  <a:lnTo>
                    <a:pt x="218160" y="9017"/>
                  </a:lnTo>
                  <a:lnTo>
                    <a:pt x="153593" y="43281"/>
                  </a:lnTo>
                  <a:lnTo>
                    <a:pt x="126047" y="72377"/>
                  </a:lnTo>
                  <a:lnTo>
                    <a:pt x="94234" y="130378"/>
                  </a:lnTo>
                  <a:lnTo>
                    <a:pt x="80365" y="163296"/>
                  </a:lnTo>
                  <a:lnTo>
                    <a:pt x="66840" y="193065"/>
                  </a:lnTo>
                  <a:lnTo>
                    <a:pt x="87223" y="178333"/>
                  </a:lnTo>
                  <a:lnTo>
                    <a:pt x="65874" y="244005"/>
                  </a:lnTo>
                  <a:lnTo>
                    <a:pt x="56019" y="274447"/>
                  </a:lnTo>
                  <a:lnTo>
                    <a:pt x="42291" y="308902"/>
                  </a:lnTo>
                  <a:lnTo>
                    <a:pt x="23596" y="349529"/>
                  </a:lnTo>
                  <a:lnTo>
                    <a:pt x="7099" y="383387"/>
                  </a:lnTo>
                  <a:lnTo>
                    <a:pt x="0" y="397560"/>
                  </a:lnTo>
                  <a:lnTo>
                    <a:pt x="8851" y="391083"/>
                  </a:lnTo>
                  <a:lnTo>
                    <a:pt x="235140" y="227977"/>
                  </a:lnTo>
                  <a:lnTo>
                    <a:pt x="207378" y="207746"/>
                  </a:lnTo>
                  <a:lnTo>
                    <a:pt x="272491" y="207746"/>
                  </a:lnTo>
                  <a:lnTo>
                    <a:pt x="248894" y="280073"/>
                  </a:lnTo>
                  <a:lnTo>
                    <a:pt x="302704" y="241160"/>
                  </a:lnTo>
                  <a:lnTo>
                    <a:pt x="356514" y="280073"/>
                  </a:lnTo>
                  <a:lnTo>
                    <a:pt x="343827" y="241160"/>
                  </a:lnTo>
                  <a:lnTo>
                    <a:pt x="332930" y="207746"/>
                  </a:lnTo>
                  <a:lnTo>
                    <a:pt x="446189" y="207746"/>
                  </a:lnTo>
                  <a:lnTo>
                    <a:pt x="487222" y="178041"/>
                  </a:lnTo>
                  <a:lnTo>
                    <a:pt x="323100" y="178269"/>
                  </a:lnTo>
                  <a:lnTo>
                    <a:pt x="302463" y="115214"/>
                  </a:lnTo>
                  <a:lnTo>
                    <a:pt x="281889" y="178041"/>
                  </a:lnTo>
                  <a:lnTo>
                    <a:pt x="281800" y="178320"/>
                  </a:lnTo>
                  <a:lnTo>
                    <a:pt x="268389" y="178333"/>
                  </a:lnTo>
                  <a:lnTo>
                    <a:pt x="166446" y="178333"/>
                  </a:lnTo>
                  <a:lnTo>
                    <a:pt x="126542" y="149491"/>
                  </a:lnTo>
                  <a:lnTo>
                    <a:pt x="260934" y="149491"/>
                  </a:lnTo>
                  <a:lnTo>
                    <a:pt x="302463" y="22682"/>
                  </a:lnTo>
                  <a:lnTo>
                    <a:pt x="343979" y="149491"/>
                  </a:lnTo>
                  <a:lnTo>
                    <a:pt x="490905" y="149491"/>
                  </a:lnTo>
                  <a:lnTo>
                    <a:pt x="499275" y="151206"/>
                  </a:lnTo>
                  <a:lnTo>
                    <a:pt x="505256" y="155257"/>
                  </a:lnTo>
                  <a:lnTo>
                    <a:pt x="508977" y="161493"/>
                  </a:lnTo>
                  <a:lnTo>
                    <a:pt x="510565" y="169735"/>
                  </a:lnTo>
                  <a:lnTo>
                    <a:pt x="517131" y="150342"/>
                  </a:lnTo>
                  <a:close/>
                </a:path>
              </a:pathLst>
            </a:custGeom>
            <a:solidFill>
              <a:srgbClr val="585A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079229" y="1336471"/>
              <a:ext cx="1143000" cy="579120"/>
            </a:xfrm>
            <a:custGeom>
              <a:avLst/>
              <a:gdLst/>
              <a:ahLst/>
              <a:cxnLst/>
              <a:rect l="l" t="t" r="r" b="b"/>
              <a:pathLst>
                <a:path w="1143000" h="579119">
                  <a:moveTo>
                    <a:pt x="480936" y="325170"/>
                  </a:moveTo>
                  <a:lnTo>
                    <a:pt x="423151" y="277177"/>
                  </a:lnTo>
                  <a:lnTo>
                    <a:pt x="476516" y="232321"/>
                  </a:lnTo>
                  <a:lnTo>
                    <a:pt x="476516" y="168732"/>
                  </a:lnTo>
                  <a:lnTo>
                    <a:pt x="476516" y="94272"/>
                  </a:lnTo>
                  <a:lnTo>
                    <a:pt x="452945" y="74612"/>
                  </a:lnTo>
                  <a:lnTo>
                    <a:pt x="452945" y="160629"/>
                  </a:lnTo>
                  <a:lnTo>
                    <a:pt x="451650" y="163334"/>
                  </a:lnTo>
                  <a:lnTo>
                    <a:pt x="448995" y="168732"/>
                  </a:lnTo>
                  <a:lnTo>
                    <a:pt x="423684" y="154000"/>
                  </a:lnTo>
                  <a:lnTo>
                    <a:pt x="425386" y="150469"/>
                  </a:lnTo>
                  <a:lnTo>
                    <a:pt x="452945" y="160629"/>
                  </a:lnTo>
                  <a:lnTo>
                    <a:pt x="452945" y="74612"/>
                  </a:lnTo>
                  <a:lnTo>
                    <a:pt x="423938" y="50419"/>
                  </a:lnTo>
                  <a:lnTo>
                    <a:pt x="412940" y="41262"/>
                  </a:lnTo>
                  <a:lnTo>
                    <a:pt x="398653" y="29375"/>
                  </a:lnTo>
                  <a:lnTo>
                    <a:pt x="398653" y="399262"/>
                  </a:lnTo>
                  <a:lnTo>
                    <a:pt x="395554" y="402678"/>
                  </a:lnTo>
                  <a:lnTo>
                    <a:pt x="386346" y="394741"/>
                  </a:lnTo>
                  <a:lnTo>
                    <a:pt x="381723" y="390893"/>
                  </a:lnTo>
                  <a:lnTo>
                    <a:pt x="382778" y="389712"/>
                  </a:lnTo>
                  <a:lnTo>
                    <a:pt x="383781" y="388505"/>
                  </a:lnTo>
                  <a:lnTo>
                    <a:pt x="384848" y="387311"/>
                  </a:lnTo>
                  <a:lnTo>
                    <a:pt x="398653" y="399262"/>
                  </a:lnTo>
                  <a:lnTo>
                    <a:pt x="398653" y="29375"/>
                  </a:lnTo>
                  <a:lnTo>
                    <a:pt x="363372" y="0"/>
                  </a:lnTo>
                  <a:lnTo>
                    <a:pt x="125349" y="0"/>
                  </a:lnTo>
                  <a:lnTo>
                    <a:pt x="125349" y="122453"/>
                  </a:lnTo>
                  <a:lnTo>
                    <a:pt x="124231" y="124053"/>
                  </a:lnTo>
                  <a:lnTo>
                    <a:pt x="123609" y="125374"/>
                  </a:lnTo>
                  <a:lnTo>
                    <a:pt x="120103" y="122923"/>
                  </a:lnTo>
                  <a:lnTo>
                    <a:pt x="121932" y="118872"/>
                  </a:lnTo>
                  <a:lnTo>
                    <a:pt x="123050" y="119710"/>
                  </a:lnTo>
                  <a:lnTo>
                    <a:pt x="124879" y="120396"/>
                  </a:lnTo>
                  <a:lnTo>
                    <a:pt x="125349" y="122453"/>
                  </a:lnTo>
                  <a:lnTo>
                    <a:pt x="125349" y="0"/>
                  </a:lnTo>
                  <a:lnTo>
                    <a:pt x="112306" y="0"/>
                  </a:lnTo>
                  <a:lnTo>
                    <a:pt x="61633" y="42532"/>
                  </a:lnTo>
                  <a:lnTo>
                    <a:pt x="63271" y="41833"/>
                  </a:lnTo>
                  <a:lnTo>
                    <a:pt x="64630" y="41490"/>
                  </a:lnTo>
                  <a:lnTo>
                    <a:pt x="65900" y="41262"/>
                  </a:lnTo>
                  <a:lnTo>
                    <a:pt x="67754" y="44043"/>
                  </a:lnTo>
                  <a:lnTo>
                    <a:pt x="70993" y="46888"/>
                  </a:lnTo>
                  <a:lnTo>
                    <a:pt x="66840" y="48564"/>
                  </a:lnTo>
                  <a:lnTo>
                    <a:pt x="64249" y="50419"/>
                  </a:lnTo>
                  <a:lnTo>
                    <a:pt x="60375" y="50419"/>
                  </a:lnTo>
                  <a:lnTo>
                    <a:pt x="58826" y="47701"/>
                  </a:lnTo>
                  <a:lnTo>
                    <a:pt x="57531" y="45986"/>
                  </a:lnTo>
                  <a:lnTo>
                    <a:pt x="0" y="94272"/>
                  </a:lnTo>
                  <a:lnTo>
                    <a:pt x="0" y="203568"/>
                  </a:lnTo>
                  <a:lnTo>
                    <a:pt x="11595" y="203568"/>
                  </a:lnTo>
                  <a:lnTo>
                    <a:pt x="8978" y="202044"/>
                  </a:lnTo>
                  <a:lnTo>
                    <a:pt x="5892" y="200063"/>
                  </a:lnTo>
                  <a:lnTo>
                    <a:pt x="2146" y="198221"/>
                  </a:lnTo>
                  <a:lnTo>
                    <a:pt x="1892" y="198221"/>
                  </a:lnTo>
                  <a:lnTo>
                    <a:pt x="10223" y="192252"/>
                  </a:lnTo>
                  <a:lnTo>
                    <a:pt x="14808" y="187960"/>
                  </a:lnTo>
                  <a:lnTo>
                    <a:pt x="21831" y="185356"/>
                  </a:lnTo>
                  <a:lnTo>
                    <a:pt x="28956" y="193509"/>
                  </a:lnTo>
                  <a:lnTo>
                    <a:pt x="28308" y="194754"/>
                  </a:lnTo>
                  <a:lnTo>
                    <a:pt x="26339" y="198221"/>
                  </a:lnTo>
                  <a:lnTo>
                    <a:pt x="23622" y="201256"/>
                  </a:lnTo>
                  <a:lnTo>
                    <a:pt x="20358" y="203568"/>
                  </a:lnTo>
                  <a:lnTo>
                    <a:pt x="155397" y="203568"/>
                  </a:lnTo>
                  <a:lnTo>
                    <a:pt x="160134" y="185356"/>
                  </a:lnTo>
                  <a:lnTo>
                    <a:pt x="171107" y="143205"/>
                  </a:lnTo>
                  <a:lnTo>
                    <a:pt x="288353" y="143205"/>
                  </a:lnTo>
                  <a:lnTo>
                    <a:pt x="308190" y="159753"/>
                  </a:lnTo>
                  <a:lnTo>
                    <a:pt x="308190" y="219252"/>
                  </a:lnTo>
                  <a:lnTo>
                    <a:pt x="288353" y="235800"/>
                  </a:lnTo>
                  <a:lnTo>
                    <a:pt x="166979" y="235800"/>
                  </a:lnTo>
                  <a:lnTo>
                    <a:pt x="166979" y="336727"/>
                  </a:lnTo>
                  <a:lnTo>
                    <a:pt x="289217" y="336727"/>
                  </a:lnTo>
                  <a:lnTo>
                    <a:pt x="309016" y="353275"/>
                  </a:lnTo>
                  <a:lnTo>
                    <a:pt x="309016" y="419442"/>
                  </a:lnTo>
                  <a:lnTo>
                    <a:pt x="288378" y="436829"/>
                  </a:lnTo>
                  <a:lnTo>
                    <a:pt x="171132" y="436829"/>
                  </a:lnTo>
                  <a:lnTo>
                    <a:pt x="155422" y="376428"/>
                  </a:lnTo>
                  <a:lnTo>
                    <a:pt x="26835" y="376428"/>
                  </a:lnTo>
                  <a:lnTo>
                    <a:pt x="26835" y="464781"/>
                  </a:lnTo>
                  <a:lnTo>
                    <a:pt x="25704" y="466305"/>
                  </a:lnTo>
                  <a:lnTo>
                    <a:pt x="24472" y="467639"/>
                  </a:lnTo>
                  <a:lnTo>
                    <a:pt x="23088" y="468833"/>
                  </a:lnTo>
                  <a:lnTo>
                    <a:pt x="22860" y="469011"/>
                  </a:lnTo>
                  <a:lnTo>
                    <a:pt x="21094" y="467194"/>
                  </a:lnTo>
                  <a:lnTo>
                    <a:pt x="20142" y="466305"/>
                  </a:lnTo>
                  <a:lnTo>
                    <a:pt x="22707" y="463359"/>
                  </a:lnTo>
                  <a:lnTo>
                    <a:pt x="26835" y="464781"/>
                  </a:lnTo>
                  <a:lnTo>
                    <a:pt x="26835" y="376428"/>
                  </a:lnTo>
                  <a:lnTo>
                    <a:pt x="177" y="376428"/>
                  </a:lnTo>
                  <a:lnTo>
                    <a:pt x="177" y="481457"/>
                  </a:lnTo>
                  <a:lnTo>
                    <a:pt x="117462" y="579094"/>
                  </a:lnTo>
                  <a:lnTo>
                    <a:pt x="148120" y="579094"/>
                  </a:lnTo>
                  <a:lnTo>
                    <a:pt x="76796" y="513765"/>
                  </a:lnTo>
                  <a:lnTo>
                    <a:pt x="82956" y="507187"/>
                  </a:lnTo>
                  <a:lnTo>
                    <a:pt x="159550" y="579094"/>
                  </a:lnTo>
                  <a:lnTo>
                    <a:pt x="362826" y="579094"/>
                  </a:lnTo>
                  <a:lnTo>
                    <a:pt x="449808" y="507187"/>
                  </a:lnTo>
                  <a:lnTo>
                    <a:pt x="480936" y="481457"/>
                  </a:lnTo>
                  <a:lnTo>
                    <a:pt x="480936" y="387311"/>
                  </a:lnTo>
                  <a:lnTo>
                    <a:pt x="480936" y="325170"/>
                  </a:lnTo>
                  <a:close/>
                </a:path>
                <a:path w="1143000" h="579119">
                  <a:moveTo>
                    <a:pt x="1142504" y="512483"/>
                  </a:moveTo>
                  <a:lnTo>
                    <a:pt x="1135481" y="507606"/>
                  </a:lnTo>
                  <a:lnTo>
                    <a:pt x="1132624" y="504926"/>
                  </a:lnTo>
                  <a:lnTo>
                    <a:pt x="1129385" y="501904"/>
                  </a:lnTo>
                  <a:lnTo>
                    <a:pt x="1124318" y="495617"/>
                  </a:lnTo>
                  <a:lnTo>
                    <a:pt x="1124153" y="495427"/>
                  </a:lnTo>
                  <a:lnTo>
                    <a:pt x="1142314" y="500240"/>
                  </a:lnTo>
                  <a:lnTo>
                    <a:pt x="1142314" y="489140"/>
                  </a:lnTo>
                  <a:lnTo>
                    <a:pt x="1142314" y="453415"/>
                  </a:lnTo>
                  <a:lnTo>
                    <a:pt x="1129347" y="450405"/>
                  </a:lnTo>
                  <a:lnTo>
                    <a:pt x="1124013" y="449173"/>
                  </a:lnTo>
                  <a:lnTo>
                    <a:pt x="1124013" y="495338"/>
                  </a:lnTo>
                  <a:lnTo>
                    <a:pt x="1123124" y="495109"/>
                  </a:lnTo>
                  <a:lnTo>
                    <a:pt x="1121448" y="494741"/>
                  </a:lnTo>
                  <a:lnTo>
                    <a:pt x="1112901" y="495033"/>
                  </a:lnTo>
                  <a:lnTo>
                    <a:pt x="1112901" y="530631"/>
                  </a:lnTo>
                  <a:lnTo>
                    <a:pt x="1110119" y="531368"/>
                  </a:lnTo>
                  <a:lnTo>
                    <a:pt x="1106601" y="531888"/>
                  </a:lnTo>
                  <a:lnTo>
                    <a:pt x="1103134" y="531888"/>
                  </a:lnTo>
                  <a:lnTo>
                    <a:pt x="1101763" y="530212"/>
                  </a:lnTo>
                  <a:lnTo>
                    <a:pt x="1100582" y="529399"/>
                  </a:lnTo>
                  <a:lnTo>
                    <a:pt x="1100315" y="529399"/>
                  </a:lnTo>
                  <a:lnTo>
                    <a:pt x="1101826" y="528231"/>
                  </a:lnTo>
                  <a:lnTo>
                    <a:pt x="1103439" y="526211"/>
                  </a:lnTo>
                  <a:lnTo>
                    <a:pt x="1107020" y="526211"/>
                  </a:lnTo>
                  <a:lnTo>
                    <a:pt x="1108875" y="528231"/>
                  </a:lnTo>
                  <a:lnTo>
                    <a:pt x="1112901" y="530631"/>
                  </a:lnTo>
                  <a:lnTo>
                    <a:pt x="1112901" y="495033"/>
                  </a:lnTo>
                  <a:lnTo>
                    <a:pt x="1095705" y="495617"/>
                  </a:lnTo>
                  <a:lnTo>
                    <a:pt x="1095705" y="495401"/>
                  </a:lnTo>
                  <a:lnTo>
                    <a:pt x="1095705" y="489140"/>
                  </a:lnTo>
                  <a:lnTo>
                    <a:pt x="1121346" y="494741"/>
                  </a:lnTo>
                  <a:lnTo>
                    <a:pt x="1123518" y="494741"/>
                  </a:lnTo>
                  <a:lnTo>
                    <a:pt x="1124013" y="495338"/>
                  </a:lnTo>
                  <a:lnTo>
                    <a:pt x="1124013" y="449173"/>
                  </a:lnTo>
                  <a:lnTo>
                    <a:pt x="1071283" y="436880"/>
                  </a:lnTo>
                  <a:lnTo>
                    <a:pt x="1062685" y="403161"/>
                  </a:lnTo>
                  <a:lnTo>
                    <a:pt x="1060272" y="393687"/>
                  </a:lnTo>
                  <a:lnTo>
                    <a:pt x="1058202" y="385533"/>
                  </a:lnTo>
                  <a:lnTo>
                    <a:pt x="1057046" y="381025"/>
                  </a:lnTo>
                  <a:lnTo>
                    <a:pt x="1053807" y="368300"/>
                  </a:lnTo>
                  <a:lnTo>
                    <a:pt x="1052118" y="361696"/>
                  </a:lnTo>
                  <a:lnTo>
                    <a:pt x="1049045" y="349618"/>
                  </a:lnTo>
                  <a:lnTo>
                    <a:pt x="1049045" y="364109"/>
                  </a:lnTo>
                  <a:lnTo>
                    <a:pt x="1048334" y="365480"/>
                  </a:lnTo>
                  <a:lnTo>
                    <a:pt x="1047737" y="366903"/>
                  </a:lnTo>
                  <a:lnTo>
                    <a:pt x="1047140" y="368274"/>
                  </a:lnTo>
                  <a:lnTo>
                    <a:pt x="1041107" y="364959"/>
                  </a:lnTo>
                  <a:lnTo>
                    <a:pt x="1041438" y="364109"/>
                  </a:lnTo>
                  <a:lnTo>
                    <a:pt x="1042035" y="362750"/>
                  </a:lnTo>
                  <a:lnTo>
                    <a:pt x="1042631" y="361696"/>
                  </a:lnTo>
                  <a:lnTo>
                    <a:pt x="1044816" y="362369"/>
                  </a:lnTo>
                  <a:lnTo>
                    <a:pt x="1046924" y="363194"/>
                  </a:lnTo>
                  <a:lnTo>
                    <a:pt x="1049045" y="364109"/>
                  </a:lnTo>
                  <a:lnTo>
                    <a:pt x="1049045" y="349618"/>
                  </a:lnTo>
                  <a:lnTo>
                    <a:pt x="1046975" y="341464"/>
                  </a:lnTo>
                  <a:lnTo>
                    <a:pt x="1046708" y="340436"/>
                  </a:lnTo>
                  <a:lnTo>
                    <a:pt x="1044917" y="341147"/>
                  </a:lnTo>
                  <a:lnTo>
                    <a:pt x="1044206" y="341464"/>
                  </a:lnTo>
                  <a:lnTo>
                    <a:pt x="1043241" y="339242"/>
                  </a:lnTo>
                  <a:lnTo>
                    <a:pt x="1039139" y="329692"/>
                  </a:lnTo>
                  <a:lnTo>
                    <a:pt x="1036561" y="323799"/>
                  </a:lnTo>
                  <a:lnTo>
                    <a:pt x="1041031" y="322300"/>
                  </a:lnTo>
                  <a:lnTo>
                    <a:pt x="1041984" y="321983"/>
                  </a:lnTo>
                  <a:lnTo>
                    <a:pt x="1039533" y="312331"/>
                  </a:lnTo>
                  <a:lnTo>
                    <a:pt x="1039418" y="311886"/>
                  </a:lnTo>
                  <a:lnTo>
                    <a:pt x="1032814" y="286054"/>
                  </a:lnTo>
                  <a:lnTo>
                    <a:pt x="1032598" y="285178"/>
                  </a:lnTo>
                  <a:lnTo>
                    <a:pt x="1028128" y="267690"/>
                  </a:lnTo>
                  <a:lnTo>
                    <a:pt x="1028090" y="267525"/>
                  </a:lnTo>
                  <a:lnTo>
                    <a:pt x="1015339" y="217601"/>
                  </a:lnTo>
                  <a:lnTo>
                    <a:pt x="1015339" y="499999"/>
                  </a:lnTo>
                  <a:lnTo>
                    <a:pt x="1015161" y="499999"/>
                  </a:lnTo>
                  <a:lnTo>
                    <a:pt x="1011745" y="502373"/>
                  </a:lnTo>
                  <a:lnTo>
                    <a:pt x="1009751" y="504926"/>
                  </a:lnTo>
                  <a:lnTo>
                    <a:pt x="1008303" y="504583"/>
                  </a:lnTo>
                  <a:lnTo>
                    <a:pt x="1005700" y="503428"/>
                  </a:lnTo>
                  <a:lnTo>
                    <a:pt x="1003122" y="501904"/>
                  </a:lnTo>
                  <a:lnTo>
                    <a:pt x="1000887" y="499999"/>
                  </a:lnTo>
                  <a:lnTo>
                    <a:pt x="1002385" y="498398"/>
                  </a:lnTo>
                  <a:lnTo>
                    <a:pt x="1003808" y="495846"/>
                  </a:lnTo>
                  <a:lnTo>
                    <a:pt x="1003922" y="495617"/>
                  </a:lnTo>
                  <a:lnTo>
                    <a:pt x="1004049" y="495401"/>
                  </a:lnTo>
                  <a:lnTo>
                    <a:pt x="1004874" y="495401"/>
                  </a:lnTo>
                  <a:lnTo>
                    <a:pt x="1008354" y="495846"/>
                  </a:lnTo>
                  <a:lnTo>
                    <a:pt x="1010881" y="497801"/>
                  </a:lnTo>
                  <a:lnTo>
                    <a:pt x="1015339" y="499999"/>
                  </a:lnTo>
                  <a:lnTo>
                    <a:pt x="1015339" y="217601"/>
                  </a:lnTo>
                  <a:lnTo>
                    <a:pt x="1004150" y="173786"/>
                  </a:lnTo>
                  <a:lnTo>
                    <a:pt x="1003173" y="169951"/>
                  </a:lnTo>
                  <a:lnTo>
                    <a:pt x="1003173" y="399135"/>
                  </a:lnTo>
                  <a:lnTo>
                    <a:pt x="1001128" y="400761"/>
                  </a:lnTo>
                  <a:lnTo>
                    <a:pt x="999121" y="403161"/>
                  </a:lnTo>
                  <a:lnTo>
                    <a:pt x="996315" y="401815"/>
                  </a:lnTo>
                  <a:lnTo>
                    <a:pt x="994549" y="400177"/>
                  </a:lnTo>
                  <a:lnTo>
                    <a:pt x="993000" y="397395"/>
                  </a:lnTo>
                  <a:lnTo>
                    <a:pt x="995502" y="395135"/>
                  </a:lnTo>
                  <a:lnTo>
                    <a:pt x="996683" y="393687"/>
                  </a:lnTo>
                  <a:lnTo>
                    <a:pt x="1003173" y="399135"/>
                  </a:lnTo>
                  <a:lnTo>
                    <a:pt x="1003173" y="169951"/>
                  </a:lnTo>
                  <a:lnTo>
                    <a:pt x="1001737" y="164312"/>
                  </a:lnTo>
                  <a:lnTo>
                    <a:pt x="999667" y="156210"/>
                  </a:lnTo>
                  <a:lnTo>
                    <a:pt x="995260" y="138925"/>
                  </a:lnTo>
                  <a:lnTo>
                    <a:pt x="991946" y="125971"/>
                  </a:lnTo>
                  <a:lnTo>
                    <a:pt x="991946" y="333171"/>
                  </a:lnTo>
                  <a:lnTo>
                    <a:pt x="988479" y="339242"/>
                  </a:lnTo>
                  <a:lnTo>
                    <a:pt x="973772" y="330492"/>
                  </a:lnTo>
                  <a:lnTo>
                    <a:pt x="968070" y="327113"/>
                  </a:lnTo>
                  <a:lnTo>
                    <a:pt x="967803" y="327113"/>
                  </a:lnTo>
                  <a:lnTo>
                    <a:pt x="970191" y="322300"/>
                  </a:lnTo>
                  <a:lnTo>
                    <a:pt x="991946" y="333171"/>
                  </a:lnTo>
                  <a:lnTo>
                    <a:pt x="991946" y="125971"/>
                  </a:lnTo>
                  <a:lnTo>
                    <a:pt x="989558" y="116624"/>
                  </a:lnTo>
                  <a:lnTo>
                    <a:pt x="989507" y="116420"/>
                  </a:lnTo>
                  <a:lnTo>
                    <a:pt x="972337" y="110528"/>
                  </a:lnTo>
                  <a:lnTo>
                    <a:pt x="974839" y="103974"/>
                  </a:lnTo>
                  <a:lnTo>
                    <a:pt x="987691" y="109347"/>
                  </a:lnTo>
                  <a:lnTo>
                    <a:pt x="986320" y="103974"/>
                  </a:lnTo>
                  <a:lnTo>
                    <a:pt x="982459" y="88900"/>
                  </a:lnTo>
                  <a:lnTo>
                    <a:pt x="975347" y="61061"/>
                  </a:lnTo>
                  <a:lnTo>
                    <a:pt x="974915" y="59385"/>
                  </a:lnTo>
                  <a:lnTo>
                    <a:pt x="967054" y="28638"/>
                  </a:lnTo>
                  <a:lnTo>
                    <a:pt x="967054" y="519137"/>
                  </a:lnTo>
                  <a:lnTo>
                    <a:pt x="965161" y="522681"/>
                  </a:lnTo>
                  <a:lnTo>
                    <a:pt x="963409" y="529323"/>
                  </a:lnTo>
                  <a:lnTo>
                    <a:pt x="943508" y="506717"/>
                  </a:lnTo>
                  <a:lnTo>
                    <a:pt x="945476" y="505142"/>
                  </a:lnTo>
                  <a:lnTo>
                    <a:pt x="948842" y="501904"/>
                  </a:lnTo>
                  <a:lnTo>
                    <a:pt x="955255" y="507136"/>
                  </a:lnTo>
                  <a:lnTo>
                    <a:pt x="960932" y="512483"/>
                  </a:lnTo>
                  <a:lnTo>
                    <a:pt x="966266" y="518185"/>
                  </a:lnTo>
                  <a:lnTo>
                    <a:pt x="967054" y="519137"/>
                  </a:lnTo>
                  <a:lnTo>
                    <a:pt x="967054" y="28638"/>
                  </a:lnTo>
                  <a:lnTo>
                    <a:pt x="961440" y="6680"/>
                  </a:lnTo>
                  <a:lnTo>
                    <a:pt x="959751" y="76"/>
                  </a:lnTo>
                  <a:lnTo>
                    <a:pt x="912304" y="76"/>
                  </a:lnTo>
                  <a:lnTo>
                    <a:pt x="912304" y="167525"/>
                  </a:lnTo>
                  <a:lnTo>
                    <a:pt x="912304" y="170357"/>
                  </a:lnTo>
                  <a:lnTo>
                    <a:pt x="909332" y="173786"/>
                  </a:lnTo>
                  <a:lnTo>
                    <a:pt x="908545" y="173545"/>
                  </a:lnTo>
                  <a:lnTo>
                    <a:pt x="906360" y="172440"/>
                  </a:lnTo>
                  <a:lnTo>
                    <a:pt x="904252" y="170942"/>
                  </a:lnTo>
                  <a:lnTo>
                    <a:pt x="902436" y="169176"/>
                  </a:lnTo>
                  <a:lnTo>
                    <a:pt x="904024" y="167728"/>
                  </a:lnTo>
                  <a:lnTo>
                    <a:pt x="905573" y="166230"/>
                  </a:lnTo>
                  <a:lnTo>
                    <a:pt x="907694" y="164312"/>
                  </a:lnTo>
                  <a:lnTo>
                    <a:pt x="909815" y="166230"/>
                  </a:lnTo>
                  <a:lnTo>
                    <a:pt x="912304" y="167525"/>
                  </a:lnTo>
                  <a:lnTo>
                    <a:pt x="912304" y="76"/>
                  </a:lnTo>
                  <a:lnTo>
                    <a:pt x="889736" y="76"/>
                  </a:lnTo>
                  <a:lnTo>
                    <a:pt x="889736" y="129400"/>
                  </a:lnTo>
                  <a:lnTo>
                    <a:pt x="886904" y="132524"/>
                  </a:lnTo>
                  <a:lnTo>
                    <a:pt x="886904" y="279704"/>
                  </a:lnTo>
                  <a:lnTo>
                    <a:pt x="882142" y="285178"/>
                  </a:lnTo>
                  <a:lnTo>
                    <a:pt x="867029" y="271792"/>
                  </a:lnTo>
                  <a:lnTo>
                    <a:pt x="868426" y="270344"/>
                  </a:lnTo>
                  <a:lnTo>
                    <a:pt x="870813" y="267525"/>
                  </a:lnTo>
                  <a:lnTo>
                    <a:pt x="871105" y="267690"/>
                  </a:lnTo>
                  <a:lnTo>
                    <a:pt x="876541" y="271500"/>
                  </a:lnTo>
                  <a:lnTo>
                    <a:pt x="881697" y="275628"/>
                  </a:lnTo>
                  <a:lnTo>
                    <a:pt x="886904" y="279704"/>
                  </a:lnTo>
                  <a:lnTo>
                    <a:pt x="886904" y="132524"/>
                  </a:lnTo>
                  <a:lnTo>
                    <a:pt x="881100" y="138925"/>
                  </a:lnTo>
                  <a:lnTo>
                    <a:pt x="850861" y="99631"/>
                  </a:lnTo>
                  <a:lnTo>
                    <a:pt x="850861" y="286054"/>
                  </a:lnTo>
                  <a:lnTo>
                    <a:pt x="777341" y="286054"/>
                  </a:lnTo>
                  <a:lnTo>
                    <a:pt x="789368" y="243116"/>
                  </a:lnTo>
                  <a:lnTo>
                    <a:pt x="785088" y="238328"/>
                  </a:lnTo>
                  <a:lnTo>
                    <a:pt x="789686" y="234454"/>
                  </a:lnTo>
                  <a:lnTo>
                    <a:pt x="791273" y="236296"/>
                  </a:lnTo>
                  <a:lnTo>
                    <a:pt x="791794" y="234454"/>
                  </a:lnTo>
                  <a:lnTo>
                    <a:pt x="813714" y="156210"/>
                  </a:lnTo>
                  <a:lnTo>
                    <a:pt x="850861" y="286054"/>
                  </a:lnTo>
                  <a:lnTo>
                    <a:pt x="850861" y="99631"/>
                  </a:lnTo>
                  <a:lnTo>
                    <a:pt x="842606" y="88900"/>
                  </a:lnTo>
                  <a:lnTo>
                    <a:pt x="889736" y="129400"/>
                  </a:lnTo>
                  <a:lnTo>
                    <a:pt x="889736" y="76"/>
                  </a:lnTo>
                  <a:lnTo>
                    <a:pt x="825842" y="76"/>
                  </a:lnTo>
                  <a:lnTo>
                    <a:pt x="825842" y="59385"/>
                  </a:lnTo>
                  <a:lnTo>
                    <a:pt x="820216" y="59169"/>
                  </a:lnTo>
                  <a:lnTo>
                    <a:pt x="776859" y="33769"/>
                  </a:lnTo>
                  <a:lnTo>
                    <a:pt x="753643" y="15582"/>
                  </a:lnTo>
                  <a:lnTo>
                    <a:pt x="753643" y="323303"/>
                  </a:lnTo>
                  <a:lnTo>
                    <a:pt x="743559" y="327355"/>
                  </a:lnTo>
                  <a:lnTo>
                    <a:pt x="739165" y="330492"/>
                  </a:lnTo>
                  <a:lnTo>
                    <a:pt x="737349" y="329539"/>
                  </a:lnTo>
                  <a:lnTo>
                    <a:pt x="733691" y="327113"/>
                  </a:lnTo>
                  <a:lnTo>
                    <a:pt x="730885" y="323469"/>
                  </a:lnTo>
                  <a:lnTo>
                    <a:pt x="729437" y="319278"/>
                  </a:lnTo>
                  <a:lnTo>
                    <a:pt x="728903" y="317804"/>
                  </a:lnTo>
                  <a:lnTo>
                    <a:pt x="728776" y="317804"/>
                  </a:lnTo>
                  <a:lnTo>
                    <a:pt x="734402" y="311886"/>
                  </a:lnTo>
                  <a:lnTo>
                    <a:pt x="735330" y="312331"/>
                  </a:lnTo>
                  <a:lnTo>
                    <a:pt x="740371" y="314312"/>
                  </a:lnTo>
                  <a:lnTo>
                    <a:pt x="744867" y="317804"/>
                  </a:lnTo>
                  <a:lnTo>
                    <a:pt x="753643" y="323303"/>
                  </a:lnTo>
                  <a:lnTo>
                    <a:pt x="753643" y="15582"/>
                  </a:lnTo>
                  <a:lnTo>
                    <a:pt x="744918" y="8737"/>
                  </a:lnTo>
                  <a:lnTo>
                    <a:pt x="745337" y="8026"/>
                  </a:lnTo>
                  <a:lnTo>
                    <a:pt x="745845" y="7366"/>
                  </a:lnTo>
                  <a:lnTo>
                    <a:pt x="746340" y="6680"/>
                  </a:lnTo>
                  <a:lnTo>
                    <a:pt x="782599" y="24790"/>
                  </a:lnTo>
                  <a:lnTo>
                    <a:pt x="800582" y="34023"/>
                  </a:lnTo>
                  <a:lnTo>
                    <a:pt x="822502" y="45859"/>
                  </a:lnTo>
                  <a:lnTo>
                    <a:pt x="823417" y="53987"/>
                  </a:lnTo>
                  <a:lnTo>
                    <a:pt x="825754" y="59169"/>
                  </a:lnTo>
                  <a:lnTo>
                    <a:pt x="825842" y="59385"/>
                  </a:lnTo>
                  <a:lnTo>
                    <a:pt x="825842" y="76"/>
                  </a:lnTo>
                  <a:lnTo>
                    <a:pt x="626122" y="76"/>
                  </a:lnTo>
                  <a:lnTo>
                    <a:pt x="626122" y="126657"/>
                  </a:lnTo>
                  <a:lnTo>
                    <a:pt x="679805" y="143205"/>
                  </a:lnTo>
                  <a:lnTo>
                    <a:pt x="630516" y="315061"/>
                  </a:lnTo>
                  <a:lnTo>
                    <a:pt x="630516" y="386346"/>
                  </a:lnTo>
                  <a:lnTo>
                    <a:pt x="620890" y="398183"/>
                  </a:lnTo>
                  <a:lnTo>
                    <a:pt x="618578" y="395871"/>
                  </a:lnTo>
                  <a:lnTo>
                    <a:pt x="613905" y="392506"/>
                  </a:lnTo>
                  <a:lnTo>
                    <a:pt x="614375" y="391426"/>
                  </a:lnTo>
                  <a:lnTo>
                    <a:pt x="616267" y="387553"/>
                  </a:lnTo>
                  <a:lnTo>
                    <a:pt x="619023" y="384187"/>
                  </a:lnTo>
                  <a:lnTo>
                    <a:pt x="622465" y="381584"/>
                  </a:lnTo>
                  <a:lnTo>
                    <a:pt x="623176" y="381025"/>
                  </a:lnTo>
                  <a:lnTo>
                    <a:pt x="626973" y="384187"/>
                  </a:lnTo>
                  <a:lnTo>
                    <a:pt x="630516" y="386346"/>
                  </a:lnTo>
                  <a:lnTo>
                    <a:pt x="630516" y="315061"/>
                  </a:lnTo>
                  <a:lnTo>
                    <a:pt x="605345" y="402818"/>
                  </a:lnTo>
                  <a:lnTo>
                    <a:pt x="595490" y="436880"/>
                  </a:lnTo>
                  <a:lnTo>
                    <a:pt x="531990" y="453415"/>
                  </a:lnTo>
                  <a:lnTo>
                    <a:pt x="531990" y="579094"/>
                  </a:lnTo>
                  <a:lnTo>
                    <a:pt x="779729" y="579094"/>
                  </a:lnTo>
                  <a:lnTo>
                    <a:pt x="779729" y="549021"/>
                  </a:lnTo>
                  <a:lnTo>
                    <a:pt x="774395" y="546709"/>
                  </a:lnTo>
                  <a:lnTo>
                    <a:pt x="775893" y="542785"/>
                  </a:lnTo>
                  <a:lnTo>
                    <a:pt x="779729" y="544283"/>
                  </a:lnTo>
                  <a:lnTo>
                    <a:pt x="779729" y="542785"/>
                  </a:lnTo>
                  <a:lnTo>
                    <a:pt x="779729" y="453415"/>
                  </a:lnTo>
                  <a:lnTo>
                    <a:pt x="739343" y="436880"/>
                  </a:lnTo>
                  <a:lnTo>
                    <a:pt x="749858" y="398183"/>
                  </a:lnTo>
                  <a:lnTo>
                    <a:pt x="753313" y="385533"/>
                  </a:lnTo>
                  <a:lnTo>
                    <a:pt x="878014" y="385533"/>
                  </a:lnTo>
                  <a:lnTo>
                    <a:pt x="883031" y="402818"/>
                  </a:lnTo>
                  <a:lnTo>
                    <a:pt x="892835" y="436880"/>
                  </a:lnTo>
                  <a:lnTo>
                    <a:pt x="885558" y="439597"/>
                  </a:lnTo>
                  <a:lnTo>
                    <a:pt x="891895" y="444233"/>
                  </a:lnTo>
                  <a:lnTo>
                    <a:pt x="886561" y="450405"/>
                  </a:lnTo>
                  <a:lnTo>
                    <a:pt x="877328" y="442696"/>
                  </a:lnTo>
                  <a:lnTo>
                    <a:pt x="849122" y="453415"/>
                  </a:lnTo>
                  <a:lnTo>
                    <a:pt x="849122" y="579094"/>
                  </a:lnTo>
                  <a:lnTo>
                    <a:pt x="1142339" y="579094"/>
                  </a:lnTo>
                  <a:lnTo>
                    <a:pt x="1142339" y="531888"/>
                  </a:lnTo>
                  <a:lnTo>
                    <a:pt x="1142339" y="526211"/>
                  </a:lnTo>
                  <a:lnTo>
                    <a:pt x="1142339" y="512483"/>
                  </a:lnTo>
                  <a:lnTo>
                    <a:pt x="1142504" y="5124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72576" y="1336366"/>
              <a:ext cx="1211469" cy="57912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558713" y="1336636"/>
              <a:ext cx="608330" cy="579120"/>
            </a:xfrm>
            <a:custGeom>
              <a:avLst/>
              <a:gdLst/>
              <a:ahLst/>
              <a:cxnLst/>
              <a:rect l="l" t="t" r="r" b="b"/>
              <a:pathLst>
                <a:path w="608329" h="579119">
                  <a:moveTo>
                    <a:pt x="61175" y="578688"/>
                  </a:moveTo>
                  <a:lnTo>
                    <a:pt x="60439" y="578688"/>
                  </a:lnTo>
                  <a:lnTo>
                    <a:pt x="60680" y="578802"/>
                  </a:lnTo>
                  <a:lnTo>
                    <a:pt x="61175" y="578802"/>
                  </a:lnTo>
                  <a:close/>
                </a:path>
                <a:path w="608329" h="579119">
                  <a:moveTo>
                    <a:pt x="607860" y="561822"/>
                  </a:moveTo>
                  <a:lnTo>
                    <a:pt x="604659" y="567042"/>
                  </a:lnTo>
                  <a:lnTo>
                    <a:pt x="602691" y="572770"/>
                  </a:lnTo>
                  <a:lnTo>
                    <a:pt x="601472" y="578688"/>
                  </a:lnTo>
                  <a:lnTo>
                    <a:pt x="607860" y="578688"/>
                  </a:lnTo>
                  <a:lnTo>
                    <a:pt x="607860" y="561822"/>
                  </a:lnTo>
                  <a:close/>
                </a:path>
                <a:path w="608329" h="579119">
                  <a:moveTo>
                    <a:pt x="607860" y="0"/>
                  </a:moveTo>
                  <a:lnTo>
                    <a:pt x="607606" y="0"/>
                  </a:lnTo>
                  <a:lnTo>
                    <a:pt x="607606" y="54610"/>
                  </a:lnTo>
                  <a:lnTo>
                    <a:pt x="603186" y="57150"/>
                  </a:lnTo>
                  <a:lnTo>
                    <a:pt x="600481" y="59690"/>
                  </a:lnTo>
                  <a:lnTo>
                    <a:pt x="598766" y="59690"/>
                  </a:lnTo>
                  <a:lnTo>
                    <a:pt x="595325" y="58420"/>
                  </a:lnTo>
                  <a:lnTo>
                    <a:pt x="593852" y="57150"/>
                  </a:lnTo>
                  <a:lnTo>
                    <a:pt x="589432" y="53340"/>
                  </a:lnTo>
                  <a:lnTo>
                    <a:pt x="591883" y="52070"/>
                  </a:lnTo>
                  <a:lnTo>
                    <a:pt x="593915" y="48260"/>
                  </a:lnTo>
                  <a:lnTo>
                    <a:pt x="594588" y="46990"/>
                  </a:lnTo>
                  <a:lnTo>
                    <a:pt x="599744" y="46990"/>
                  </a:lnTo>
                  <a:lnTo>
                    <a:pt x="602449" y="50800"/>
                  </a:lnTo>
                  <a:lnTo>
                    <a:pt x="607606" y="54610"/>
                  </a:lnTo>
                  <a:lnTo>
                    <a:pt x="607606" y="0"/>
                  </a:lnTo>
                  <a:lnTo>
                    <a:pt x="585000" y="0"/>
                  </a:lnTo>
                  <a:lnTo>
                    <a:pt x="585000" y="71120"/>
                  </a:lnTo>
                  <a:lnTo>
                    <a:pt x="547408" y="97790"/>
                  </a:lnTo>
                  <a:lnTo>
                    <a:pt x="543725" y="93980"/>
                  </a:lnTo>
                  <a:lnTo>
                    <a:pt x="543966" y="92710"/>
                  </a:lnTo>
                  <a:lnTo>
                    <a:pt x="551167" y="86360"/>
                  </a:lnTo>
                  <a:lnTo>
                    <a:pt x="558431" y="78740"/>
                  </a:lnTo>
                  <a:lnTo>
                    <a:pt x="565848" y="72390"/>
                  </a:lnTo>
                  <a:lnTo>
                    <a:pt x="567118" y="71120"/>
                  </a:lnTo>
                  <a:lnTo>
                    <a:pt x="572185" y="66040"/>
                  </a:lnTo>
                  <a:lnTo>
                    <a:pt x="573455" y="64770"/>
                  </a:lnTo>
                  <a:lnTo>
                    <a:pt x="574192" y="64770"/>
                  </a:lnTo>
                  <a:lnTo>
                    <a:pt x="578129" y="67310"/>
                  </a:lnTo>
                  <a:lnTo>
                    <a:pt x="585000" y="71120"/>
                  </a:lnTo>
                  <a:lnTo>
                    <a:pt x="585000" y="0"/>
                  </a:lnTo>
                  <a:lnTo>
                    <a:pt x="550849" y="0"/>
                  </a:lnTo>
                  <a:lnTo>
                    <a:pt x="550849" y="13970"/>
                  </a:lnTo>
                  <a:lnTo>
                    <a:pt x="543229" y="24511"/>
                  </a:lnTo>
                  <a:lnTo>
                    <a:pt x="543229" y="415290"/>
                  </a:lnTo>
                  <a:lnTo>
                    <a:pt x="534390" y="422249"/>
                  </a:lnTo>
                  <a:lnTo>
                    <a:pt x="534390" y="454660"/>
                  </a:lnTo>
                  <a:lnTo>
                    <a:pt x="534390" y="548640"/>
                  </a:lnTo>
                  <a:lnTo>
                    <a:pt x="534390" y="553720"/>
                  </a:lnTo>
                  <a:lnTo>
                    <a:pt x="532180" y="557530"/>
                  </a:lnTo>
                  <a:lnTo>
                    <a:pt x="529590" y="563626"/>
                  </a:lnTo>
                  <a:lnTo>
                    <a:pt x="526288" y="557530"/>
                  </a:lnTo>
                  <a:lnTo>
                    <a:pt x="523087" y="553720"/>
                  </a:lnTo>
                  <a:lnTo>
                    <a:pt x="523087" y="548640"/>
                  </a:lnTo>
                  <a:lnTo>
                    <a:pt x="527265" y="546100"/>
                  </a:lnTo>
                  <a:lnTo>
                    <a:pt x="529475" y="543560"/>
                  </a:lnTo>
                  <a:lnTo>
                    <a:pt x="531190" y="546100"/>
                  </a:lnTo>
                  <a:lnTo>
                    <a:pt x="534390" y="548640"/>
                  </a:lnTo>
                  <a:lnTo>
                    <a:pt x="534390" y="454660"/>
                  </a:lnTo>
                  <a:lnTo>
                    <a:pt x="527265" y="457200"/>
                  </a:lnTo>
                  <a:lnTo>
                    <a:pt x="520141" y="462280"/>
                  </a:lnTo>
                  <a:lnTo>
                    <a:pt x="506628" y="462280"/>
                  </a:lnTo>
                  <a:lnTo>
                    <a:pt x="500240" y="457200"/>
                  </a:lnTo>
                  <a:lnTo>
                    <a:pt x="494093" y="454660"/>
                  </a:lnTo>
                  <a:lnTo>
                    <a:pt x="498627" y="452120"/>
                  </a:lnTo>
                  <a:lnTo>
                    <a:pt x="514489" y="443230"/>
                  </a:lnTo>
                  <a:lnTo>
                    <a:pt x="534390" y="454660"/>
                  </a:lnTo>
                  <a:lnTo>
                    <a:pt x="534390" y="422249"/>
                  </a:lnTo>
                  <a:lnTo>
                    <a:pt x="531926" y="424180"/>
                  </a:lnTo>
                  <a:lnTo>
                    <a:pt x="530948" y="422910"/>
                  </a:lnTo>
                  <a:lnTo>
                    <a:pt x="524510" y="417830"/>
                  </a:lnTo>
                  <a:lnTo>
                    <a:pt x="518147" y="411480"/>
                  </a:lnTo>
                  <a:lnTo>
                    <a:pt x="515023" y="408940"/>
                  </a:lnTo>
                  <a:lnTo>
                    <a:pt x="511911" y="406400"/>
                  </a:lnTo>
                  <a:lnTo>
                    <a:pt x="505891" y="400050"/>
                  </a:lnTo>
                  <a:lnTo>
                    <a:pt x="525792" y="387350"/>
                  </a:lnTo>
                  <a:lnTo>
                    <a:pt x="530440" y="393700"/>
                  </a:lnTo>
                  <a:lnTo>
                    <a:pt x="534822" y="400050"/>
                  </a:lnTo>
                  <a:lnTo>
                    <a:pt x="538924" y="407670"/>
                  </a:lnTo>
                  <a:lnTo>
                    <a:pt x="542747" y="414020"/>
                  </a:lnTo>
                  <a:lnTo>
                    <a:pt x="543229" y="415290"/>
                  </a:lnTo>
                  <a:lnTo>
                    <a:pt x="543229" y="24511"/>
                  </a:lnTo>
                  <a:lnTo>
                    <a:pt x="539800" y="29248"/>
                  </a:lnTo>
                  <a:lnTo>
                    <a:pt x="539800" y="280670"/>
                  </a:lnTo>
                  <a:lnTo>
                    <a:pt x="533412" y="285750"/>
                  </a:lnTo>
                  <a:lnTo>
                    <a:pt x="532180" y="283946"/>
                  </a:lnTo>
                  <a:lnTo>
                    <a:pt x="532180" y="326390"/>
                  </a:lnTo>
                  <a:lnTo>
                    <a:pt x="531444" y="330200"/>
                  </a:lnTo>
                  <a:lnTo>
                    <a:pt x="531685" y="332740"/>
                  </a:lnTo>
                  <a:lnTo>
                    <a:pt x="529475" y="332740"/>
                  </a:lnTo>
                  <a:lnTo>
                    <a:pt x="526034" y="334010"/>
                  </a:lnTo>
                  <a:lnTo>
                    <a:pt x="525056" y="332740"/>
                  </a:lnTo>
                  <a:lnTo>
                    <a:pt x="512978" y="318770"/>
                  </a:lnTo>
                  <a:lnTo>
                    <a:pt x="509727" y="314960"/>
                  </a:lnTo>
                  <a:lnTo>
                    <a:pt x="501065" y="304800"/>
                  </a:lnTo>
                  <a:lnTo>
                    <a:pt x="497535" y="300990"/>
                  </a:lnTo>
                  <a:lnTo>
                    <a:pt x="493852" y="297027"/>
                  </a:lnTo>
                  <a:lnTo>
                    <a:pt x="493852" y="403860"/>
                  </a:lnTo>
                  <a:lnTo>
                    <a:pt x="489673" y="407314"/>
                  </a:lnTo>
                  <a:lnTo>
                    <a:pt x="489673" y="458470"/>
                  </a:lnTo>
                  <a:lnTo>
                    <a:pt x="487946" y="463550"/>
                  </a:lnTo>
                  <a:lnTo>
                    <a:pt x="486473" y="467360"/>
                  </a:lnTo>
                  <a:lnTo>
                    <a:pt x="484759" y="472440"/>
                  </a:lnTo>
                  <a:lnTo>
                    <a:pt x="456260" y="497840"/>
                  </a:lnTo>
                  <a:lnTo>
                    <a:pt x="453796" y="495300"/>
                  </a:lnTo>
                  <a:lnTo>
                    <a:pt x="448144" y="488950"/>
                  </a:lnTo>
                  <a:lnTo>
                    <a:pt x="449135" y="487680"/>
                  </a:lnTo>
                  <a:lnTo>
                    <a:pt x="454012" y="478790"/>
                  </a:lnTo>
                  <a:lnTo>
                    <a:pt x="456311" y="474980"/>
                  </a:lnTo>
                  <a:lnTo>
                    <a:pt x="459384" y="469900"/>
                  </a:lnTo>
                  <a:lnTo>
                    <a:pt x="465239" y="462280"/>
                  </a:lnTo>
                  <a:lnTo>
                    <a:pt x="471487" y="453390"/>
                  </a:lnTo>
                  <a:lnTo>
                    <a:pt x="473214" y="452120"/>
                  </a:lnTo>
                  <a:lnTo>
                    <a:pt x="483285" y="457200"/>
                  </a:lnTo>
                  <a:lnTo>
                    <a:pt x="489673" y="458470"/>
                  </a:lnTo>
                  <a:lnTo>
                    <a:pt x="489673" y="407314"/>
                  </a:lnTo>
                  <a:lnTo>
                    <a:pt x="487705" y="408940"/>
                  </a:lnTo>
                  <a:lnTo>
                    <a:pt x="486473" y="407670"/>
                  </a:lnTo>
                  <a:lnTo>
                    <a:pt x="476859" y="402590"/>
                  </a:lnTo>
                  <a:lnTo>
                    <a:pt x="466788" y="397510"/>
                  </a:lnTo>
                  <a:lnTo>
                    <a:pt x="443230" y="384810"/>
                  </a:lnTo>
                  <a:lnTo>
                    <a:pt x="465899" y="382270"/>
                  </a:lnTo>
                  <a:lnTo>
                    <a:pt x="474560" y="377190"/>
                  </a:lnTo>
                  <a:lnTo>
                    <a:pt x="471424" y="367030"/>
                  </a:lnTo>
                  <a:lnTo>
                    <a:pt x="466344" y="361950"/>
                  </a:lnTo>
                  <a:lnTo>
                    <a:pt x="458711" y="354330"/>
                  </a:lnTo>
                  <a:lnTo>
                    <a:pt x="455523" y="351790"/>
                  </a:lnTo>
                  <a:lnTo>
                    <a:pt x="457238" y="342900"/>
                  </a:lnTo>
                  <a:lnTo>
                    <a:pt x="457047" y="340360"/>
                  </a:lnTo>
                  <a:lnTo>
                    <a:pt x="456946" y="339090"/>
                  </a:lnTo>
                  <a:lnTo>
                    <a:pt x="456844" y="337820"/>
                  </a:lnTo>
                  <a:lnTo>
                    <a:pt x="456755" y="336550"/>
                  </a:lnTo>
                  <a:lnTo>
                    <a:pt x="462153" y="339090"/>
                  </a:lnTo>
                  <a:lnTo>
                    <a:pt x="470268" y="340360"/>
                  </a:lnTo>
                  <a:lnTo>
                    <a:pt x="472224" y="345440"/>
                  </a:lnTo>
                  <a:lnTo>
                    <a:pt x="478053" y="359410"/>
                  </a:lnTo>
                  <a:lnTo>
                    <a:pt x="483463" y="373380"/>
                  </a:lnTo>
                  <a:lnTo>
                    <a:pt x="488607" y="388620"/>
                  </a:lnTo>
                  <a:lnTo>
                    <a:pt x="493598" y="402590"/>
                  </a:lnTo>
                  <a:lnTo>
                    <a:pt x="493852" y="403860"/>
                  </a:lnTo>
                  <a:lnTo>
                    <a:pt x="493852" y="297027"/>
                  </a:lnTo>
                  <a:lnTo>
                    <a:pt x="491642" y="294640"/>
                  </a:lnTo>
                  <a:lnTo>
                    <a:pt x="489292" y="292100"/>
                  </a:lnTo>
                  <a:lnTo>
                    <a:pt x="485051" y="287020"/>
                  </a:lnTo>
                  <a:lnTo>
                    <a:pt x="480809" y="281940"/>
                  </a:lnTo>
                  <a:lnTo>
                    <a:pt x="477634" y="278130"/>
                  </a:lnTo>
                  <a:lnTo>
                    <a:pt x="476656" y="276860"/>
                  </a:lnTo>
                  <a:lnTo>
                    <a:pt x="478866" y="271780"/>
                  </a:lnTo>
                  <a:lnTo>
                    <a:pt x="479844" y="267970"/>
                  </a:lnTo>
                  <a:lnTo>
                    <a:pt x="482549" y="270510"/>
                  </a:lnTo>
                  <a:lnTo>
                    <a:pt x="487464" y="273050"/>
                  </a:lnTo>
                  <a:lnTo>
                    <a:pt x="509143" y="298450"/>
                  </a:lnTo>
                  <a:lnTo>
                    <a:pt x="519874" y="311150"/>
                  </a:lnTo>
                  <a:lnTo>
                    <a:pt x="530453" y="325120"/>
                  </a:lnTo>
                  <a:lnTo>
                    <a:pt x="532180" y="326390"/>
                  </a:lnTo>
                  <a:lnTo>
                    <a:pt x="532180" y="283946"/>
                  </a:lnTo>
                  <a:lnTo>
                    <a:pt x="521309" y="267970"/>
                  </a:lnTo>
                  <a:lnTo>
                    <a:pt x="518718" y="264160"/>
                  </a:lnTo>
                  <a:lnTo>
                    <a:pt x="506628" y="246380"/>
                  </a:lnTo>
                  <a:lnTo>
                    <a:pt x="511048" y="243840"/>
                  </a:lnTo>
                  <a:lnTo>
                    <a:pt x="539800" y="280670"/>
                  </a:lnTo>
                  <a:lnTo>
                    <a:pt x="539800" y="29248"/>
                  </a:lnTo>
                  <a:lnTo>
                    <a:pt x="526034" y="48260"/>
                  </a:lnTo>
                  <a:lnTo>
                    <a:pt x="523087" y="46570"/>
                  </a:lnTo>
                  <a:lnTo>
                    <a:pt x="523087" y="135890"/>
                  </a:lnTo>
                  <a:lnTo>
                    <a:pt x="517194" y="138430"/>
                  </a:lnTo>
                  <a:lnTo>
                    <a:pt x="510806" y="142240"/>
                  </a:lnTo>
                  <a:lnTo>
                    <a:pt x="504418" y="144780"/>
                  </a:lnTo>
                  <a:lnTo>
                    <a:pt x="503682" y="144780"/>
                  </a:lnTo>
                  <a:lnTo>
                    <a:pt x="498767" y="137160"/>
                  </a:lnTo>
                  <a:lnTo>
                    <a:pt x="499503" y="134620"/>
                  </a:lnTo>
                  <a:lnTo>
                    <a:pt x="501218" y="130810"/>
                  </a:lnTo>
                  <a:lnTo>
                    <a:pt x="504164" y="127000"/>
                  </a:lnTo>
                  <a:lnTo>
                    <a:pt x="509079" y="124460"/>
                  </a:lnTo>
                  <a:lnTo>
                    <a:pt x="513257" y="128270"/>
                  </a:lnTo>
                  <a:lnTo>
                    <a:pt x="523087" y="135890"/>
                  </a:lnTo>
                  <a:lnTo>
                    <a:pt x="523087" y="46570"/>
                  </a:lnTo>
                  <a:lnTo>
                    <a:pt x="519404" y="44450"/>
                  </a:lnTo>
                  <a:lnTo>
                    <a:pt x="531672" y="17780"/>
                  </a:lnTo>
                  <a:lnTo>
                    <a:pt x="536359" y="7620"/>
                  </a:lnTo>
                  <a:lnTo>
                    <a:pt x="550849" y="13970"/>
                  </a:lnTo>
                  <a:lnTo>
                    <a:pt x="550849" y="0"/>
                  </a:lnTo>
                  <a:lnTo>
                    <a:pt x="504418" y="0"/>
                  </a:lnTo>
                  <a:lnTo>
                    <a:pt x="504418" y="93980"/>
                  </a:lnTo>
                  <a:lnTo>
                    <a:pt x="501954" y="96520"/>
                  </a:lnTo>
                  <a:lnTo>
                    <a:pt x="499986" y="100330"/>
                  </a:lnTo>
                  <a:lnTo>
                    <a:pt x="495566" y="101600"/>
                  </a:lnTo>
                  <a:lnTo>
                    <a:pt x="492125" y="97790"/>
                  </a:lnTo>
                  <a:lnTo>
                    <a:pt x="490169" y="96786"/>
                  </a:lnTo>
                  <a:lnTo>
                    <a:pt x="490169" y="184150"/>
                  </a:lnTo>
                  <a:lnTo>
                    <a:pt x="487210" y="189230"/>
                  </a:lnTo>
                  <a:lnTo>
                    <a:pt x="485254" y="195580"/>
                  </a:lnTo>
                  <a:lnTo>
                    <a:pt x="475500" y="204470"/>
                  </a:lnTo>
                  <a:lnTo>
                    <a:pt x="469798" y="209550"/>
                  </a:lnTo>
                  <a:lnTo>
                    <a:pt x="463969" y="213360"/>
                  </a:lnTo>
                  <a:lnTo>
                    <a:pt x="457974" y="217170"/>
                  </a:lnTo>
                  <a:lnTo>
                    <a:pt x="458152" y="217170"/>
                  </a:lnTo>
                  <a:lnTo>
                    <a:pt x="458228" y="218440"/>
                  </a:lnTo>
                  <a:lnTo>
                    <a:pt x="457733" y="218440"/>
                  </a:lnTo>
                  <a:lnTo>
                    <a:pt x="457860" y="219710"/>
                  </a:lnTo>
                  <a:lnTo>
                    <a:pt x="457974" y="220980"/>
                  </a:lnTo>
                  <a:lnTo>
                    <a:pt x="458101" y="222250"/>
                  </a:lnTo>
                  <a:lnTo>
                    <a:pt x="458228" y="223520"/>
                  </a:lnTo>
                  <a:lnTo>
                    <a:pt x="459701" y="228600"/>
                  </a:lnTo>
                  <a:lnTo>
                    <a:pt x="458711" y="232410"/>
                  </a:lnTo>
                  <a:lnTo>
                    <a:pt x="454596" y="248920"/>
                  </a:lnTo>
                  <a:lnTo>
                    <a:pt x="452285" y="256540"/>
                  </a:lnTo>
                  <a:lnTo>
                    <a:pt x="450113" y="264160"/>
                  </a:lnTo>
                  <a:lnTo>
                    <a:pt x="446671" y="258597"/>
                  </a:lnTo>
                  <a:lnTo>
                    <a:pt x="446671" y="306070"/>
                  </a:lnTo>
                  <a:lnTo>
                    <a:pt x="431939" y="312204"/>
                  </a:lnTo>
                  <a:lnTo>
                    <a:pt x="431939" y="384810"/>
                  </a:lnTo>
                  <a:lnTo>
                    <a:pt x="431939" y="467360"/>
                  </a:lnTo>
                  <a:lnTo>
                    <a:pt x="425297" y="474980"/>
                  </a:lnTo>
                  <a:lnTo>
                    <a:pt x="392379" y="444500"/>
                  </a:lnTo>
                  <a:lnTo>
                    <a:pt x="394347" y="441960"/>
                  </a:lnTo>
                  <a:lnTo>
                    <a:pt x="398272" y="438150"/>
                  </a:lnTo>
                  <a:lnTo>
                    <a:pt x="431939" y="467360"/>
                  </a:lnTo>
                  <a:lnTo>
                    <a:pt x="431939" y="384810"/>
                  </a:lnTo>
                  <a:lnTo>
                    <a:pt x="392861" y="384810"/>
                  </a:lnTo>
                  <a:lnTo>
                    <a:pt x="379349" y="382270"/>
                  </a:lnTo>
                  <a:lnTo>
                    <a:pt x="380580" y="377190"/>
                  </a:lnTo>
                  <a:lnTo>
                    <a:pt x="380580" y="369570"/>
                  </a:lnTo>
                  <a:lnTo>
                    <a:pt x="400240" y="361950"/>
                  </a:lnTo>
                  <a:lnTo>
                    <a:pt x="406374" y="364490"/>
                  </a:lnTo>
                  <a:lnTo>
                    <a:pt x="413410" y="368300"/>
                  </a:lnTo>
                  <a:lnTo>
                    <a:pt x="419900" y="373380"/>
                  </a:lnTo>
                  <a:lnTo>
                    <a:pt x="426008" y="379730"/>
                  </a:lnTo>
                  <a:lnTo>
                    <a:pt x="431939" y="384810"/>
                  </a:lnTo>
                  <a:lnTo>
                    <a:pt x="431939" y="312204"/>
                  </a:lnTo>
                  <a:lnTo>
                    <a:pt x="425297" y="314960"/>
                  </a:lnTo>
                  <a:lnTo>
                    <a:pt x="424802" y="313690"/>
                  </a:lnTo>
                  <a:lnTo>
                    <a:pt x="424561" y="311150"/>
                  </a:lnTo>
                  <a:lnTo>
                    <a:pt x="424065" y="309880"/>
                  </a:lnTo>
                  <a:lnTo>
                    <a:pt x="444715" y="300990"/>
                  </a:lnTo>
                  <a:lnTo>
                    <a:pt x="445452" y="303530"/>
                  </a:lnTo>
                  <a:lnTo>
                    <a:pt x="445935" y="304800"/>
                  </a:lnTo>
                  <a:lnTo>
                    <a:pt x="446671" y="306070"/>
                  </a:lnTo>
                  <a:lnTo>
                    <a:pt x="446671" y="258597"/>
                  </a:lnTo>
                  <a:lnTo>
                    <a:pt x="446189" y="257810"/>
                  </a:lnTo>
                  <a:lnTo>
                    <a:pt x="441756" y="254000"/>
                  </a:lnTo>
                  <a:lnTo>
                    <a:pt x="440283" y="252730"/>
                  </a:lnTo>
                  <a:lnTo>
                    <a:pt x="439064" y="245110"/>
                  </a:lnTo>
                  <a:lnTo>
                    <a:pt x="438035" y="237490"/>
                  </a:lnTo>
                  <a:lnTo>
                    <a:pt x="437692" y="234950"/>
                  </a:lnTo>
                  <a:lnTo>
                    <a:pt x="439000" y="226060"/>
                  </a:lnTo>
                  <a:lnTo>
                    <a:pt x="444995" y="219710"/>
                  </a:lnTo>
                  <a:lnTo>
                    <a:pt x="457733" y="218440"/>
                  </a:lnTo>
                  <a:lnTo>
                    <a:pt x="457733" y="217170"/>
                  </a:lnTo>
                  <a:lnTo>
                    <a:pt x="457974" y="217170"/>
                  </a:lnTo>
                  <a:lnTo>
                    <a:pt x="457301" y="214630"/>
                  </a:lnTo>
                  <a:lnTo>
                    <a:pt x="454964" y="205740"/>
                  </a:lnTo>
                  <a:lnTo>
                    <a:pt x="454609" y="201930"/>
                  </a:lnTo>
                  <a:lnTo>
                    <a:pt x="454037" y="195580"/>
                  </a:lnTo>
                  <a:lnTo>
                    <a:pt x="453923" y="194310"/>
                  </a:lnTo>
                  <a:lnTo>
                    <a:pt x="457454" y="186690"/>
                  </a:lnTo>
                  <a:lnTo>
                    <a:pt x="458050" y="185420"/>
                  </a:lnTo>
                  <a:lnTo>
                    <a:pt x="470509" y="177800"/>
                  </a:lnTo>
                  <a:lnTo>
                    <a:pt x="476161" y="176530"/>
                  </a:lnTo>
                  <a:lnTo>
                    <a:pt x="483527" y="181610"/>
                  </a:lnTo>
                  <a:lnTo>
                    <a:pt x="490169" y="184150"/>
                  </a:lnTo>
                  <a:lnTo>
                    <a:pt x="490169" y="96786"/>
                  </a:lnTo>
                  <a:lnTo>
                    <a:pt x="489673" y="96520"/>
                  </a:lnTo>
                  <a:lnTo>
                    <a:pt x="491642" y="93980"/>
                  </a:lnTo>
                  <a:lnTo>
                    <a:pt x="496557" y="86360"/>
                  </a:lnTo>
                  <a:lnTo>
                    <a:pt x="504418" y="93980"/>
                  </a:lnTo>
                  <a:lnTo>
                    <a:pt x="504418" y="0"/>
                  </a:lnTo>
                  <a:lnTo>
                    <a:pt x="474319" y="0"/>
                  </a:lnTo>
                  <a:lnTo>
                    <a:pt x="474319" y="124460"/>
                  </a:lnTo>
                  <a:lnTo>
                    <a:pt x="473951" y="134620"/>
                  </a:lnTo>
                  <a:lnTo>
                    <a:pt x="473862" y="137160"/>
                  </a:lnTo>
                  <a:lnTo>
                    <a:pt x="473773" y="139700"/>
                  </a:lnTo>
                  <a:lnTo>
                    <a:pt x="462394" y="158750"/>
                  </a:lnTo>
                  <a:lnTo>
                    <a:pt x="469798" y="139700"/>
                  </a:lnTo>
                  <a:lnTo>
                    <a:pt x="469087" y="137160"/>
                  </a:lnTo>
                  <a:lnTo>
                    <a:pt x="465569" y="124460"/>
                  </a:lnTo>
                  <a:lnTo>
                    <a:pt x="454279" y="110490"/>
                  </a:lnTo>
                  <a:lnTo>
                    <a:pt x="440537" y="97790"/>
                  </a:lnTo>
                  <a:lnTo>
                    <a:pt x="463435" y="110490"/>
                  </a:lnTo>
                  <a:lnTo>
                    <a:pt x="474319" y="124460"/>
                  </a:lnTo>
                  <a:lnTo>
                    <a:pt x="474319" y="0"/>
                  </a:lnTo>
                  <a:lnTo>
                    <a:pt x="432181" y="0"/>
                  </a:lnTo>
                  <a:lnTo>
                    <a:pt x="432181" y="201930"/>
                  </a:lnTo>
                  <a:lnTo>
                    <a:pt x="427761" y="205740"/>
                  </a:lnTo>
                  <a:lnTo>
                    <a:pt x="423824" y="212090"/>
                  </a:lnTo>
                  <a:lnTo>
                    <a:pt x="416941" y="213639"/>
                  </a:lnTo>
                  <a:lnTo>
                    <a:pt x="416941" y="273050"/>
                  </a:lnTo>
                  <a:lnTo>
                    <a:pt x="413753" y="275590"/>
                  </a:lnTo>
                  <a:lnTo>
                    <a:pt x="412280" y="278130"/>
                  </a:lnTo>
                  <a:lnTo>
                    <a:pt x="409816" y="274320"/>
                  </a:lnTo>
                  <a:lnTo>
                    <a:pt x="408343" y="271780"/>
                  </a:lnTo>
                  <a:lnTo>
                    <a:pt x="407606" y="270510"/>
                  </a:lnTo>
                  <a:lnTo>
                    <a:pt x="405892" y="266700"/>
                  </a:lnTo>
                  <a:lnTo>
                    <a:pt x="405155" y="264160"/>
                  </a:lnTo>
                  <a:lnTo>
                    <a:pt x="406628" y="261620"/>
                  </a:lnTo>
                  <a:lnTo>
                    <a:pt x="408343" y="254000"/>
                  </a:lnTo>
                  <a:lnTo>
                    <a:pt x="413016" y="262890"/>
                  </a:lnTo>
                  <a:lnTo>
                    <a:pt x="415721" y="266700"/>
                  </a:lnTo>
                  <a:lnTo>
                    <a:pt x="416699" y="270510"/>
                  </a:lnTo>
                  <a:lnTo>
                    <a:pt x="416826" y="271780"/>
                  </a:lnTo>
                  <a:lnTo>
                    <a:pt x="416941" y="273050"/>
                  </a:lnTo>
                  <a:lnTo>
                    <a:pt x="416941" y="213639"/>
                  </a:lnTo>
                  <a:lnTo>
                    <a:pt x="412521" y="214630"/>
                  </a:lnTo>
                  <a:lnTo>
                    <a:pt x="405396" y="212090"/>
                  </a:lnTo>
                  <a:lnTo>
                    <a:pt x="398272" y="210820"/>
                  </a:lnTo>
                  <a:lnTo>
                    <a:pt x="432181" y="201930"/>
                  </a:lnTo>
                  <a:lnTo>
                    <a:pt x="432181" y="0"/>
                  </a:lnTo>
                  <a:lnTo>
                    <a:pt x="422846" y="0"/>
                  </a:lnTo>
                  <a:lnTo>
                    <a:pt x="422846" y="35560"/>
                  </a:lnTo>
                  <a:lnTo>
                    <a:pt x="419404" y="37693"/>
                  </a:lnTo>
                  <a:lnTo>
                    <a:pt x="419404" y="179070"/>
                  </a:lnTo>
                  <a:lnTo>
                    <a:pt x="417677" y="181610"/>
                  </a:lnTo>
                  <a:lnTo>
                    <a:pt x="417195" y="185420"/>
                  </a:lnTo>
                  <a:lnTo>
                    <a:pt x="408838" y="182880"/>
                  </a:lnTo>
                  <a:lnTo>
                    <a:pt x="407606" y="180340"/>
                  </a:lnTo>
                  <a:lnTo>
                    <a:pt x="405155" y="177800"/>
                  </a:lnTo>
                  <a:lnTo>
                    <a:pt x="405155" y="172720"/>
                  </a:lnTo>
                  <a:lnTo>
                    <a:pt x="409816" y="170180"/>
                  </a:lnTo>
                  <a:lnTo>
                    <a:pt x="412026" y="170180"/>
                  </a:lnTo>
                  <a:lnTo>
                    <a:pt x="414985" y="171450"/>
                  </a:lnTo>
                  <a:lnTo>
                    <a:pt x="417436" y="172720"/>
                  </a:lnTo>
                  <a:lnTo>
                    <a:pt x="418668" y="175260"/>
                  </a:lnTo>
                  <a:lnTo>
                    <a:pt x="419404" y="179070"/>
                  </a:lnTo>
                  <a:lnTo>
                    <a:pt x="419404" y="37693"/>
                  </a:lnTo>
                  <a:lnTo>
                    <a:pt x="417931" y="38608"/>
                  </a:lnTo>
                  <a:lnTo>
                    <a:pt x="417931" y="78740"/>
                  </a:lnTo>
                  <a:lnTo>
                    <a:pt x="417195" y="80010"/>
                  </a:lnTo>
                  <a:lnTo>
                    <a:pt x="412457" y="93980"/>
                  </a:lnTo>
                  <a:lnTo>
                    <a:pt x="407543" y="109220"/>
                  </a:lnTo>
                  <a:lnTo>
                    <a:pt x="397535" y="137160"/>
                  </a:lnTo>
                  <a:lnTo>
                    <a:pt x="397040" y="136956"/>
                  </a:lnTo>
                  <a:lnTo>
                    <a:pt x="397040" y="210820"/>
                  </a:lnTo>
                  <a:lnTo>
                    <a:pt x="396557" y="211658"/>
                  </a:lnTo>
                  <a:lnTo>
                    <a:pt x="396557" y="210820"/>
                  </a:lnTo>
                  <a:lnTo>
                    <a:pt x="397040" y="210820"/>
                  </a:lnTo>
                  <a:lnTo>
                    <a:pt x="397040" y="136956"/>
                  </a:lnTo>
                  <a:lnTo>
                    <a:pt x="396303" y="136639"/>
                  </a:lnTo>
                  <a:lnTo>
                    <a:pt x="396303" y="212090"/>
                  </a:lnTo>
                  <a:lnTo>
                    <a:pt x="389178" y="237490"/>
                  </a:lnTo>
                  <a:lnTo>
                    <a:pt x="381317" y="232410"/>
                  </a:lnTo>
                  <a:lnTo>
                    <a:pt x="391147" y="219710"/>
                  </a:lnTo>
                  <a:lnTo>
                    <a:pt x="396303" y="212090"/>
                  </a:lnTo>
                  <a:lnTo>
                    <a:pt x="396303" y="136639"/>
                  </a:lnTo>
                  <a:lnTo>
                    <a:pt x="391642" y="134620"/>
                  </a:lnTo>
                  <a:lnTo>
                    <a:pt x="397687" y="110490"/>
                  </a:lnTo>
                  <a:lnTo>
                    <a:pt x="399288" y="104140"/>
                  </a:lnTo>
                  <a:lnTo>
                    <a:pt x="403148" y="90170"/>
                  </a:lnTo>
                  <a:lnTo>
                    <a:pt x="407123" y="74930"/>
                  </a:lnTo>
                  <a:lnTo>
                    <a:pt x="407606" y="73660"/>
                  </a:lnTo>
                  <a:lnTo>
                    <a:pt x="412280" y="71120"/>
                  </a:lnTo>
                  <a:lnTo>
                    <a:pt x="412762" y="72390"/>
                  </a:lnTo>
                  <a:lnTo>
                    <a:pt x="417931" y="78740"/>
                  </a:lnTo>
                  <a:lnTo>
                    <a:pt x="417931" y="38608"/>
                  </a:lnTo>
                  <a:lnTo>
                    <a:pt x="416699" y="39370"/>
                  </a:lnTo>
                  <a:lnTo>
                    <a:pt x="411784" y="44450"/>
                  </a:lnTo>
                  <a:lnTo>
                    <a:pt x="411048" y="44450"/>
                  </a:lnTo>
                  <a:lnTo>
                    <a:pt x="405155" y="39370"/>
                  </a:lnTo>
                  <a:lnTo>
                    <a:pt x="399986" y="34290"/>
                  </a:lnTo>
                  <a:lnTo>
                    <a:pt x="394703" y="26835"/>
                  </a:lnTo>
                  <a:lnTo>
                    <a:pt x="394462" y="26835"/>
                  </a:lnTo>
                  <a:lnTo>
                    <a:pt x="398513" y="21590"/>
                  </a:lnTo>
                  <a:lnTo>
                    <a:pt x="399986" y="17780"/>
                  </a:lnTo>
                  <a:lnTo>
                    <a:pt x="400240" y="17780"/>
                  </a:lnTo>
                  <a:lnTo>
                    <a:pt x="422846" y="35560"/>
                  </a:lnTo>
                  <a:lnTo>
                    <a:pt x="422846" y="0"/>
                  </a:lnTo>
                  <a:lnTo>
                    <a:pt x="336105" y="0"/>
                  </a:lnTo>
                  <a:lnTo>
                    <a:pt x="336105" y="29210"/>
                  </a:lnTo>
                  <a:lnTo>
                    <a:pt x="369176" y="40640"/>
                  </a:lnTo>
                  <a:lnTo>
                    <a:pt x="382790" y="45720"/>
                  </a:lnTo>
                  <a:lnTo>
                    <a:pt x="384517" y="49530"/>
                  </a:lnTo>
                  <a:lnTo>
                    <a:pt x="386727" y="50800"/>
                  </a:lnTo>
                  <a:lnTo>
                    <a:pt x="382790" y="53340"/>
                  </a:lnTo>
                  <a:lnTo>
                    <a:pt x="380580" y="55054"/>
                  </a:lnTo>
                  <a:lnTo>
                    <a:pt x="380580" y="172720"/>
                  </a:lnTo>
                  <a:lnTo>
                    <a:pt x="369773" y="186690"/>
                  </a:lnTo>
                  <a:lnTo>
                    <a:pt x="365353" y="182880"/>
                  </a:lnTo>
                  <a:lnTo>
                    <a:pt x="376402" y="170180"/>
                  </a:lnTo>
                  <a:lnTo>
                    <a:pt x="380580" y="172720"/>
                  </a:lnTo>
                  <a:lnTo>
                    <a:pt x="380580" y="55054"/>
                  </a:lnTo>
                  <a:lnTo>
                    <a:pt x="377875" y="57150"/>
                  </a:lnTo>
                  <a:lnTo>
                    <a:pt x="374929" y="55880"/>
                  </a:lnTo>
                  <a:lnTo>
                    <a:pt x="355523" y="48260"/>
                  </a:lnTo>
                  <a:lnTo>
                    <a:pt x="345833" y="43180"/>
                  </a:lnTo>
                  <a:lnTo>
                    <a:pt x="336105" y="39370"/>
                  </a:lnTo>
                  <a:lnTo>
                    <a:pt x="336105" y="80010"/>
                  </a:lnTo>
                  <a:lnTo>
                    <a:pt x="339064" y="74930"/>
                  </a:lnTo>
                  <a:lnTo>
                    <a:pt x="342252" y="69850"/>
                  </a:lnTo>
                  <a:lnTo>
                    <a:pt x="354533" y="88900"/>
                  </a:lnTo>
                  <a:lnTo>
                    <a:pt x="353529" y="92710"/>
                  </a:lnTo>
                  <a:lnTo>
                    <a:pt x="350202" y="97790"/>
                  </a:lnTo>
                  <a:lnTo>
                    <a:pt x="345173" y="102870"/>
                  </a:lnTo>
                  <a:lnTo>
                    <a:pt x="339064" y="110490"/>
                  </a:lnTo>
                  <a:lnTo>
                    <a:pt x="338074" y="106680"/>
                  </a:lnTo>
                  <a:lnTo>
                    <a:pt x="337096" y="104140"/>
                  </a:lnTo>
                  <a:lnTo>
                    <a:pt x="336105" y="102870"/>
                  </a:lnTo>
                  <a:lnTo>
                    <a:pt x="336105" y="120650"/>
                  </a:lnTo>
                  <a:lnTo>
                    <a:pt x="337578" y="121920"/>
                  </a:lnTo>
                  <a:lnTo>
                    <a:pt x="338569" y="123190"/>
                  </a:lnTo>
                  <a:lnTo>
                    <a:pt x="339305" y="124460"/>
                  </a:lnTo>
                  <a:lnTo>
                    <a:pt x="339801" y="125730"/>
                  </a:lnTo>
                  <a:lnTo>
                    <a:pt x="339801" y="127000"/>
                  </a:lnTo>
                  <a:lnTo>
                    <a:pt x="339547" y="128270"/>
                  </a:lnTo>
                  <a:lnTo>
                    <a:pt x="373214" y="143510"/>
                  </a:lnTo>
                  <a:lnTo>
                    <a:pt x="373214" y="153670"/>
                  </a:lnTo>
                  <a:lnTo>
                    <a:pt x="335127" y="190068"/>
                  </a:lnTo>
                  <a:lnTo>
                    <a:pt x="335127" y="278130"/>
                  </a:lnTo>
                  <a:lnTo>
                    <a:pt x="328244" y="281940"/>
                  </a:lnTo>
                  <a:lnTo>
                    <a:pt x="323329" y="275590"/>
                  </a:lnTo>
                  <a:lnTo>
                    <a:pt x="325297" y="274320"/>
                  </a:lnTo>
                  <a:lnTo>
                    <a:pt x="328002" y="271780"/>
                  </a:lnTo>
                  <a:lnTo>
                    <a:pt x="329476" y="273050"/>
                  </a:lnTo>
                  <a:lnTo>
                    <a:pt x="331685" y="273050"/>
                  </a:lnTo>
                  <a:lnTo>
                    <a:pt x="333159" y="276860"/>
                  </a:lnTo>
                  <a:lnTo>
                    <a:pt x="335127" y="278130"/>
                  </a:lnTo>
                  <a:lnTo>
                    <a:pt x="335127" y="190068"/>
                  </a:lnTo>
                  <a:lnTo>
                    <a:pt x="285991" y="237020"/>
                  </a:lnTo>
                  <a:lnTo>
                    <a:pt x="285991" y="347980"/>
                  </a:lnTo>
                  <a:lnTo>
                    <a:pt x="284759" y="347980"/>
                  </a:lnTo>
                  <a:lnTo>
                    <a:pt x="283527" y="349250"/>
                  </a:lnTo>
                  <a:lnTo>
                    <a:pt x="282549" y="347980"/>
                  </a:lnTo>
                  <a:lnTo>
                    <a:pt x="279844" y="347980"/>
                  </a:lnTo>
                  <a:lnTo>
                    <a:pt x="278612" y="346710"/>
                  </a:lnTo>
                  <a:lnTo>
                    <a:pt x="281076" y="344170"/>
                  </a:lnTo>
                  <a:lnTo>
                    <a:pt x="285991" y="347980"/>
                  </a:lnTo>
                  <a:lnTo>
                    <a:pt x="285991" y="237020"/>
                  </a:lnTo>
                  <a:lnTo>
                    <a:pt x="283286" y="239598"/>
                  </a:lnTo>
                  <a:lnTo>
                    <a:pt x="283286" y="257810"/>
                  </a:lnTo>
                  <a:lnTo>
                    <a:pt x="280339" y="259080"/>
                  </a:lnTo>
                  <a:lnTo>
                    <a:pt x="278866" y="261620"/>
                  </a:lnTo>
                  <a:lnTo>
                    <a:pt x="272478" y="261620"/>
                  </a:lnTo>
                  <a:lnTo>
                    <a:pt x="270268" y="260350"/>
                  </a:lnTo>
                  <a:lnTo>
                    <a:pt x="271983" y="257810"/>
                  </a:lnTo>
                  <a:lnTo>
                    <a:pt x="273215" y="255270"/>
                  </a:lnTo>
                  <a:lnTo>
                    <a:pt x="276898" y="254000"/>
                  </a:lnTo>
                  <a:lnTo>
                    <a:pt x="279603" y="255270"/>
                  </a:lnTo>
                  <a:lnTo>
                    <a:pt x="283286" y="257810"/>
                  </a:lnTo>
                  <a:lnTo>
                    <a:pt x="283286" y="239598"/>
                  </a:lnTo>
                  <a:lnTo>
                    <a:pt x="233654" y="287020"/>
                  </a:lnTo>
                  <a:lnTo>
                    <a:pt x="233654" y="229870"/>
                  </a:lnTo>
                  <a:lnTo>
                    <a:pt x="233654" y="219710"/>
                  </a:lnTo>
                  <a:lnTo>
                    <a:pt x="233654" y="143510"/>
                  </a:lnTo>
                  <a:lnTo>
                    <a:pt x="271741" y="127000"/>
                  </a:lnTo>
                  <a:lnTo>
                    <a:pt x="271741" y="92710"/>
                  </a:lnTo>
                  <a:lnTo>
                    <a:pt x="259943" y="85090"/>
                  </a:lnTo>
                  <a:lnTo>
                    <a:pt x="263880" y="83820"/>
                  </a:lnTo>
                  <a:lnTo>
                    <a:pt x="267804" y="83820"/>
                  </a:lnTo>
                  <a:lnTo>
                    <a:pt x="271741" y="85090"/>
                  </a:lnTo>
                  <a:lnTo>
                    <a:pt x="271741" y="83820"/>
                  </a:lnTo>
                  <a:lnTo>
                    <a:pt x="271741" y="29210"/>
                  </a:lnTo>
                  <a:lnTo>
                    <a:pt x="271741" y="22860"/>
                  </a:lnTo>
                  <a:lnTo>
                    <a:pt x="271741" y="15240"/>
                  </a:lnTo>
                  <a:lnTo>
                    <a:pt x="271741" y="13970"/>
                  </a:lnTo>
                  <a:lnTo>
                    <a:pt x="268782" y="15240"/>
                  </a:lnTo>
                  <a:lnTo>
                    <a:pt x="268541" y="13970"/>
                  </a:lnTo>
                  <a:lnTo>
                    <a:pt x="267309" y="11430"/>
                  </a:lnTo>
                  <a:lnTo>
                    <a:pt x="266573" y="8890"/>
                  </a:lnTo>
                  <a:lnTo>
                    <a:pt x="266090" y="6350"/>
                  </a:lnTo>
                  <a:lnTo>
                    <a:pt x="271741" y="6350"/>
                  </a:lnTo>
                  <a:lnTo>
                    <a:pt x="271741" y="0"/>
                  </a:lnTo>
                  <a:lnTo>
                    <a:pt x="187210" y="0"/>
                  </a:lnTo>
                  <a:lnTo>
                    <a:pt x="187210" y="223520"/>
                  </a:lnTo>
                  <a:lnTo>
                    <a:pt x="182549" y="229870"/>
                  </a:lnTo>
                  <a:lnTo>
                    <a:pt x="181571" y="228600"/>
                  </a:lnTo>
                  <a:lnTo>
                    <a:pt x="179844" y="227330"/>
                  </a:lnTo>
                  <a:lnTo>
                    <a:pt x="180581" y="223520"/>
                  </a:lnTo>
                  <a:lnTo>
                    <a:pt x="181813" y="220980"/>
                  </a:lnTo>
                  <a:lnTo>
                    <a:pt x="183045" y="219710"/>
                  </a:lnTo>
                  <a:lnTo>
                    <a:pt x="184518" y="220980"/>
                  </a:lnTo>
                  <a:lnTo>
                    <a:pt x="185737" y="222250"/>
                  </a:lnTo>
                  <a:lnTo>
                    <a:pt x="187210" y="223520"/>
                  </a:lnTo>
                  <a:lnTo>
                    <a:pt x="187210" y="0"/>
                  </a:lnTo>
                  <a:lnTo>
                    <a:pt x="154787" y="0"/>
                  </a:lnTo>
                  <a:lnTo>
                    <a:pt x="154787" y="24130"/>
                  </a:lnTo>
                  <a:lnTo>
                    <a:pt x="150850" y="29210"/>
                  </a:lnTo>
                  <a:lnTo>
                    <a:pt x="149618" y="27940"/>
                  </a:lnTo>
                  <a:lnTo>
                    <a:pt x="148336" y="26835"/>
                  </a:lnTo>
                  <a:lnTo>
                    <a:pt x="148882" y="25400"/>
                  </a:lnTo>
                  <a:lnTo>
                    <a:pt x="151345" y="22860"/>
                  </a:lnTo>
                  <a:lnTo>
                    <a:pt x="152323" y="22860"/>
                  </a:lnTo>
                  <a:lnTo>
                    <a:pt x="153797" y="24130"/>
                  </a:lnTo>
                  <a:lnTo>
                    <a:pt x="154787" y="24130"/>
                  </a:lnTo>
                  <a:lnTo>
                    <a:pt x="154787" y="0"/>
                  </a:lnTo>
                  <a:lnTo>
                    <a:pt x="0" y="0"/>
                  </a:lnTo>
                  <a:lnTo>
                    <a:pt x="0" y="127000"/>
                  </a:lnTo>
                  <a:lnTo>
                    <a:pt x="62890" y="143510"/>
                  </a:lnTo>
                  <a:lnTo>
                    <a:pt x="62890" y="194310"/>
                  </a:lnTo>
                  <a:lnTo>
                    <a:pt x="104419" y="229870"/>
                  </a:lnTo>
                  <a:lnTo>
                    <a:pt x="224561" y="326390"/>
                  </a:lnTo>
                  <a:lnTo>
                    <a:pt x="229235" y="330200"/>
                  </a:lnTo>
                  <a:lnTo>
                    <a:pt x="234632" y="332740"/>
                  </a:lnTo>
                  <a:lnTo>
                    <a:pt x="237591" y="337820"/>
                  </a:lnTo>
                  <a:lnTo>
                    <a:pt x="241274" y="342900"/>
                  </a:lnTo>
                  <a:lnTo>
                    <a:pt x="242747" y="350520"/>
                  </a:lnTo>
                  <a:lnTo>
                    <a:pt x="245452" y="356870"/>
                  </a:lnTo>
                  <a:lnTo>
                    <a:pt x="239547" y="354330"/>
                  </a:lnTo>
                  <a:lnTo>
                    <a:pt x="232181" y="353060"/>
                  </a:lnTo>
                  <a:lnTo>
                    <a:pt x="194348" y="320141"/>
                  </a:lnTo>
                  <a:lnTo>
                    <a:pt x="194348" y="358140"/>
                  </a:lnTo>
                  <a:lnTo>
                    <a:pt x="188937" y="356870"/>
                  </a:lnTo>
                  <a:lnTo>
                    <a:pt x="182308" y="356870"/>
                  </a:lnTo>
                  <a:lnTo>
                    <a:pt x="178130" y="354330"/>
                  </a:lnTo>
                  <a:lnTo>
                    <a:pt x="166827" y="346710"/>
                  </a:lnTo>
                  <a:lnTo>
                    <a:pt x="133654" y="320040"/>
                  </a:lnTo>
                  <a:lnTo>
                    <a:pt x="135128" y="316230"/>
                  </a:lnTo>
                  <a:lnTo>
                    <a:pt x="147916" y="323850"/>
                  </a:lnTo>
                  <a:lnTo>
                    <a:pt x="160769" y="330200"/>
                  </a:lnTo>
                  <a:lnTo>
                    <a:pt x="173583" y="337820"/>
                  </a:lnTo>
                  <a:lnTo>
                    <a:pt x="190169" y="346710"/>
                  </a:lnTo>
                  <a:lnTo>
                    <a:pt x="191643" y="353060"/>
                  </a:lnTo>
                  <a:lnTo>
                    <a:pt x="194348" y="358140"/>
                  </a:lnTo>
                  <a:lnTo>
                    <a:pt x="194348" y="320141"/>
                  </a:lnTo>
                  <a:lnTo>
                    <a:pt x="189865" y="316230"/>
                  </a:lnTo>
                  <a:lnTo>
                    <a:pt x="123088" y="257810"/>
                  </a:lnTo>
                  <a:lnTo>
                    <a:pt x="111633" y="247650"/>
                  </a:lnTo>
                  <a:lnTo>
                    <a:pt x="99961" y="238760"/>
                  </a:lnTo>
                  <a:lnTo>
                    <a:pt x="98031" y="237070"/>
                  </a:lnTo>
                  <a:lnTo>
                    <a:pt x="98031" y="529590"/>
                  </a:lnTo>
                  <a:lnTo>
                    <a:pt x="97536" y="532130"/>
                  </a:lnTo>
                  <a:lnTo>
                    <a:pt x="96558" y="534670"/>
                  </a:lnTo>
                  <a:lnTo>
                    <a:pt x="94348" y="535940"/>
                  </a:lnTo>
                  <a:lnTo>
                    <a:pt x="91643" y="537210"/>
                  </a:lnTo>
                  <a:lnTo>
                    <a:pt x="88938" y="535940"/>
                  </a:lnTo>
                  <a:lnTo>
                    <a:pt x="86969" y="533400"/>
                  </a:lnTo>
                  <a:lnTo>
                    <a:pt x="86474" y="530860"/>
                  </a:lnTo>
                  <a:lnTo>
                    <a:pt x="86474" y="528320"/>
                  </a:lnTo>
                  <a:lnTo>
                    <a:pt x="89674" y="527050"/>
                  </a:lnTo>
                  <a:lnTo>
                    <a:pt x="93116" y="523240"/>
                  </a:lnTo>
                  <a:lnTo>
                    <a:pt x="95326" y="527050"/>
                  </a:lnTo>
                  <a:lnTo>
                    <a:pt x="98031" y="529590"/>
                  </a:lnTo>
                  <a:lnTo>
                    <a:pt x="98031" y="237070"/>
                  </a:lnTo>
                  <a:lnTo>
                    <a:pt x="89674" y="229704"/>
                  </a:lnTo>
                  <a:lnTo>
                    <a:pt x="89674" y="485140"/>
                  </a:lnTo>
                  <a:lnTo>
                    <a:pt x="85737" y="488950"/>
                  </a:lnTo>
                  <a:lnTo>
                    <a:pt x="82550" y="494030"/>
                  </a:lnTo>
                  <a:lnTo>
                    <a:pt x="78371" y="488950"/>
                  </a:lnTo>
                  <a:lnTo>
                    <a:pt x="73698" y="485140"/>
                  </a:lnTo>
                  <a:lnTo>
                    <a:pt x="73698" y="481330"/>
                  </a:lnTo>
                  <a:lnTo>
                    <a:pt x="73456" y="481330"/>
                  </a:lnTo>
                  <a:lnTo>
                    <a:pt x="73456" y="477520"/>
                  </a:lnTo>
                  <a:lnTo>
                    <a:pt x="77876" y="474980"/>
                  </a:lnTo>
                  <a:lnTo>
                    <a:pt x="80581" y="471170"/>
                  </a:lnTo>
                  <a:lnTo>
                    <a:pt x="83527" y="474980"/>
                  </a:lnTo>
                  <a:lnTo>
                    <a:pt x="87223" y="478790"/>
                  </a:lnTo>
                  <a:lnTo>
                    <a:pt x="89674" y="485140"/>
                  </a:lnTo>
                  <a:lnTo>
                    <a:pt x="89674" y="229704"/>
                  </a:lnTo>
                  <a:lnTo>
                    <a:pt x="88430" y="228600"/>
                  </a:lnTo>
                  <a:lnTo>
                    <a:pt x="77393" y="218440"/>
                  </a:lnTo>
                  <a:lnTo>
                    <a:pt x="71983" y="213360"/>
                  </a:lnTo>
                  <a:lnTo>
                    <a:pt x="67068" y="207010"/>
                  </a:lnTo>
                  <a:lnTo>
                    <a:pt x="62649" y="201930"/>
                  </a:lnTo>
                  <a:lnTo>
                    <a:pt x="62649" y="436880"/>
                  </a:lnTo>
                  <a:lnTo>
                    <a:pt x="0" y="453390"/>
                  </a:lnTo>
                  <a:lnTo>
                    <a:pt x="0" y="579120"/>
                  </a:lnTo>
                  <a:lnTo>
                    <a:pt x="2451" y="579120"/>
                  </a:lnTo>
                  <a:lnTo>
                    <a:pt x="4902" y="567690"/>
                  </a:lnTo>
                  <a:lnTo>
                    <a:pt x="6388" y="562610"/>
                  </a:lnTo>
                  <a:lnTo>
                    <a:pt x="8102" y="557530"/>
                  </a:lnTo>
                  <a:lnTo>
                    <a:pt x="10312" y="553720"/>
                  </a:lnTo>
                  <a:lnTo>
                    <a:pt x="12776" y="549910"/>
                  </a:lnTo>
                  <a:lnTo>
                    <a:pt x="14249" y="553720"/>
                  </a:lnTo>
                  <a:lnTo>
                    <a:pt x="18173" y="558800"/>
                  </a:lnTo>
                  <a:lnTo>
                    <a:pt x="15722" y="568960"/>
                  </a:lnTo>
                  <a:lnTo>
                    <a:pt x="13995" y="574040"/>
                  </a:lnTo>
                  <a:lnTo>
                    <a:pt x="11785" y="579120"/>
                  </a:lnTo>
                  <a:lnTo>
                    <a:pt x="60439" y="579120"/>
                  </a:lnTo>
                  <a:lnTo>
                    <a:pt x="58229" y="577850"/>
                  </a:lnTo>
                  <a:lnTo>
                    <a:pt x="56997" y="575310"/>
                  </a:lnTo>
                  <a:lnTo>
                    <a:pt x="55270" y="574040"/>
                  </a:lnTo>
                  <a:lnTo>
                    <a:pt x="56756" y="572770"/>
                  </a:lnTo>
                  <a:lnTo>
                    <a:pt x="58966" y="570230"/>
                  </a:lnTo>
                  <a:lnTo>
                    <a:pt x="60185" y="570230"/>
                  </a:lnTo>
                  <a:lnTo>
                    <a:pt x="65595" y="572770"/>
                  </a:lnTo>
                  <a:lnTo>
                    <a:pt x="67805" y="575310"/>
                  </a:lnTo>
                  <a:lnTo>
                    <a:pt x="63627" y="577850"/>
                  </a:lnTo>
                  <a:lnTo>
                    <a:pt x="61417" y="579120"/>
                  </a:lnTo>
                  <a:lnTo>
                    <a:pt x="169278" y="579120"/>
                  </a:lnTo>
                  <a:lnTo>
                    <a:pt x="172135" y="570230"/>
                  </a:lnTo>
                  <a:lnTo>
                    <a:pt x="174231" y="563880"/>
                  </a:lnTo>
                  <a:lnTo>
                    <a:pt x="179070" y="549910"/>
                  </a:lnTo>
                  <a:lnTo>
                    <a:pt x="180822" y="544830"/>
                  </a:lnTo>
                  <a:lnTo>
                    <a:pt x="183045" y="541020"/>
                  </a:lnTo>
                  <a:lnTo>
                    <a:pt x="184518" y="537210"/>
                  </a:lnTo>
                  <a:lnTo>
                    <a:pt x="185000" y="535940"/>
                  </a:lnTo>
                  <a:lnTo>
                    <a:pt x="186969" y="541020"/>
                  </a:lnTo>
                  <a:lnTo>
                    <a:pt x="190169" y="546100"/>
                  </a:lnTo>
                  <a:lnTo>
                    <a:pt x="190080" y="570230"/>
                  </a:lnTo>
                  <a:lnTo>
                    <a:pt x="189966" y="572770"/>
                  </a:lnTo>
                  <a:lnTo>
                    <a:pt x="189852" y="575310"/>
                  </a:lnTo>
                  <a:lnTo>
                    <a:pt x="189738" y="577850"/>
                  </a:lnTo>
                  <a:lnTo>
                    <a:pt x="189674" y="579120"/>
                  </a:lnTo>
                  <a:lnTo>
                    <a:pt x="271741" y="579120"/>
                  </a:lnTo>
                  <a:lnTo>
                    <a:pt x="271741" y="453390"/>
                  </a:lnTo>
                  <a:lnTo>
                    <a:pt x="233654" y="436880"/>
                  </a:lnTo>
                  <a:lnTo>
                    <a:pt x="233654" y="426720"/>
                  </a:lnTo>
                  <a:lnTo>
                    <a:pt x="268046" y="394970"/>
                  </a:lnTo>
                  <a:lnTo>
                    <a:pt x="218249" y="379958"/>
                  </a:lnTo>
                  <a:lnTo>
                    <a:pt x="218249" y="498487"/>
                  </a:lnTo>
                  <a:lnTo>
                    <a:pt x="205892" y="510540"/>
                  </a:lnTo>
                  <a:lnTo>
                    <a:pt x="196557" y="496570"/>
                  </a:lnTo>
                  <a:lnTo>
                    <a:pt x="195160" y="494030"/>
                  </a:lnTo>
                  <a:lnTo>
                    <a:pt x="192379" y="488950"/>
                  </a:lnTo>
                  <a:lnTo>
                    <a:pt x="196303" y="485140"/>
                  </a:lnTo>
                  <a:lnTo>
                    <a:pt x="202679" y="488950"/>
                  </a:lnTo>
                  <a:lnTo>
                    <a:pt x="208191" y="491490"/>
                  </a:lnTo>
                  <a:lnTo>
                    <a:pt x="218249" y="498487"/>
                  </a:lnTo>
                  <a:lnTo>
                    <a:pt x="218249" y="379958"/>
                  </a:lnTo>
                  <a:lnTo>
                    <a:pt x="204901" y="375920"/>
                  </a:lnTo>
                  <a:lnTo>
                    <a:pt x="210553" y="361950"/>
                  </a:lnTo>
                  <a:lnTo>
                    <a:pt x="270510" y="392430"/>
                  </a:lnTo>
                  <a:lnTo>
                    <a:pt x="302514" y="361950"/>
                  </a:lnTo>
                  <a:lnTo>
                    <a:pt x="306527" y="358140"/>
                  </a:lnTo>
                  <a:lnTo>
                    <a:pt x="307860" y="356870"/>
                  </a:lnTo>
                  <a:lnTo>
                    <a:pt x="315861" y="349250"/>
                  </a:lnTo>
                  <a:lnTo>
                    <a:pt x="321195" y="344170"/>
                  </a:lnTo>
                  <a:lnTo>
                    <a:pt x="373214" y="294640"/>
                  </a:lnTo>
                  <a:lnTo>
                    <a:pt x="373214" y="335280"/>
                  </a:lnTo>
                  <a:lnTo>
                    <a:pt x="376402" y="335280"/>
                  </a:lnTo>
                  <a:lnTo>
                    <a:pt x="375170" y="336550"/>
                  </a:lnTo>
                  <a:lnTo>
                    <a:pt x="373214" y="337820"/>
                  </a:lnTo>
                  <a:lnTo>
                    <a:pt x="373214" y="436880"/>
                  </a:lnTo>
                  <a:lnTo>
                    <a:pt x="343725" y="450850"/>
                  </a:lnTo>
                  <a:lnTo>
                    <a:pt x="358711" y="463550"/>
                  </a:lnTo>
                  <a:lnTo>
                    <a:pt x="364617" y="468630"/>
                  </a:lnTo>
                  <a:lnTo>
                    <a:pt x="482790" y="579120"/>
                  </a:lnTo>
                  <a:lnTo>
                    <a:pt x="590169" y="579120"/>
                  </a:lnTo>
                  <a:lnTo>
                    <a:pt x="593344" y="572770"/>
                  </a:lnTo>
                  <a:lnTo>
                    <a:pt x="598462" y="563880"/>
                  </a:lnTo>
                  <a:lnTo>
                    <a:pt x="600633" y="560070"/>
                  </a:lnTo>
                  <a:lnTo>
                    <a:pt x="603681" y="552450"/>
                  </a:lnTo>
                  <a:lnTo>
                    <a:pt x="604659" y="553720"/>
                  </a:lnTo>
                  <a:lnTo>
                    <a:pt x="606374" y="554990"/>
                  </a:lnTo>
                  <a:lnTo>
                    <a:pt x="607860" y="556260"/>
                  </a:lnTo>
                  <a:lnTo>
                    <a:pt x="607860" y="552450"/>
                  </a:lnTo>
                  <a:lnTo>
                    <a:pt x="607860" y="543560"/>
                  </a:lnTo>
                  <a:lnTo>
                    <a:pt x="607860" y="497840"/>
                  </a:lnTo>
                  <a:lnTo>
                    <a:pt x="607860" y="462280"/>
                  </a:lnTo>
                  <a:lnTo>
                    <a:pt x="607860" y="453390"/>
                  </a:lnTo>
                  <a:lnTo>
                    <a:pt x="569150" y="443230"/>
                  </a:lnTo>
                  <a:lnTo>
                    <a:pt x="549795" y="438150"/>
                  </a:lnTo>
                  <a:lnTo>
                    <a:pt x="544957" y="436880"/>
                  </a:lnTo>
                  <a:lnTo>
                    <a:pt x="544957" y="424180"/>
                  </a:lnTo>
                  <a:lnTo>
                    <a:pt x="544957" y="143510"/>
                  </a:lnTo>
                  <a:lnTo>
                    <a:pt x="607860" y="127000"/>
                  </a:lnTo>
                  <a:lnTo>
                    <a:pt x="607860" y="7620"/>
                  </a:lnTo>
                  <a:lnTo>
                    <a:pt x="6078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894831" y="1789518"/>
              <a:ext cx="144471" cy="12567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241021" y="1336443"/>
              <a:ext cx="607614" cy="71628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901459" y="1332636"/>
              <a:ext cx="2212975" cy="582930"/>
            </a:xfrm>
            <a:custGeom>
              <a:avLst/>
              <a:gdLst/>
              <a:ahLst/>
              <a:cxnLst/>
              <a:rect l="l" t="t" r="r" b="b"/>
              <a:pathLst>
                <a:path w="2212975" h="582930">
                  <a:moveTo>
                    <a:pt x="610844" y="456984"/>
                  </a:moveTo>
                  <a:lnTo>
                    <a:pt x="539407" y="440461"/>
                  </a:lnTo>
                  <a:lnTo>
                    <a:pt x="530580" y="406222"/>
                  </a:lnTo>
                  <a:lnTo>
                    <a:pt x="526211" y="389077"/>
                  </a:lnTo>
                  <a:lnTo>
                    <a:pt x="505726" y="308698"/>
                  </a:lnTo>
                  <a:lnTo>
                    <a:pt x="503339" y="299300"/>
                  </a:lnTo>
                  <a:lnTo>
                    <a:pt x="500938" y="289890"/>
                  </a:lnTo>
                  <a:lnTo>
                    <a:pt x="467842" y="160045"/>
                  </a:lnTo>
                  <a:lnTo>
                    <a:pt x="454456" y="107505"/>
                  </a:lnTo>
                  <a:lnTo>
                    <a:pt x="446125" y="74828"/>
                  </a:lnTo>
                  <a:lnTo>
                    <a:pt x="444563" y="68694"/>
                  </a:lnTo>
                  <a:lnTo>
                    <a:pt x="440651" y="53352"/>
                  </a:lnTo>
                  <a:lnTo>
                    <a:pt x="429437" y="9359"/>
                  </a:lnTo>
                  <a:lnTo>
                    <a:pt x="428078" y="4051"/>
                  </a:lnTo>
                  <a:lnTo>
                    <a:pt x="428002" y="3733"/>
                  </a:lnTo>
                  <a:lnTo>
                    <a:pt x="415721" y="3733"/>
                  </a:lnTo>
                  <a:lnTo>
                    <a:pt x="415696" y="4051"/>
                  </a:lnTo>
                  <a:lnTo>
                    <a:pt x="414248" y="6121"/>
                  </a:lnTo>
                  <a:lnTo>
                    <a:pt x="412521" y="7886"/>
                  </a:lnTo>
                  <a:lnTo>
                    <a:pt x="410552" y="9359"/>
                  </a:lnTo>
                  <a:lnTo>
                    <a:pt x="410159" y="7886"/>
                  </a:lnTo>
                  <a:lnTo>
                    <a:pt x="410070" y="7518"/>
                  </a:lnTo>
                  <a:lnTo>
                    <a:pt x="408838" y="5676"/>
                  </a:lnTo>
                  <a:lnTo>
                    <a:pt x="409333" y="4762"/>
                  </a:lnTo>
                  <a:lnTo>
                    <a:pt x="409816" y="4051"/>
                  </a:lnTo>
                  <a:lnTo>
                    <a:pt x="410311" y="3733"/>
                  </a:lnTo>
                  <a:lnTo>
                    <a:pt x="408101" y="3733"/>
                  </a:lnTo>
                  <a:lnTo>
                    <a:pt x="408101" y="53352"/>
                  </a:lnTo>
                  <a:lnTo>
                    <a:pt x="407606" y="58559"/>
                  </a:lnTo>
                  <a:lnTo>
                    <a:pt x="408063" y="60591"/>
                  </a:lnTo>
                  <a:lnTo>
                    <a:pt x="407123" y="61747"/>
                  </a:lnTo>
                  <a:lnTo>
                    <a:pt x="407365" y="61747"/>
                  </a:lnTo>
                  <a:lnTo>
                    <a:pt x="405396" y="64198"/>
                  </a:lnTo>
                  <a:lnTo>
                    <a:pt x="403428" y="66535"/>
                  </a:lnTo>
                  <a:lnTo>
                    <a:pt x="401218" y="68694"/>
                  </a:lnTo>
                  <a:lnTo>
                    <a:pt x="400735" y="66852"/>
                  </a:lnTo>
                  <a:lnTo>
                    <a:pt x="399262" y="64503"/>
                  </a:lnTo>
                  <a:lnTo>
                    <a:pt x="399999" y="63220"/>
                  </a:lnTo>
                  <a:lnTo>
                    <a:pt x="401218" y="60591"/>
                  </a:lnTo>
                  <a:lnTo>
                    <a:pt x="403593" y="58559"/>
                  </a:lnTo>
                  <a:lnTo>
                    <a:pt x="408101" y="53352"/>
                  </a:lnTo>
                  <a:lnTo>
                    <a:pt x="408101" y="3733"/>
                  </a:lnTo>
                  <a:lnTo>
                    <a:pt x="359892" y="3733"/>
                  </a:lnTo>
                  <a:lnTo>
                    <a:pt x="359892" y="304304"/>
                  </a:lnTo>
                  <a:lnTo>
                    <a:pt x="359435" y="306539"/>
                  </a:lnTo>
                  <a:lnTo>
                    <a:pt x="359206" y="307479"/>
                  </a:lnTo>
                  <a:lnTo>
                    <a:pt x="357238" y="307962"/>
                  </a:lnTo>
                  <a:lnTo>
                    <a:pt x="356019" y="308698"/>
                  </a:lnTo>
                  <a:lnTo>
                    <a:pt x="355282" y="306539"/>
                  </a:lnTo>
                  <a:lnTo>
                    <a:pt x="355028" y="304304"/>
                  </a:lnTo>
                  <a:lnTo>
                    <a:pt x="355028" y="301256"/>
                  </a:lnTo>
                  <a:lnTo>
                    <a:pt x="357238" y="300647"/>
                  </a:lnTo>
                  <a:lnTo>
                    <a:pt x="359702" y="299300"/>
                  </a:lnTo>
                  <a:lnTo>
                    <a:pt x="359841" y="300647"/>
                  </a:lnTo>
                  <a:lnTo>
                    <a:pt x="359892" y="304304"/>
                  </a:lnTo>
                  <a:lnTo>
                    <a:pt x="359892" y="3733"/>
                  </a:lnTo>
                  <a:lnTo>
                    <a:pt x="318909" y="3733"/>
                  </a:lnTo>
                  <a:lnTo>
                    <a:pt x="318909" y="289890"/>
                  </a:lnTo>
                  <a:lnTo>
                    <a:pt x="245452" y="289890"/>
                  </a:lnTo>
                  <a:lnTo>
                    <a:pt x="281813" y="160045"/>
                  </a:lnTo>
                  <a:lnTo>
                    <a:pt x="318909" y="289890"/>
                  </a:lnTo>
                  <a:lnTo>
                    <a:pt x="318909" y="3733"/>
                  </a:lnTo>
                  <a:lnTo>
                    <a:pt x="256997" y="3733"/>
                  </a:lnTo>
                  <a:lnTo>
                    <a:pt x="256997" y="76276"/>
                  </a:lnTo>
                  <a:lnTo>
                    <a:pt x="246672" y="107505"/>
                  </a:lnTo>
                  <a:lnTo>
                    <a:pt x="241020" y="104216"/>
                  </a:lnTo>
                  <a:lnTo>
                    <a:pt x="244017" y="96875"/>
                  </a:lnTo>
                  <a:lnTo>
                    <a:pt x="250075" y="82181"/>
                  </a:lnTo>
                  <a:lnTo>
                    <a:pt x="253060" y="74828"/>
                  </a:lnTo>
                  <a:lnTo>
                    <a:pt x="256997" y="76276"/>
                  </a:lnTo>
                  <a:lnTo>
                    <a:pt x="256997" y="3733"/>
                  </a:lnTo>
                  <a:lnTo>
                    <a:pt x="157734" y="3733"/>
                  </a:lnTo>
                  <a:lnTo>
                    <a:pt x="157734" y="406222"/>
                  </a:lnTo>
                  <a:lnTo>
                    <a:pt x="105892" y="477558"/>
                  </a:lnTo>
                  <a:lnTo>
                    <a:pt x="99263" y="472871"/>
                  </a:lnTo>
                  <a:lnTo>
                    <a:pt x="152082" y="403275"/>
                  </a:lnTo>
                  <a:lnTo>
                    <a:pt x="157734" y="406222"/>
                  </a:lnTo>
                  <a:lnTo>
                    <a:pt x="157734" y="3733"/>
                  </a:lnTo>
                  <a:lnTo>
                    <a:pt x="94348" y="3733"/>
                  </a:lnTo>
                  <a:lnTo>
                    <a:pt x="94348" y="130314"/>
                  </a:lnTo>
                  <a:lnTo>
                    <a:pt x="147904" y="146862"/>
                  </a:lnTo>
                  <a:lnTo>
                    <a:pt x="63627" y="440461"/>
                  </a:lnTo>
                  <a:lnTo>
                    <a:pt x="0" y="456984"/>
                  </a:lnTo>
                  <a:lnTo>
                    <a:pt x="0" y="582739"/>
                  </a:lnTo>
                  <a:lnTo>
                    <a:pt x="247904" y="582739"/>
                  </a:lnTo>
                  <a:lnTo>
                    <a:pt x="247904" y="568032"/>
                  </a:lnTo>
                  <a:lnTo>
                    <a:pt x="242989" y="565086"/>
                  </a:lnTo>
                  <a:lnTo>
                    <a:pt x="238328" y="562140"/>
                  </a:lnTo>
                  <a:lnTo>
                    <a:pt x="233654" y="558825"/>
                  </a:lnTo>
                  <a:lnTo>
                    <a:pt x="234632" y="556221"/>
                  </a:lnTo>
                  <a:lnTo>
                    <a:pt x="235864" y="553720"/>
                  </a:lnTo>
                  <a:lnTo>
                    <a:pt x="237337" y="551332"/>
                  </a:lnTo>
                  <a:lnTo>
                    <a:pt x="247904" y="557745"/>
                  </a:lnTo>
                  <a:lnTo>
                    <a:pt x="247904" y="551332"/>
                  </a:lnTo>
                  <a:lnTo>
                    <a:pt x="247904" y="528993"/>
                  </a:lnTo>
                  <a:lnTo>
                    <a:pt x="247904" y="520255"/>
                  </a:lnTo>
                  <a:lnTo>
                    <a:pt x="247904" y="477558"/>
                  </a:lnTo>
                  <a:lnTo>
                    <a:pt x="247904" y="456984"/>
                  </a:lnTo>
                  <a:lnTo>
                    <a:pt x="248208" y="456984"/>
                  </a:lnTo>
                  <a:lnTo>
                    <a:pt x="228739" y="449072"/>
                  </a:lnTo>
                  <a:lnTo>
                    <a:pt x="228739" y="526338"/>
                  </a:lnTo>
                  <a:lnTo>
                    <a:pt x="226288" y="527913"/>
                  </a:lnTo>
                  <a:lnTo>
                    <a:pt x="225056" y="528993"/>
                  </a:lnTo>
                  <a:lnTo>
                    <a:pt x="223583" y="527126"/>
                  </a:lnTo>
                  <a:lnTo>
                    <a:pt x="222592" y="525157"/>
                  </a:lnTo>
                  <a:lnTo>
                    <a:pt x="221615" y="523100"/>
                  </a:lnTo>
                  <a:lnTo>
                    <a:pt x="221373" y="522706"/>
                  </a:lnTo>
                  <a:lnTo>
                    <a:pt x="223329" y="521411"/>
                  </a:lnTo>
                  <a:lnTo>
                    <a:pt x="224561" y="520255"/>
                  </a:lnTo>
                  <a:lnTo>
                    <a:pt x="226034" y="521919"/>
                  </a:lnTo>
                  <a:lnTo>
                    <a:pt x="227507" y="523811"/>
                  </a:lnTo>
                  <a:lnTo>
                    <a:pt x="228498" y="525805"/>
                  </a:lnTo>
                  <a:lnTo>
                    <a:pt x="228739" y="526338"/>
                  </a:lnTo>
                  <a:lnTo>
                    <a:pt x="228739" y="449072"/>
                  </a:lnTo>
                  <a:lnTo>
                    <a:pt x="207606" y="440461"/>
                  </a:lnTo>
                  <a:lnTo>
                    <a:pt x="207340" y="440461"/>
                  </a:lnTo>
                  <a:lnTo>
                    <a:pt x="217500" y="403275"/>
                  </a:lnTo>
                  <a:lnTo>
                    <a:pt x="221373" y="389077"/>
                  </a:lnTo>
                  <a:lnTo>
                    <a:pt x="346189" y="389077"/>
                  </a:lnTo>
                  <a:lnTo>
                    <a:pt x="360959" y="440461"/>
                  </a:lnTo>
                  <a:lnTo>
                    <a:pt x="360667" y="440461"/>
                  </a:lnTo>
                  <a:lnTo>
                    <a:pt x="316865" y="456984"/>
                  </a:lnTo>
                  <a:lnTo>
                    <a:pt x="317195" y="456984"/>
                  </a:lnTo>
                  <a:lnTo>
                    <a:pt x="317195" y="582739"/>
                  </a:lnTo>
                  <a:lnTo>
                    <a:pt x="610311" y="582739"/>
                  </a:lnTo>
                  <a:lnTo>
                    <a:pt x="610311" y="456984"/>
                  </a:lnTo>
                  <a:lnTo>
                    <a:pt x="610844" y="456984"/>
                  </a:lnTo>
                  <a:close/>
                </a:path>
                <a:path w="2212975" h="582930">
                  <a:moveTo>
                    <a:pt x="1422349" y="94716"/>
                  </a:moveTo>
                  <a:lnTo>
                    <a:pt x="1420241" y="92849"/>
                  </a:lnTo>
                  <a:lnTo>
                    <a:pt x="1410550" y="84721"/>
                  </a:lnTo>
                  <a:lnTo>
                    <a:pt x="1412278" y="91871"/>
                  </a:lnTo>
                  <a:lnTo>
                    <a:pt x="1413992" y="99136"/>
                  </a:lnTo>
                  <a:lnTo>
                    <a:pt x="1415719" y="106680"/>
                  </a:lnTo>
                  <a:lnTo>
                    <a:pt x="1396060" y="112420"/>
                  </a:lnTo>
                  <a:lnTo>
                    <a:pt x="1395564" y="111836"/>
                  </a:lnTo>
                  <a:lnTo>
                    <a:pt x="1395564" y="111531"/>
                  </a:lnTo>
                  <a:lnTo>
                    <a:pt x="1401292" y="108737"/>
                  </a:lnTo>
                  <a:lnTo>
                    <a:pt x="1413256" y="102895"/>
                  </a:lnTo>
                  <a:lnTo>
                    <a:pt x="1412024" y="100584"/>
                  </a:lnTo>
                  <a:lnTo>
                    <a:pt x="1389913" y="108737"/>
                  </a:lnTo>
                  <a:lnTo>
                    <a:pt x="1385735" y="103949"/>
                  </a:lnTo>
                  <a:lnTo>
                    <a:pt x="1406271" y="99136"/>
                  </a:lnTo>
                  <a:lnTo>
                    <a:pt x="1406410" y="99136"/>
                  </a:lnTo>
                  <a:lnTo>
                    <a:pt x="1399882" y="94716"/>
                  </a:lnTo>
                  <a:lnTo>
                    <a:pt x="1393202" y="95453"/>
                  </a:lnTo>
                  <a:lnTo>
                    <a:pt x="1394002" y="95453"/>
                  </a:lnTo>
                  <a:lnTo>
                    <a:pt x="1388859" y="97853"/>
                  </a:lnTo>
                  <a:lnTo>
                    <a:pt x="1383030" y="99123"/>
                  </a:lnTo>
                  <a:lnTo>
                    <a:pt x="1387944" y="95453"/>
                  </a:lnTo>
                  <a:lnTo>
                    <a:pt x="1391805" y="92849"/>
                  </a:lnTo>
                  <a:lnTo>
                    <a:pt x="1392859" y="92138"/>
                  </a:lnTo>
                  <a:lnTo>
                    <a:pt x="1398270" y="89192"/>
                  </a:lnTo>
                  <a:lnTo>
                    <a:pt x="1403426" y="86817"/>
                  </a:lnTo>
                  <a:lnTo>
                    <a:pt x="1405394" y="83896"/>
                  </a:lnTo>
                  <a:lnTo>
                    <a:pt x="1405547" y="81927"/>
                  </a:lnTo>
                  <a:lnTo>
                    <a:pt x="1405636" y="80606"/>
                  </a:lnTo>
                  <a:lnTo>
                    <a:pt x="1369999" y="50698"/>
                  </a:lnTo>
                  <a:lnTo>
                    <a:pt x="1317180" y="6388"/>
                  </a:lnTo>
                  <a:lnTo>
                    <a:pt x="1315339" y="4838"/>
                  </a:lnTo>
                  <a:lnTo>
                    <a:pt x="1309573" y="0"/>
                  </a:lnTo>
                  <a:lnTo>
                    <a:pt x="1234630" y="0"/>
                  </a:lnTo>
                  <a:lnTo>
                    <a:pt x="1234630" y="50507"/>
                  </a:lnTo>
                  <a:lnTo>
                    <a:pt x="1228979" y="50698"/>
                  </a:lnTo>
                  <a:lnTo>
                    <a:pt x="1228661" y="49301"/>
                  </a:lnTo>
                  <a:lnTo>
                    <a:pt x="1224838" y="32854"/>
                  </a:lnTo>
                  <a:lnTo>
                    <a:pt x="1224724" y="32385"/>
                  </a:lnTo>
                  <a:lnTo>
                    <a:pt x="1224673" y="32143"/>
                  </a:lnTo>
                  <a:lnTo>
                    <a:pt x="1219644" y="10515"/>
                  </a:lnTo>
                  <a:lnTo>
                    <a:pt x="1219542" y="10071"/>
                  </a:lnTo>
                  <a:lnTo>
                    <a:pt x="1219454" y="9690"/>
                  </a:lnTo>
                  <a:lnTo>
                    <a:pt x="1219403" y="9486"/>
                  </a:lnTo>
                  <a:lnTo>
                    <a:pt x="1209903" y="13462"/>
                  </a:lnTo>
                  <a:lnTo>
                    <a:pt x="1199032" y="14795"/>
                  </a:lnTo>
                  <a:lnTo>
                    <a:pt x="1190066" y="19138"/>
                  </a:lnTo>
                  <a:lnTo>
                    <a:pt x="1186230" y="32143"/>
                  </a:lnTo>
                  <a:lnTo>
                    <a:pt x="1170749" y="30467"/>
                  </a:lnTo>
                  <a:lnTo>
                    <a:pt x="1167714" y="30175"/>
                  </a:lnTo>
                  <a:lnTo>
                    <a:pt x="1162913" y="29705"/>
                  </a:lnTo>
                  <a:lnTo>
                    <a:pt x="1162253" y="29705"/>
                  </a:lnTo>
                  <a:lnTo>
                    <a:pt x="1167638" y="25311"/>
                  </a:lnTo>
                  <a:lnTo>
                    <a:pt x="1172845" y="20916"/>
                  </a:lnTo>
                  <a:lnTo>
                    <a:pt x="1178217" y="17056"/>
                  </a:lnTo>
                  <a:lnTo>
                    <a:pt x="1184021" y="14389"/>
                  </a:lnTo>
                  <a:lnTo>
                    <a:pt x="1194866" y="11645"/>
                  </a:lnTo>
                  <a:lnTo>
                    <a:pt x="1201293" y="10515"/>
                  </a:lnTo>
                  <a:lnTo>
                    <a:pt x="1205953" y="9690"/>
                  </a:lnTo>
                  <a:lnTo>
                    <a:pt x="1228242" y="6388"/>
                  </a:lnTo>
                  <a:lnTo>
                    <a:pt x="1229207" y="13284"/>
                  </a:lnTo>
                  <a:lnTo>
                    <a:pt x="1230591" y="20091"/>
                  </a:lnTo>
                  <a:lnTo>
                    <a:pt x="1230706" y="20599"/>
                  </a:lnTo>
                  <a:lnTo>
                    <a:pt x="1232433" y="27863"/>
                  </a:lnTo>
                  <a:lnTo>
                    <a:pt x="1233411" y="35013"/>
                  </a:lnTo>
                  <a:lnTo>
                    <a:pt x="1234147" y="40093"/>
                  </a:lnTo>
                  <a:lnTo>
                    <a:pt x="1234160" y="45567"/>
                  </a:lnTo>
                  <a:lnTo>
                    <a:pt x="1234516" y="49301"/>
                  </a:lnTo>
                  <a:lnTo>
                    <a:pt x="1234630" y="50507"/>
                  </a:lnTo>
                  <a:lnTo>
                    <a:pt x="1234630" y="0"/>
                  </a:lnTo>
                  <a:lnTo>
                    <a:pt x="1162088" y="0"/>
                  </a:lnTo>
                  <a:lnTo>
                    <a:pt x="1162088" y="29705"/>
                  </a:lnTo>
                  <a:lnTo>
                    <a:pt x="1161656" y="30175"/>
                  </a:lnTo>
                  <a:lnTo>
                    <a:pt x="1161656" y="29705"/>
                  </a:lnTo>
                  <a:lnTo>
                    <a:pt x="1162088" y="29705"/>
                  </a:lnTo>
                  <a:lnTo>
                    <a:pt x="1162088" y="0"/>
                  </a:lnTo>
                  <a:lnTo>
                    <a:pt x="1145692" y="0"/>
                  </a:lnTo>
                  <a:lnTo>
                    <a:pt x="1145692" y="13284"/>
                  </a:lnTo>
                  <a:lnTo>
                    <a:pt x="1122108" y="49301"/>
                  </a:lnTo>
                  <a:lnTo>
                    <a:pt x="1117155" y="45085"/>
                  </a:lnTo>
                  <a:lnTo>
                    <a:pt x="1112520" y="41122"/>
                  </a:lnTo>
                  <a:lnTo>
                    <a:pt x="1108837" y="45085"/>
                  </a:lnTo>
                  <a:lnTo>
                    <a:pt x="1107897" y="42748"/>
                  </a:lnTo>
                  <a:lnTo>
                    <a:pt x="1106373" y="38938"/>
                  </a:lnTo>
                  <a:lnTo>
                    <a:pt x="1103680" y="32854"/>
                  </a:lnTo>
                  <a:lnTo>
                    <a:pt x="1101217" y="26733"/>
                  </a:lnTo>
                  <a:lnTo>
                    <a:pt x="1104163" y="25704"/>
                  </a:lnTo>
                  <a:lnTo>
                    <a:pt x="1106373" y="29019"/>
                  </a:lnTo>
                  <a:lnTo>
                    <a:pt x="1108341" y="32385"/>
                  </a:lnTo>
                  <a:lnTo>
                    <a:pt x="1112278" y="38201"/>
                  </a:lnTo>
                  <a:lnTo>
                    <a:pt x="1126693" y="25704"/>
                  </a:lnTo>
                  <a:lnTo>
                    <a:pt x="1144219" y="10515"/>
                  </a:lnTo>
                  <a:lnTo>
                    <a:pt x="1145692" y="13284"/>
                  </a:lnTo>
                  <a:lnTo>
                    <a:pt x="1145692" y="0"/>
                  </a:lnTo>
                  <a:lnTo>
                    <a:pt x="1100239" y="0"/>
                  </a:lnTo>
                  <a:lnTo>
                    <a:pt x="1100239" y="46748"/>
                  </a:lnTo>
                  <a:lnTo>
                    <a:pt x="1070013" y="66979"/>
                  </a:lnTo>
                  <a:lnTo>
                    <a:pt x="1075905" y="92849"/>
                  </a:lnTo>
                  <a:lnTo>
                    <a:pt x="1065098" y="90131"/>
                  </a:lnTo>
                  <a:lnTo>
                    <a:pt x="1067892" y="105359"/>
                  </a:lnTo>
                  <a:lnTo>
                    <a:pt x="1070508" y="119938"/>
                  </a:lnTo>
                  <a:lnTo>
                    <a:pt x="1065098" y="121081"/>
                  </a:lnTo>
                  <a:lnTo>
                    <a:pt x="1059421" y="88341"/>
                  </a:lnTo>
                  <a:lnTo>
                    <a:pt x="1056995" y="74320"/>
                  </a:lnTo>
                  <a:lnTo>
                    <a:pt x="1041273" y="88341"/>
                  </a:lnTo>
                  <a:lnTo>
                    <a:pt x="1031925" y="81927"/>
                  </a:lnTo>
                  <a:lnTo>
                    <a:pt x="1078179" y="54406"/>
                  </a:lnTo>
                  <a:lnTo>
                    <a:pt x="1097775" y="42748"/>
                  </a:lnTo>
                  <a:lnTo>
                    <a:pt x="1100239" y="46748"/>
                  </a:lnTo>
                  <a:lnTo>
                    <a:pt x="1100239" y="0"/>
                  </a:lnTo>
                  <a:lnTo>
                    <a:pt x="1080757" y="0"/>
                  </a:lnTo>
                  <a:lnTo>
                    <a:pt x="1080757" y="20091"/>
                  </a:lnTo>
                  <a:lnTo>
                    <a:pt x="1072476" y="25120"/>
                  </a:lnTo>
                  <a:lnTo>
                    <a:pt x="1079906" y="45085"/>
                  </a:lnTo>
                  <a:lnTo>
                    <a:pt x="1079995" y="45326"/>
                  </a:lnTo>
                  <a:lnTo>
                    <a:pt x="1080084" y="45567"/>
                  </a:lnTo>
                  <a:lnTo>
                    <a:pt x="1064856" y="54406"/>
                  </a:lnTo>
                  <a:lnTo>
                    <a:pt x="1067028" y="32854"/>
                  </a:lnTo>
                  <a:lnTo>
                    <a:pt x="1068666" y="17056"/>
                  </a:lnTo>
                  <a:lnTo>
                    <a:pt x="1069987" y="5067"/>
                  </a:lnTo>
                  <a:lnTo>
                    <a:pt x="1070013" y="4838"/>
                  </a:lnTo>
                  <a:lnTo>
                    <a:pt x="1074432" y="5067"/>
                  </a:lnTo>
                  <a:lnTo>
                    <a:pt x="1076794" y="10071"/>
                  </a:lnTo>
                  <a:lnTo>
                    <a:pt x="1080554" y="15074"/>
                  </a:lnTo>
                  <a:lnTo>
                    <a:pt x="1080592" y="16129"/>
                  </a:lnTo>
                  <a:lnTo>
                    <a:pt x="1080719" y="19138"/>
                  </a:lnTo>
                  <a:lnTo>
                    <a:pt x="1080757" y="20091"/>
                  </a:lnTo>
                  <a:lnTo>
                    <a:pt x="1080757" y="0"/>
                  </a:lnTo>
                  <a:lnTo>
                    <a:pt x="1055763" y="0"/>
                  </a:lnTo>
                  <a:lnTo>
                    <a:pt x="942987" y="94716"/>
                  </a:lnTo>
                  <a:lnTo>
                    <a:pt x="942987" y="204406"/>
                  </a:lnTo>
                  <a:lnTo>
                    <a:pt x="1098029" y="204406"/>
                  </a:lnTo>
                  <a:lnTo>
                    <a:pt x="1114488" y="143751"/>
                  </a:lnTo>
                  <a:lnTo>
                    <a:pt x="1229969" y="143751"/>
                  </a:lnTo>
                  <a:lnTo>
                    <a:pt x="1251585" y="160362"/>
                  </a:lnTo>
                  <a:lnTo>
                    <a:pt x="1251585" y="194449"/>
                  </a:lnTo>
                  <a:lnTo>
                    <a:pt x="1233157" y="208534"/>
                  </a:lnTo>
                  <a:lnTo>
                    <a:pt x="1033411" y="241782"/>
                  </a:lnTo>
                  <a:lnTo>
                    <a:pt x="936358" y="317398"/>
                  </a:lnTo>
                  <a:lnTo>
                    <a:pt x="936358" y="581609"/>
                  </a:lnTo>
                  <a:lnTo>
                    <a:pt x="1422349" y="581609"/>
                  </a:lnTo>
                  <a:lnTo>
                    <a:pt x="1422349" y="505548"/>
                  </a:lnTo>
                  <a:lnTo>
                    <a:pt x="1422349" y="498449"/>
                  </a:lnTo>
                  <a:lnTo>
                    <a:pt x="1422349" y="490347"/>
                  </a:lnTo>
                  <a:lnTo>
                    <a:pt x="1401711" y="498449"/>
                  </a:lnTo>
                  <a:lnTo>
                    <a:pt x="1400683" y="495541"/>
                  </a:lnTo>
                  <a:lnTo>
                    <a:pt x="1400581" y="495249"/>
                  </a:lnTo>
                  <a:lnTo>
                    <a:pt x="1399755" y="492925"/>
                  </a:lnTo>
                  <a:lnTo>
                    <a:pt x="1399247" y="491502"/>
                  </a:lnTo>
                  <a:lnTo>
                    <a:pt x="1422107" y="483425"/>
                  </a:lnTo>
                  <a:lnTo>
                    <a:pt x="1422107" y="478078"/>
                  </a:lnTo>
                  <a:lnTo>
                    <a:pt x="1422107" y="438543"/>
                  </a:lnTo>
                  <a:lnTo>
                    <a:pt x="1422107" y="378739"/>
                  </a:lnTo>
                  <a:lnTo>
                    <a:pt x="1267802" y="378739"/>
                  </a:lnTo>
                  <a:lnTo>
                    <a:pt x="1251343" y="438543"/>
                  </a:lnTo>
                  <a:lnTo>
                    <a:pt x="1247902" y="438543"/>
                  </a:lnTo>
                  <a:lnTo>
                    <a:pt x="1247902" y="496074"/>
                  </a:lnTo>
                  <a:lnTo>
                    <a:pt x="1181315" y="505548"/>
                  </a:lnTo>
                  <a:lnTo>
                    <a:pt x="1179842" y="500786"/>
                  </a:lnTo>
                  <a:lnTo>
                    <a:pt x="1206271" y="498589"/>
                  </a:lnTo>
                  <a:lnTo>
                    <a:pt x="1214983" y="497611"/>
                  </a:lnTo>
                  <a:lnTo>
                    <a:pt x="1223098" y="496493"/>
                  </a:lnTo>
                  <a:lnTo>
                    <a:pt x="1231252" y="495541"/>
                  </a:lnTo>
                  <a:lnTo>
                    <a:pt x="1239507" y="495249"/>
                  </a:lnTo>
                  <a:lnTo>
                    <a:pt x="1247902" y="496074"/>
                  </a:lnTo>
                  <a:lnTo>
                    <a:pt x="1247902" y="438543"/>
                  </a:lnTo>
                  <a:lnTo>
                    <a:pt x="1234630" y="438543"/>
                  </a:lnTo>
                  <a:lnTo>
                    <a:pt x="1234630" y="481876"/>
                  </a:lnTo>
                  <a:lnTo>
                    <a:pt x="1169517" y="492925"/>
                  </a:lnTo>
                  <a:lnTo>
                    <a:pt x="1169035" y="489318"/>
                  </a:lnTo>
                  <a:lnTo>
                    <a:pt x="1233652" y="478078"/>
                  </a:lnTo>
                  <a:lnTo>
                    <a:pt x="1234630" y="481876"/>
                  </a:lnTo>
                  <a:lnTo>
                    <a:pt x="1234630" y="438543"/>
                  </a:lnTo>
                  <a:lnTo>
                    <a:pt x="1108837" y="438543"/>
                  </a:lnTo>
                  <a:lnTo>
                    <a:pt x="1108837" y="382054"/>
                  </a:lnTo>
                  <a:lnTo>
                    <a:pt x="1124559" y="367944"/>
                  </a:lnTo>
                  <a:lnTo>
                    <a:pt x="1323581" y="334695"/>
                  </a:lnTo>
                  <a:lnTo>
                    <a:pt x="1422349" y="253314"/>
                  </a:lnTo>
                  <a:lnTo>
                    <a:pt x="1422349" y="235496"/>
                  </a:lnTo>
                  <a:lnTo>
                    <a:pt x="1422349" y="232994"/>
                  </a:lnTo>
                  <a:lnTo>
                    <a:pt x="1419885" y="234022"/>
                  </a:lnTo>
                  <a:lnTo>
                    <a:pt x="1417193" y="234873"/>
                  </a:lnTo>
                  <a:lnTo>
                    <a:pt x="1414729" y="235496"/>
                  </a:lnTo>
                  <a:lnTo>
                    <a:pt x="1402664" y="235280"/>
                  </a:lnTo>
                  <a:lnTo>
                    <a:pt x="1394091" y="230314"/>
                  </a:lnTo>
                  <a:lnTo>
                    <a:pt x="1388478" y="221589"/>
                  </a:lnTo>
                  <a:lnTo>
                    <a:pt x="1385252" y="210108"/>
                  </a:lnTo>
                  <a:lnTo>
                    <a:pt x="1387944" y="213423"/>
                  </a:lnTo>
                  <a:lnTo>
                    <a:pt x="1389913" y="218452"/>
                  </a:lnTo>
                  <a:lnTo>
                    <a:pt x="1400238" y="222313"/>
                  </a:lnTo>
                  <a:lnTo>
                    <a:pt x="1410804" y="226682"/>
                  </a:lnTo>
                  <a:lnTo>
                    <a:pt x="1414983" y="223608"/>
                  </a:lnTo>
                  <a:lnTo>
                    <a:pt x="1417193" y="221945"/>
                  </a:lnTo>
                  <a:lnTo>
                    <a:pt x="1419644" y="220535"/>
                  </a:lnTo>
                  <a:lnTo>
                    <a:pt x="1422349" y="219506"/>
                  </a:lnTo>
                  <a:lnTo>
                    <a:pt x="1422349" y="210108"/>
                  </a:lnTo>
                  <a:lnTo>
                    <a:pt x="1422349" y="143751"/>
                  </a:lnTo>
                  <a:lnTo>
                    <a:pt x="1422349" y="121081"/>
                  </a:lnTo>
                  <a:lnTo>
                    <a:pt x="1422349" y="112420"/>
                  </a:lnTo>
                  <a:lnTo>
                    <a:pt x="1422349" y="94716"/>
                  </a:lnTo>
                  <a:close/>
                </a:path>
                <a:path w="2212975" h="582930">
                  <a:moveTo>
                    <a:pt x="1651063" y="438721"/>
                  </a:moveTo>
                  <a:lnTo>
                    <a:pt x="1492618" y="438721"/>
                  </a:lnTo>
                  <a:lnTo>
                    <a:pt x="1492618" y="581609"/>
                  </a:lnTo>
                  <a:lnTo>
                    <a:pt x="1651063" y="581609"/>
                  </a:lnTo>
                  <a:lnTo>
                    <a:pt x="1651063" y="438721"/>
                  </a:lnTo>
                  <a:close/>
                </a:path>
                <a:path w="2212975" h="582930">
                  <a:moveTo>
                    <a:pt x="1726272" y="187299"/>
                  </a:moveTo>
                  <a:lnTo>
                    <a:pt x="1723821" y="187121"/>
                  </a:lnTo>
                  <a:lnTo>
                    <a:pt x="1723821" y="190792"/>
                  </a:lnTo>
                  <a:lnTo>
                    <a:pt x="1725295" y="188480"/>
                  </a:lnTo>
                  <a:lnTo>
                    <a:pt x="1726272" y="187299"/>
                  </a:lnTo>
                  <a:close/>
                </a:path>
                <a:path w="2212975" h="582930">
                  <a:moveTo>
                    <a:pt x="2212517" y="101612"/>
                  </a:moveTo>
                  <a:lnTo>
                    <a:pt x="2185746" y="79133"/>
                  </a:lnTo>
                  <a:lnTo>
                    <a:pt x="2182634" y="76530"/>
                  </a:lnTo>
                  <a:lnTo>
                    <a:pt x="2159685" y="57264"/>
                  </a:lnTo>
                  <a:lnTo>
                    <a:pt x="2159685" y="277126"/>
                  </a:lnTo>
                  <a:lnTo>
                    <a:pt x="2086724" y="283756"/>
                  </a:lnTo>
                  <a:lnTo>
                    <a:pt x="2103996" y="274002"/>
                  </a:lnTo>
                  <a:lnTo>
                    <a:pt x="2122259" y="272097"/>
                  </a:lnTo>
                  <a:lnTo>
                    <a:pt x="2140928" y="273227"/>
                  </a:lnTo>
                  <a:lnTo>
                    <a:pt x="2159444" y="272542"/>
                  </a:lnTo>
                  <a:lnTo>
                    <a:pt x="2159685" y="277126"/>
                  </a:lnTo>
                  <a:lnTo>
                    <a:pt x="2159685" y="57264"/>
                  </a:lnTo>
                  <a:lnTo>
                    <a:pt x="2157488" y="55410"/>
                  </a:lnTo>
                  <a:lnTo>
                    <a:pt x="2150351" y="49428"/>
                  </a:lnTo>
                  <a:lnTo>
                    <a:pt x="2145690" y="52400"/>
                  </a:lnTo>
                  <a:lnTo>
                    <a:pt x="2140775" y="54432"/>
                  </a:lnTo>
                  <a:lnTo>
                    <a:pt x="2135365" y="55410"/>
                  </a:lnTo>
                  <a:lnTo>
                    <a:pt x="2137219" y="53898"/>
                  </a:lnTo>
                  <a:lnTo>
                    <a:pt x="2144217" y="48120"/>
                  </a:lnTo>
                  <a:lnTo>
                    <a:pt x="2143544" y="46253"/>
                  </a:lnTo>
                  <a:lnTo>
                    <a:pt x="2142007" y="42252"/>
                  </a:lnTo>
                  <a:lnTo>
                    <a:pt x="2113254" y="18338"/>
                  </a:lnTo>
                  <a:lnTo>
                    <a:pt x="2099005" y="29756"/>
                  </a:lnTo>
                  <a:lnTo>
                    <a:pt x="2123821" y="30568"/>
                  </a:lnTo>
                  <a:lnTo>
                    <a:pt x="2113762" y="33845"/>
                  </a:lnTo>
                  <a:lnTo>
                    <a:pt x="2112022" y="34747"/>
                  </a:lnTo>
                  <a:lnTo>
                    <a:pt x="2112022" y="86245"/>
                  </a:lnTo>
                  <a:lnTo>
                    <a:pt x="2097036" y="88430"/>
                  </a:lnTo>
                  <a:lnTo>
                    <a:pt x="2097036" y="250825"/>
                  </a:lnTo>
                  <a:lnTo>
                    <a:pt x="2097036" y="251129"/>
                  </a:lnTo>
                  <a:lnTo>
                    <a:pt x="2049373" y="262229"/>
                  </a:lnTo>
                  <a:lnTo>
                    <a:pt x="2048395" y="258914"/>
                  </a:lnTo>
                  <a:lnTo>
                    <a:pt x="2048141" y="257238"/>
                  </a:lnTo>
                  <a:lnTo>
                    <a:pt x="2055761" y="255447"/>
                  </a:lnTo>
                  <a:lnTo>
                    <a:pt x="2063381" y="253149"/>
                  </a:lnTo>
                  <a:lnTo>
                    <a:pt x="2071243" y="252018"/>
                  </a:lnTo>
                  <a:lnTo>
                    <a:pt x="2077542" y="251294"/>
                  </a:lnTo>
                  <a:lnTo>
                    <a:pt x="2083930" y="250825"/>
                  </a:lnTo>
                  <a:lnTo>
                    <a:pt x="2096795" y="250075"/>
                  </a:lnTo>
                  <a:lnTo>
                    <a:pt x="2096820" y="250469"/>
                  </a:lnTo>
                  <a:lnTo>
                    <a:pt x="2097036" y="250825"/>
                  </a:lnTo>
                  <a:lnTo>
                    <a:pt x="2097036" y="88430"/>
                  </a:lnTo>
                  <a:lnTo>
                    <a:pt x="2075662" y="91541"/>
                  </a:lnTo>
                  <a:lnTo>
                    <a:pt x="2075662" y="219951"/>
                  </a:lnTo>
                  <a:lnTo>
                    <a:pt x="2072957" y="223977"/>
                  </a:lnTo>
                  <a:lnTo>
                    <a:pt x="2071484" y="229654"/>
                  </a:lnTo>
                  <a:lnTo>
                    <a:pt x="2067801" y="231736"/>
                  </a:lnTo>
                  <a:lnTo>
                    <a:pt x="2062886" y="234442"/>
                  </a:lnTo>
                  <a:lnTo>
                    <a:pt x="2056257" y="234213"/>
                  </a:lnTo>
                  <a:lnTo>
                    <a:pt x="2047659" y="236054"/>
                  </a:lnTo>
                  <a:lnTo>
                    <a:pt x="2041271" y="237502"/>
                  </a:lnTo>
                  <a:lnTo>
                    <a:pt x="2041271" y="419620"/>
                  </a:lnTo>
                  <a:lnTo>
                    <a:pt x="2018169" y="438670"/>
                  </a:lnTo>
                  <a:lnTo>
                    <a:pt x="1917928" y="438670"/>
                  </a:lnTo>
                  <a:lnTo>
                    <a:pt x="1894636" y="419620"/>
                  </a:lnTo>
                  <a:lnTo>
                    <a:pt x="1894586" y="356844"/>
                  </a:lnTo>
                  <a:lnTo>
                    <a:pt x="1894586" y="344424"/>
                  </a:lnTo>
                  <a:lnTo>
                    <a:pt x="1887943" y="348792"/>
                  </a:lnTo>
                  <a:lnTo>
                    <a:pt x="1881073" y="352742"/>
                  </a:lnTo>
                  <a:lnTo>
                    <a:pt x="1873948" y="356184"/>
                  </a:lnTo>
                  <a:lnTo>
                    <a:pt x="1872716" y="356844"/>
                  </a:lnTo>
                  <a:lnTo>
                    <a:pt x="1863382" y="347192"/>
                  </a:lnTo>
                  <a:lnTo>
                    <a:pt x="1864118" y="344424"/>
                  </a:lnTo>
                  <a:lnTo>
                    <a:pt x="1866328" y="339940"/>
                  </a:lnTo>
                  <a:lnTo>
                    <a:pt x="1869884" y="335432"/>
                  </a:lnTo>
                  <a:lnTo>
                    <a:pt x="1874545" y="330327"/>
                  </a:lnTo>
                  <a:lnTo>
                    <a:pt x="1880082" y="324091"/>
                  </a:lnTo>
                  <a:lnTo>
                    <a:pt x="1880755" y="339940"/>
                  </a:lnTo>
                  <a:lnTo>
                    <a:pt x="1880819" y="341553"/>
                  </a:lnTo>
                  <a:lnTo>
                    <a:pt x="1886966" y="342366"/>
                  </a:lnTo>
                  <a:lnTo>
                    <a:pt x="1894586" y="340474"/>
                  </a:lnTo>
                  <a:lnTo>
                    <a:pt x="1894586" y="324091"/>
                  </a:lnTo>
                  <a:lnTo>
                    <a:pt x="1894586" y="300850"/>
                  </a:lnTo>
                  <a:lnTo>
                    <a:pt x="1894586" y="161124"/>
                  </a:lnTo>
                  <a:lnTo>
                    <a:pt x="1910765" y="148539"/>
                  </a:lnTo>
                  <a:lnTo>
                    <a:pt x="1916938" y="143725"/>
                  </a:lnTo>
                  <a:lnTo>
                    <a:pt x="2018906" y="143725"/>
                  </a:lnTo>
                  <a:lnTo>
                    <a:pt x="2041271" y="161124"/>
                  </a:lnTo>
                  <a:lnTo>
                    <a:pt x="2041271" y="222745"/>
                  </a:lnTo>
                  <a:lnTo>
                    <a:pt x="2052561" y="226034"/>
                  </a:lnTo>
                  <a:lnTo>
                    <a:pt x="2058949" y="220611"/>
                  </a:lnTo>
                  <a:lnTo>
                    <a:pt x="2062149" y="216319"/>
                  </a:lnTo>
                  <a:lnTo>
                    <a:pt x="2066328" y="214718"/>
                  </a:lnTo>
                  <a:lnTo>
                    <a:pt x="2068537" y="213906"/>
                  </a:lnTo>
                  <a:lnTo>
                    <a:pt x="2072462" y="218033"/>
                  </a:lnTo>
                  <a:lnTo>
                    <a:pt x="2075662" y="219951"/>
                  </a:lnTo>
                  <a:lnTo>
                    <a:pt x="2075662" y="91541"/>
                  </a:lnTo>
                  <a:lnTo>
                    <a:pt x="2060905" y="93675"/>
                  </a:lnTo>
                  <a:lnTo>
                    <a:pt x="2076615" y="83718"/>
                  </a:lnTo>
                  <a:lnTo>
                    <a:pt x="2090432" y="79133"/>
                  </a:lnTo>
                  <a:lnTo>
                    <a:pt x="2102281" y="79971"/>
                  </a:lnTo>
                  <a:lnTo>
                    <a:pt x="2112022" y="86245"/>
                  </a:lnTo>
                  <a:lnTo>
                    <a:pt x="2112022" y="34747"/>
                  </a:lnTo>
                  <a:lnTo>
                    <a:pt x="2106003" y="37820"/>
                  </a:lnTo>
                  <a:lnTo>
                    <a:pt x="2102332" y="43649"/>
                  </a:lnTo>
                  <a:lnTo>
                    <a:pt x="2102142" y="44119"/>
                  </a:lnTo>
                  <a:lnTo>
                    <a:pt x="2103666" y="53898"/>
                  </a:lnTo>
                  <a:lnTo>
                    <a:pt x="2098776" y="44119"/>
                  </a:lnTo>
                  <a:lnTo>
                    <a:pt x="2098382" y="44119"/>
                  </a:lnTo>
                  <a:lnTo>
                    <a:pt x="2078367" y="46723"/>
                  </a:lnTo>
                  <a:lnTo>
                    <a:pt x="2080539" y="66840"/>
                  </a:lnTo>
                  <a:lnTo>
                    <a:pt x="2081314" y="74612"/>
                  </a:lnTo>
                  <a:lnTo>
                    <a:pt x="2076157" y="76530"/>
                  </a:lnTo>
                  <a:lnTo>
                    <a:pt x="2076234" y="69240"/>
                  </a:lnTo>
                  <a:lnTo>
                    <a:pt x="2076234" y="68834"/>
                  </a:lnTo>
                  <a:lnTo>
                    <a:pt x="2075357" y="62522"/>
                  </a:lnTo>
                  <a:lnTo>
                    <a:pt x="2073287" y="60198"/>
                  </a:lnTo>
                  <a:lnTo>
                    <a:pt x="2072347" y="59143"/>
                  </a:lnTo>
                  <a:lnTo>
                    <a:pt x="2066074" y="60198"/>
                  </a:lnTo>
                  <a:lnTo>
                    <a:pt x="2062924" y="46723"/>
                  </a:lnTo>
                  <a:lnTo>
                    <a:pt x="2062162" y="46723"/>
                  </a:lnTo>
                  <a:lnTo>
                    <a:pt x="2062886" y="46253"/>
                  </a:lnTo>
                  <a:lnTo>
                    <a:pt x="2063369" y="46583"/>
                  </a:lnTo>
                  <a:lnTo>
                    <a:pt x="2063648" y="46253"/>
                  </a:lnTo>
                  <a:lnTo>
                    <a:pt x="2065451" y="44119"/>
                  </a:lnTo>
                  <a:lnTo>
                    <a:pt x="2065845" y="43649"/>
                  </a:lnTo>
                  <a:lnTo>
                    <a:pt x="2072589" y="35648"/>
                  </a:lnTo>
                  <a:lnTo>
                    <a:pt x="2077021" y="31965"/>
                  </a:lnTo>
                  <a:lnTo>
                    <a:pt x="2083498" y="26593"/>
                  </a:lnTo>
                  <a:lnTo>
                    <a:pt x="2095754" y="19621"/>
                  </a:lnTo>
                  <a:lnTo>
                    <a:pt x="2109317" y="14833"/>
                  </a:lnTo>
                  <a:lnTo>
                    <a:pt x="2098865" y="6146"/>
                  </a:lnTo>
                  <a:lnTo>
                    <a:pt x="2091639" y="127"/>
                  </a:lnTo>
                  <a:lnTo>
                    <a:pt x="2067801" y="127"/>
                  </a:lnTo>
                  <a:lnTo>
                    <a:pt x="2067801" y="6146"/>
                  </a:lnTo>
                  <a:lnTo>
                    <a:pt x="2066899" y="23774"/>
                  </a:lnTo>
                  <a:lnTo>
                    <a:pt x="2066798" y="25857"/>
                  </a:lnTo>
                  <a:lnTo>
                    <a:pt x="2066671" y="29235"/>
                  </a:lnTo>
                  <a:lnTo>
                    <a:pt x="2066569" y="31965"/>
                  </a:lnTo>
                  <a:lnTo>
                    <a:pt x="2062480" y="20027"/>
                  </a:lnTo>
                  <a:lnTo>
                    <a:pt x="2061870" y="19596"/>
                  </a:lnTo>
                  <a:lnTo>
                    <a:pt x="2061870" y="46723"/>
                  </a:lnTo>
                  <a:lnTo>
                    <a:pt x="2019401" y="69240"/>
                  </a:lnTo>
                  <a:lnTo>
                    <a:pt x="2016455" y="64452"/>
                  </a:lnTo>
                  <a:lnTo>
                    <a:pt x="2016620" y="63957"/>
                  </a:lnTo>
                  <a:lnTo>
                    <a:pt x="2018449" y="58534"/>
                  </a:lnTo>
                  <a:lnTo>
                    <a:pt x="2023325" y="44119"/>
                  </a:lnTo>
                  <a:lnTo>
                    <a:pt x="2024761" y="49085"/>
                  </a:lnTo>
                  <a:lnTo>
                    <a:pt x="2024799" y="49225"/>
                  </a:lnTo>
                  <a:lnTo>
                    <a:pt x="2031682" y="48488"/>
                  </a:lnTo>
                  <a:lnTo>
                    <a:pt x="2038311" y="47510"/>
                  </a:lnTo>
                  <a:lnTo>
                    <a:pt x="2049449" y="46723"/>
                  </a:lnTo>
                  <a:lnTo>
                    <a:pt x="2061870" y="46723"/>
                  </a:lnTo>
                  <a:lnTo>
                    <a:pt x="2061870" y="19596"/>
                  </a:lnTo>
                  <a:lnTo>
                    <a:pt x="2055545" y="15087"/>
                  </a:lnTo>
                  <a:lnTo>
                    <a:pt x="2042210" y="16535"/>
                  </a:lnTo>
                  <a:lnTo>
                    <a:pt x="2018906" y="23774"/>
                  </a:lnTo>
                  <a:lnTo>
                    <a:pt x="2019884" y="28435"/>
                  </a:lnTo>
                  <a:lnTo>
                    <a:pt x="2021014" y="32791"/>
                  </a:lnTo>
                  <a:lnTo>
                    <a:pt x="2023579" y="43649"/>
                  </a:lnTo>
                  <a:lnTo>
                    <a:pt x="2018106" y="38201"/>
                  </a:lnTo>
                  <a:lnTo>
                    <a:pt x="2017102" y="37198"/>
                  </a:lnTo>
                  <a:lnTo>
                    <a:pt x="2011172" y="31280"/>
                  </a:lnTo>
                  <a:lnTo>
                    <a:pt x="1999500" y="29235"/>
                  </a:lnTo>
                  <a:lnTo>
                    <a:pt x="1988197" y="32791"/>
                  </a:lnTo>
                  <a:lnTo>
                    <a:pt x="1976894" y="37198"/>
                  </a:lnTo>
                  <a:lnTo>
                    <a:pt x="1998268" y="26593"/>
                  </a:lnTo>
                  <a:lnTo>
                    <a:pt x="2000389" y="25857"/>
                  </a:lnTo>
                  <a:lnTo>
                    <a:pt x="2021243" y="19024"/>
                  </a:lnTo>
                  <a:lnTo>
                    <a:pt x="2044547" y="12890"/>
                  </a:lnTo>
                  <a:lnTo>
                    <a:pt x="2067801" y="6146"/>
                  </a:lnTo>
                  <a:lnTo>
                    <a:pt x="2067801" y="127"/>
                  </a:lnTo>
                  <a:lnTo>
                    <a:pt x="1960435" y="127"/>
                  </a:lnTo>
                  <a:lnTo>
                    <a:pt x="1960435" y="38201"/>
                  </a:lnTo>
                  <a:lnTo>
                    <a:pt x="1945932" y="58534"/>
                  </a:lnTo>
                  <a:lnTo>
                    <a:pt x="1939544" y="51727"/>
                  </a:lnTo>
                  <a:lnTo>
                    <a:pt x="1938147" y="55410"/>
                  </a:lnTo>
                  <a:lnTo>
                    <a:pt x="1935124" y="63957"/>
                  </a:lnTo>
                  <a:lnTo>
                    <a:pt x="1929472" y="61036"/>
                  </a:lnTo>
                  <a:lnTo>
                    <a:pt x="1932660" y="55905"/>
                  </a:lnTo>
                  <a:lnTo>
                    <a:pt x="1934527" y="49428"/>
                  </a:lnTo>
                  <a:lnTo>
                    <a:pt x="1934629" y="49085"/>
                  </a:lnTo>
                  <a:lnTo>
                    <a:pt x="1938909" y="46253"/>
                  </a:lnTo>
                  <a:lnTo>
                    <a:pt x="1945690" y="41884"/>
                  </a:lnTo>
                  <a:lnTo>
                    <a:pt x="1954047" y="40436"/>
                  </a:lnTo>
                  <a:lnTo>
                    <a:pt x="1960435" y="38201"/>
                  </a:lnTo>
                  <a:lnTo>
                    <a:pt x="1960435" y="127"/>
                  </a:lnTo>
                  <a:lnTo>
                    <a:pt x="1900478" y="127"/>
                  </a:lnTo>
                  <a:lnTo>
                    <a:pt x="1900478" y="93687"/>
                  </a:lnTo>
                  <a:lnTo>
                    <a:pt x="1897684" y="100342"/>
                  </a:lnTo>
                  <a:lnTo>
                    <a:pt x="1895068" y="106680"/>
                  </a:lnTo>
                  <a:lnTo>
                    <a:pt x="1894954" y="106972"/>
                  </a:lnTo>
                  <a:lnTo>
                    <a:pt x="1892122" y="112788"/>
                  </a:lnTo>
                  <a:lnTo>
                    <a:pt x="1888680" y="117868"/>
                  </a:lnTo>
                  <a:lnTo>
                    <a:pt x="1886966" y="120002"/>
                  </a:lnTo>
                  <a:lnTo>
                    <a:pt x="1877377" y="117576"/>
                  </a:lnTo>
                  <a:lnTo>
                    <a:pt x="1873453" y="115354"/>
                  </a:lnTo>
                  <a:lnTo>
                    <a:pt x="1873453" y="298411"/>
                  </a:lnTo>
                  <a:lnTo>
                    <a:pt x="1841271" y="300850"/>
                  </a:lnTo>
                  <a:lnTo>
                    <a:pt x="1840865" y="298411"/>
                  </a:lnTo>
                  <a:lnTo>
                    <a:pt x="1840776" y="297903"/>
                  </a:lnTo>
                  <a:lnTo>
                    <a:pt x="1867801" y="293700"/>
                  </a:lnTo>
                  <a:lnTo>
                    <a:pt x="1863623" y="285864"/>
                  </a:lnTo>
                  <a:lnTo>
                    <a:pt x="1861134" y="281254"/>
                  </a:lnTo>
                  <a:lnTo>
                    <a:pt x="1861019" y="281038"/>
                  </a:lnTo>
                  <a:lnTo>
                    <a:pt x="1860918" y="280860"/>
                  </a:lnTo>
                  <a:lnTo>
                    <a:pt x="1863864" y="281254"/>
                  </a:lnTo>
                  <a:lnTo>
                    <a:pt x="1867560" y="280860"/>
                  </a:lnTo>
                  <a:lnTo>
                    <a:pt x="1868043" y="281863"/>
                  </a:lnTo>
                  <a:lnTo>
                    <a:pt x="1870252" y="287223"/>
                  </a:lnTo>
                  <a:lnTo>
                    <a:pt x="1871726" y="292938"/>
                  </a:lnTo>
                  <a:lnTo>
                    <a:pt x="1873453" y="298411"/>
                  </a:lnTo>
                  <a:lnTo>
                    <a:pt x="1873453" y="115354"/>
                  </a:lnTo>
                  <a:lnTo>
                    <a:pt x="1872716" y="114922"/>
                  </a:lnTo>
                  <a:lnTo>
                    <a:pt x="1870011" y="113055"/>
                  </a:lnTo>
                  <a:lnTo>
                    <a:pt x="1868373" y="106972"/>
                  </a:lnTo>
                  <a:lnTo>
                    <a:pt x="1868297" y="106680"/>
                  </a:lnTo>
                  <a:lnTo>
                    <a:pt x="1868779" y="102743"/>
                  </a:lnTo>
                  <a:lnTo>
                    <a:pt x="1869236" y="100545"/>
                  </a:lnTo>
                  <a:lnTo>
                    <a:pt x="1869274" y="100342"/>
                  </a:lnTo>
                  <a:lnTo>
                    <a:pt x="1900478" y="93687"/>
                  </a:lnTo>
                  <a:lnTo>
                    <a:pt x="1900478" y="127"/>
                  </a:lnTo>
                  <a:lnTo>
                    <a:pt x="1845195" y="127"/>
                  </a:lnTo>
                  <a:lnTo>
                    <a:pt x="1799043" y="38760"/>
                  </a:lnTo>
                  <a:lnTo>
                    <a:pt x="1799043" y="185000"/>
                  </a:lnTo>
                  <a:lnTo>
                    <a:pt x="1798485" y="191846"/>
                  </a:lnTo>
                  <a:lnTo>
                    <a:pt x="1798421" y="192570"/>
                  </a:lnTo>
                  <a:lnTo>
                    <a:pt x="1794598" y="196900"/>
                  </a:lnTo>
                  <a:lnTo>
                    <a:pt x="1792998" y="198666"/>
                  </a:lnTo>
                  <a:lnTo>
                    <a:pt x="1784019" y="203695"/>
                  </a:lnTo>
                  <a:lnTo>
                    <a:pt x="1780159" y="198666"/>
                  </a:lnTo>
                  <a:lnTo>
                    <a:pt x="1775015" y="191846"/>
                  </a:lnTo>
                  <a:lnTo>
                    <a:pt x="1774926" y="266522"/>
                  </a:lnTo>
                  <a:lnTo>
                    <a:pt x="1774088" y="266306"/>
                  </a:lnTo>
                  <a:lnTo>
                    <a:pt x="1772221" y="265811"/>
                  </a:lnTo>
                  <a:lnTo>
                    <a:pt x="1762887" y="266306"/>
                  </a:lnTo>
                  <a:lnTo>
                    <a:pt x="1759978" y="262229"/>
                  </a:lnTo>
                  <a:lnTo>
                    <a:pt x="1756003" y="256286"/>
                  </a:lnTo>
                  <a:lnTo>
                    <a:pt x="1755521" y="246735"/>
                  </a:lnTo>
                  <a:lnTo>
                    <a:pt x="1756257" y="239128"/>
                  </a:lnTo>
                  <a:lnTo>
                    <a:pt x="1756156" y="236054"/>
                  </a:lnTo>
                  <a:lnTo>
                    <a:pt x="1756092" y="234213"/>
                  </a:lnTo>
                  <a:lnTo>
                    <a:pt x="1755990" y="230898"/>
                  </a:lnTo>
                  <a:lnTo>
                    <a:pt x="1752688" y="225818"/>
                  </a:lnTo>
                  <a:lnTo>
                    <a:pt x="1746440" y="223367"/>
                  </a:lnTo>
                  <a:lnTo>
                    <a:pt x="1737334" y="223050"/>
                  </a:lnTo>
                  <a:lnTo>
                    <a:pt x="1738630" y="214934"/>
                  </a:lnTo>
                  <a:lnTo>
                    <a:pt x="1739049" y="212420"/>
                  </a:lnTo>
                  <a:lnTo>
                    <a:pt x="1742376" y="192570"/>
                  </a:lnTo>
                  <a:lnTo>
                    <a:pt x="1742490" y="191846"/>
                  </a:lnTo>
                  <a:lnTo>
                    <a:pt x="1774825" y="266306"/>
                  </a:lnTo>
                  <a:lnTo>
                    <a:pt x="1774926" y="266522"/>
                  </a:lnTo>
                  <a:lnTo>
                    <a:pt x="1774926" y="191731"/>
                  </a:lnTo>
                  <a:lnTo>
                    <a:pt x="1767306" y="181610"/>
                  </a:lnTo>
                  <a:lnTo>
                    <a:pt x="1793849" y="175437"/>
                  </a:lnTo>
                  <a:lnTo>
                    <a:pt x="1799043" y="185000"/>
                  </a:lnTo>
                  <a:lnTo>
                    <a:pt x="1799043" y="38760"/>
                  </a:lnTo>
                  <a:lnTo>
                    <a:pt x="1723923" y="101612"/>
                  </a:lnTo>
                  <a:lnTo>
                    <a:pt x="1724063" y="101612"/>
                  </a:lnTo>
                  <a:lnTo>
                    <a:pt x="1724063" y="150774"/>
                  </a:lnTo>
                  <a:lnTo>
                    <a:pt x="1739785" y="148539"/>
                  </a:lnTo>
                  <a:lnTo>
                    <a:pt x="1724063" y="156171"/>
                  </a:lnTo>
                  <a:lnTo>
                    <a:pt x="1724063" y="173672"/>
                  </a:lnTo>
                  <a:lnTo>
                    <a:pt x="1732267" y="179755"/>
                  </a:lnTo>
                  <a:lnTo>
                    <a:pt x="1735836" y="186753"/>
                  </a:lnTo>
                  <a:lnTo>
                    <a:pt x="1735289" y="196900"/>
                  </a:lnTo>
                  <a:lnTo>
                    <a:pt x="1731187" y="212420"/>
                  </a:lnTo>
                  <a:lnTo>
                    <a:pt x="1728495" y="211455"/>
                  </a:lnTo>
                  <a:lnTo>
                    <a:pt x="1726272" y="210032"/>
                  </a:lnTo>
                  <a:lnTo>
                    <a:pt x="1724063" y="208292"/>
                  </a:lnTo>
                  <a:lnTo>
                    <a:pt x="1724075" y="223050"/>
                  </a:lnTo>
                  <a:lnTo>
                    <a:pt x="1726526" y="228523"/>
                  </a:lnTo>
                  <a:lnTo>
                    <a:pt x="1726158" y="234213"/>
                  </a:lnTo>
                  <a:lnTo>
                    <a:pt x="1726145" y="234442"/>
                  </a:lnTo>
                  <a:lnTo>
                    <a:pt x="1726031" y="236296"/>
                  </a:lnTo>
                  <a:lnTo>
                    <a:pt x="1727009" y="242887"/>
                  </a:lnTo>
                  <a:lnTo>
                    <a:pt x="1724063" y="243128"/>
                  </a:lnTo>
                  <a:lnTo>
                    <a:pt x="1724063" y="282651"/>
                  </a:lnTo>
                  <a:lnTo>
                    <a:pt x="1743722" y="278091"/>
                  </a:lnTo>
                  <a:lnTo>
                    <a:pt x="1743722" y="281038"/>
                  </a:lnTo>
                  <a:lnTo>
                    <a:pt x="1724063" y="295757"/>
                  </a:lnTo>
                  <a:lnTo>
                    <a:pt x="1724063" y="477977"/>
                  </a:lnTo>
                  <a:lnTo>
                    <a:pt x="1849374" y="581799"/>
                  </a:lnTo>
                  <a:lnTo>
                    <a:pt x="2086470" y="581799"/>
                  </a:lnTo>
                  <a:lnTo>
                    <a:pt x="2118055" y="556006"/>
                  </a:lnTo>
                  <a:lnTo>
                    <a:pt x="2180933" y="503770"/>
                  </a:lnTo>
                  <a:lnTo>
                    <a:pt x="2212517" y="477977"/>
                  </a:lnTo>
                  <a:lnTo>
                    <a:pt x="2212517" y="120002"/>
                  </a:lnTo>
                  <a:lnTo>
                    <a:pt x="2212517" y="1016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056038" y="2148642"/>
              <a:ext cx="1550829" cy="55506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272773" y="2352631"/>
              <a:ext cx="226060" cy="270510"/>
            </a:xfrm>
            <a:custGeom>
              <a:avLst/>
              <a:gdLst/>
              <a:ahLst/>
              <a:cxnLst/>
              <a:rect l="l" t="t" r="r" b="b"/>
              <a:pathLst>
                <a:path w="226060" h="270510">
                  <a:moveTo>
                    <a:pt x="107001" y="0"/>
                  </a:moveTo>
                  <a:lnTo>
                    <a:pt x="71064" y="4131"/>
                  </a:lnTo>
                  <a:lnTo>
                    <a:pt x="40813" y="16906"/>
                  </a:lnTo>
                  <a:lnTo>
                    <a:pt x="17993" y="38891"/>
                  </a:lnTo>
                  <a:lnTo>
                    <a:pt x="4348" y="70656"/>
                  </a:lnTo>
                  <a:lnTo>
                    <a:pt x="33120" y="70656"/>
                  </a:lnTo>
                  <a:lnTo>
                    <a:pt x="43372" y="49393"/>
                  </a:lnTo>
                  <a:lnTo>
                    <a:pt x="61129" y="34548"/>
                  </a:lnTo>
                  <a:lnTo>
                    <a:pt x="84083" y="25843"/>
                  </a:lnTo>
                  <a:lnTo>
                    <a:pt x="109925" y="23003"/>
                  </a:lnTo>
                  <a:lnTo>
                    <a:pt x="148238" y="30383"/>
                  </a:lnTo>
                  <a:lnTo>
                    <a:pt x="174861" y="50687"/>
                  </a:lnTo>
                  <a:lnTo>
                    <a:pt x="190772" y="81159"/>
                  </a:lnTo>
                  <a:lnTo>
                    <a:pt x="196952" y="119045"/>
                  </a:lnTo>
                  <a:lnTo>
                    <a:pt x="66953" y="119045"/>
                  </a:lnTo>
                  <a:lnTo>
                    <a:pt x="66953" y="141926"/>
                  </a:lnTo>
                  <a:lnTo>
                    <a:pt x="196952" y="141926"/>
                  </a:lnTo>
                  <a:lnTo>
                    <a:pt x="192116" y="182460"/>
                  </a:lnTo>
                  <a:lnTo>
                    <a:pt x="176559" y="215936"/>
                  </a:lnTo>
                  <a:lnTo>
                    <a:pt x="148711" y="238700"/>
                  </a:lnTo>
                  <a:lnTo>
                    <a:pt x="107002" y="247100"/>
                  </a:lnTo>
                  <a:lnTo>
                    <a:pt x="78522" y="243767"/>
                  </a:lnTo>
                  <a:lnTo>
                    <a:pt x="54763" y="234087"/>
                  </a:lnTo>
                  <a:lnTo>
                    <a:pt x="37467" y="218534"/>
                  </a:lnTo>
                  <a:lnTo>
                    <a:pt x="28378" y="197582"/>
                  </a:lnTo>
                  <a:lnTo>
                    <a:pt x="0" y="197582"/>
                  </a:lnTo>
                  <a:lnTo>
                    <a:pt x="12061" y="228557"/>
                  </a:lnTo>
                  <a:lnTo>
                    <a:pt x="35368" y="251267"/>
                  </a:lnTo>
                  <a:lnTo>
                    <a:pt x="67741" y="265238"/>
                  </a:lnTo>
                  <a:lnTo>
                    <a:pt x="107002" y="270000"/>
                  </a:lnTo>
                  <a:lnTo>
                    <a:pt x="152198" y="263121"/>
                  </a:lnTo>
                  <a:lnTo>
                    <a:pt x="185742" y="243961"/>
                  </a:lnTo>
                  <a:lnTo>
                    <a:pt x="208557" y="214742"/>
                  </a:lnTo>
                  <a:lnTo>
                    <a:pt x="221567" y="177683"/>
                  </a:lnTo>
                  <a:lnTo>
                    <a:pt x="225699" y="135002"/>
                  </a:lnTo>
                  <a:lnTo>
                    <a:pt x="218876" y="81355"/>
                  </a:lnTo>
                  <a:lnTo>
                    <a:pt x="197612" y="38565"/>
                  </a:lnTo>
                  <a:lnTo>
                    <a:pt x="160718" y="10243"/>
                  </a:lnTo>
                  <a:lnTo>
                    <a:pt x="107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4296" y="2422919"/>
              <a:ext cx="345109" cy="199565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895564" y="2365518"/>
              <a:ext cx="12065" cy="330200"/>
            </a:xfrm>
            <a:custGeom>
              <a:avLst/>
              <a:gdLst/>
              <a:ahLst/>
              <a:cxnLst/>
              <a:rect l="l" t="t" r="r" b="b"/>
              <a:pathLst>
                <a:path w="12065" h="330200">
                  <a:moveTo>
                    <a:pt x="11784" y="0"/>
                  </a:moveTo>
                  <a:lnTo>
                    <a:pt x="0" y="0"/>
                  </a:lnTo>
                  <a:lnTo>
                    <a:pt x="0" y="329589"/>
                  </a:lnTo>
                  <a:lnTo>
                    <a:pt x="11784" y="329589"/>
                  </a:lnTo>
                  <a:lnTo>
                    <a:pt x="11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-2" y="0"/>
              <a:ext cx="12178284" cy="221437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524" y="3488435"/>
              <a:ext cx="12190474" cy="336956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-2" y="0"/>
            <a:ext cx="12192000" cy="6858000"/>
            <a:chOff x="-2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86205"/>
              <a:ext cx="12192000" cy="557179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481070"/>
              <a:ext cx="12189714" cy="437464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608831"/>
              <a:ext cx="12192000" cy="324916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793479"/>
              <a:ext cx="4735068" cy="406452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2958083"/>
              <a:ext cx="4529327" cy="389991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88948" y="2962655"/>
              <a:ext cx="4861560" cy="389534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90003" y="2793479"/>
              <a:ext cx="5301996" cy="406452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05903" y="2958083"/>
              <a:ext cx="5086096" cy="389991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701283" y="2740151"/>
              <a:ext cx="5215127" cy="411784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183636" y="2604516"/>
              <a:ext cx="5446775" cy="425348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348227" y="2769107"/>
              <a:ext cx="5076444" cy="408888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626350" y="913257"/>
              <a:ext cx="116839" cy="104775"/>
            </a:xfrm>
            <a:custGeom>
              <a:avLst/>
              <a:gdLst/>
              <a:ahLst/>
              <a:cxnLst/>
              <a:rect l="l" t="t" r="r" b="b"/>
              <a:pathLst>
                <a:path w="116840" h="104775">
                  <a:moveTo>
                    <a:pt x="0" y="0"/>
                  </a:moveTo>
                  <a:lnTo>
                    <a:pt x="116331" y="0"/>
                  </a:lnTo>
                  <a:lnTo>
                    <a:pt x="116331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736849" y="822833"/>
              <a:ext cx="126618" cy="10337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48116" y="683768"/>
              <a:ext cx="133984" cy="24244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822948" y="683768"/>
              <a:ext cx="133984" cy="24244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47032" y="683768"/>
              <a:ext cx="133984" cy="24244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49013" y="683768"/>
              <a:ext cx="129031" cy="9486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89019" y="683768"/>
              <a:ext cx="133984" cy="24244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736849" y="683768"/>
              <a:ext cx="125349" cy="9067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002146" y="683133"/>
              <a:ext cx="130809" cy="8699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577337" y="591312"/>
              <a:ext cx="7035800" cy="426720"/>
            </a:xfrm>
            <a:custGeom>
              <a:avLst/>
              <a:gdLst/>
              <a:ahLst/>
              <a:cxnLst/>
              <a:rect l="l" t="t" r="r" b="b"/>
              <a:pathLst>
                <a:path w="7035800" h="426719">
                  <a:moveTo>
                    <a:pt x="6679438" y="0"/>
                  </a:moveTo>
                  <a:lnTo>
                    <a:pt x="7029831" y="0"/>
                  </a:lnTo>
                  <a:lnTo>
                    <a:pt x="7029831" y="104775"/>
                  </a:lnTo>
                  <a:lnTo>
                    <a:pt x="6805548" y="104775"/>
                  </a:lnTo>
                  <a:lnTo>
                    <a:pt x="6805548" y="143890"/>
                  </a:lnTo>
                  <a:lnTo>
                    <a:pt x="6964044" y="143890"/>
                  </a:lnTo>
                  <a:lnTo>
                    <a:pt x="7035292" y="199389"/>
                  </a:lnTo>
                  <a:lnTo>
                    <a:pt x="7035292" y="354838"/>
                  </a:lnTo>
                  <a:lnTo>
                    <a:pt x="6948169" y="426720"/>
                  </a:lnTo>
                  <a:lnTo>
                    <a:pt x="6764655" y="426720"/>
                  </a:lnTo>
                  <a:lnTo>
                    <a:pt x="6678167" y="354838"/>
                  </a:lnTo>
                  <a:lnTo>
                    <a:pt x="6678167" y="277367"/>
                  </a:lnTo>
                  <a:lnTo>
                    <a:pt x="6792086" y="277367"/>
                  </a:lnTo>
                  <a:lnTo>
                    <a:pt x="6804279" y="321945"/>
                  </a:lnTo>
                  <a:lnTo>
                    <a:pt x="6893433" y="321945"/>
                  </a:lnTo>
                  <a:lnTo>
                    <a:pt x="6908673" y="309117"/>
                  </a:lnTo>
                  <a:lnTo>
                    <a:pt x="6908673" y="252984"/>
                  </a:lnTo>
                  <a:lnTo>
                    <a:pt x="6896988" y="242570"/>
                  </a:lnTo>
                  <a:lnTo>
                    <a:pt x="6679438" y="242570"/>
                  </a:lnTo>
                  <a:lnTo>
                    <a:pt x="6679438" y="0"/>
                  </a:lnTo>
                  <a:close/>
                </a:path>
                <a:path w="7035800" h="426719">
                  <a:moveTo>
                    <a:pt x="6356604" y="0"/>
                  </a:moveTo>
                  <a:lnTo>
                    <a:pt x="6543167" y="0"/>
                  </a:lnTo>
                  <a:lnTo>
                    <a:pt x="6625971" y="69468"/>
                  </a:lnTo>
                  <a:lnTo>
                    <a:pt x="6625971" y="185927"/>
                  </a:lnTo>
                  <a:lnTo>
                    <a:pt x="6553454" y="245745"/>
                  </a:lnTo>
                  <a:lnTo>
                    <a:pt x="6407150" y="270128"/>
                  </a:lnTo>
                  <a:lnTo>
                    <a:pt x="6395593" y="280415"/>
                  </a:lnTo>
                  <a:lnTo>
                    <a:pt x="6395593" y="321945"/>
                  </a:lnTo>
                  <a:lnTo>
                    <a:pt x="6500495" y="321945"/>
                  </a:lnTo>
                  <a:lnTo>
                    <a:pt x="6512686" y="278002"/>
                  </a:lnTo>
                  <a:lnTo>
                    <a:pt x="6625971" y="278002"/>
                  </a:lnTo>
                  <a:lnTo>
                    <a:pt x="6625971" y="426720"/>
                  </a:lnTo>
                  <a:lnTo>
                    <a:pt x="6268846" y="426720"/>
                  </a:lnTo>
                  <a:lnTo>
                    <a:pt x="6268846" y="232917"/>
                  </a:lnTo>
                  <a:lnTo>
                    <a:pt x="6340094" y="177418"/>
                  </a:lnTo>
                  <a:lnTo>
                    <a:pt x="6487033" y="153035"/>
                  </a:lnTo>
                  <a:lnTo>
                    <a:pt x="6500495" y="142621"/>
                  </a:lnTo>
                  <a:lnTo>
                    <a:pt x="6500495" y="117601"/>
                  </a:lnTo>
                  <a:lnTo>
                    <a:pt x="6484620" y="105410"/>
                  </a:lnTo>
                  <a:lnTo>
                    <a:pt x="6399784" y="105410"/>
                  </a:lnTo>
                  <a:lnTo>
                    <a:pt x="6387592" y="149987"/>
                  </a:lnTo>
                  <a:lnTo>
                    <a:pt x="6273672" y="149987"/>
                  </a:lnTo>
                  <a:lnTo>
                    <a:pt x="6273672" y="69468"/>
                  </a:lnTo>
                  <a:lnTo>
                    <a:pt x="6356604" y="0"/>
                  </a:lnTo>
                  <a:close/>
                </a:path>
                <a:path w="7035800" h="426719">
                  <a:moveTo>
                    <a:pt x="5947283" y="0"/>
                  </a:moveTo>
                  <a:lnTo>
                    <a:pt x="6128258" y="0"/>
                  </a:lnTo>
                  <a:lnTo>
                    <a:pt x="6217285" y="74422"/>
                  </a:lnTo>
                  <a:lnTo>
                    <a:pt x="6217285" y="350520"/>
                  </a:lnTo>
                  <a:lnTo>
                    <a:pt x="6205666" y="359973"/>
                  </a:lnTo>
                  <a:lnTo>
                    <a:pt x="6194059" y="369474"/>
                  </a:lnTo>
                  <a:lnTo>
                    <a:pt x="6182477" y="379023"/>
                  </a:lnTo>
                  <a:lnTo>
                    <a:pt x="6170930" y="388620"/>
                  </a:lnTo>
                  <a:lnTo>
                    <a:pt x="6159402" y="398216"/>
                  </a:lnTo>
                  <a:lnTo>
                    <a:pt x="6147863" y="407765"/>
                  </a:lnTo>
                  <a:lnTo>
                    <a:pt x="6136300" y="417266"/>
                  </a:lnTo>
                  <a:lnTo>
                    <a:pt x="6124702" y="426720"/>
                  </a:lnTo>
                  <a:lnTo>
                    <a:pt x="5950331" y="426720"/>
                  </a:lnTo>
                  <a:lnTo>
                    <a:pt x="5858256" y="350520"/>
                  </a:lnTo>
                  <a:lnTo>
                    <a:pt x="5858256" y="74422"/>
                  </a:lnTo>
                  <a:lnTo>
                    <a:pt x="5947283" y="0"/>
                  </a:lnTo>
                  <a:close/>
                </a:path>
                <a:path w="7035800" h="426719">
                  <a:moveTo>
                    <a:pt x="5536692" y="0"/>
                  </a:moveTo>
                  <a:lnTo>
                    <a:pt x="5723255" y="0"/>
                  </a:lnTo>
                  <a:lnTo>
                    <a:pt x="5806059" y="69468"/>
                  </a:lnTo>
                  <a:lnTo>
                    <a:pt x="5806059" y="185927"/>
                  </a:lnTo>
                  <a:lnTo>
                    <a:pt x="5733542" y="245745"/>
                  </a:lnTo>
                  <a:lnTo>
                    <a:pt x="5587238" y="270128"/>
                  </a:lnTo>
                  <a:lnTo>
                    <a:pt x="5575681" y="280415"/>
                  </a:lnTo>
                  <a:lnTo>
                    <a:pt x="5575681" y="321945"/>
                  </a:lnTo>
                  <a:lnTo>
                    <a:pt x="5680583" y="321945"/>
                  </a:lnTo>
                  <a:lnTo>
                    <a:pt x="5692775" y="278002"/>
                  </a:lnTo>
                  <a:lnTo>
                    <a:pt x="5806059" y="278002"/>
                  </a:lnTo>
                  <a:lnTo>
                    <a:pt x="5806059" y="426720"/>
                  </a:lnTo>
                  <a:lnTo>
                    <a:pt x="5448935" y="426720"/>
                  </a:lnTo>
                  <a:lnTo>
                    <a:pt x="5448935" y="232917"/>
                  </a:lnTo>
                  <a:lnTo>
                    <a:pt x="5520182" y="177418"/>
                  </a:lnTo>
                  <a:lnTo>
                    <a:pt x="5667120" y="153035"/>
                  </a:lnTo>
                  <a:lnTo>
                    <a:pt x="5680583" y="142621"/>
                  </a:lnTo>
                  <a:lnTo>
                    <a:pt x="5680583" y="117601"/>
                  </a:lnTo>
                  <a:lnTo>
                    <a:pt x="5664708" y="105410"/>
                  </a:lnTo>
                  <a:lnTo>
                    <a:pt x="5579871" y="105410"/>
                  </a:lnTo>
                  <a:lnTo>
                    <a:pt x="5567680" y="149987"/>
                  </a:lnTo>
                  <a:lnTo>
                    <a:pt x="5453761" y="149987"/>
                  </a:lnTo>
                  <a:lnTo>
                    <a:pt x="5453761" y="69468"/>
                  </a:lnTo>
                  <a:lnTo>
                    <a:pt x="5536692" y="0"/>
                  </a:lnTo>
                  <a:close/>
                </a:path>
                <a:path w="7035800" h="426719">
                  <a:moveTo>
                    <a:pt x="4546092" y="0"/>
                  </a:moveTo>
                  <a:lnTo>
                    <a:pt x="4746625" y="0"/>
                  </a:lnTo>
                  <a:lnTo>
                    <a:pt x="4746625" y="93217"/>
                  </a:lnTo>
                  <a:lnTo>
                    <a:pt x="4718558" y="105410"/>
                  </a:lnTo>
                  <a:lnTo>
                    <a:pt x="4718558" y="174371"/>
                  </a:lnTo>
                  <a:lnTo>
                    <a:pt x="4821682" y="174371"/>
                  </a:lnTo>
                  <a:lnTo>
                    <a:pt x="4821682" y="105410"/>
                  </a:lnTo>
                  <a:lnTo>
                    <a:pt x="4794250" y="93217"/>
                  </a:lnTo>
                  <a:lnTo>
                    <a:pt x="4794250" y="0"/>
                  </a:lnTo>
                  <a:lnTo>
                    <a:pt x="4994656" y="0"/>
                  </a:lnTo>
                  <a:lnTo>
                    <a:pt x="4994656" y="93217"/>
                  </a:lnTo>
                  <a:lnTo>
                    <a:pt x="4948428" y="105410"/>
                  </a:lnTo>
                  <a:lnTo>
                    <a:pt x="4948428" y="321945"/>
                  </a:lnTo>
                  <a:lnTo>
                    <a:pt x="4994656" y="334137"/>
                  </a:lnTo>
                  <a:lnTo>
                    <a:pt x="4994656" y="426720"/>
                  </a:lnTo>
                  <a:lnTo>
                    <a:pt x="4794250" y="426720"/>
                  </a:lnTo>
                  <a:lnTo>
                    <a:pt x="4794250" y="334137"/>
                  </a:lnTo>
                  <a:lnTo>
                    <a:pt x="4821682" y="321945"/>
                  </a:lnTo>
                  <a:lnTo>
                    <a:pt x="4821682" y="247523"/>
                  </a:lnTo>
                  <a:lnTo>
                    <a:pt x="4718558" y="247523"/>
                  </a:lnTo>
                  <a:lnTo>
                    <a:pt x="4718558" y="321945"/>
                  </a:lnTo>
                  <a:lnTo>
                    <a:pt x="4746625" y="334137"/>
                  </a:lnTo>
                  <a:lnTo>
                    <a:pt x="4746625" y="426720"/>
                  </a:lnTo>
                  <a:lnTo>
                    <a:pt x="4546092" y="426720"/>
                  </a:lnTo>
                  <a:lnTo>
                    <a:pt x="4546092" y="334137"/>
                  </a:lnTo>
                  <a:lnTo>
                    <a:pt x="4592446" y="321945"/>
                  </a:lnTo>
                  <a:lnTo>
                    <a:pt x="4592446" y="105410"/>
                  </a:lnTo>
                  <a:lnTo>
                    <a:pt x="4546092" y="93217"/>
                  </a:lnTo>
                  <a:lnTo>
                    <a:pt x="4546092" y="0"/>
                  </a:lnTo>
                  <a:close/>
                </a:path>
                <a:path w="7035800" h="426719">
                  <a:moveTo>
                    <a:pt x="4222115" y="0"/>
                  </a:moveTo>
                  <a:lnTo>
                    <a:pt x="4403090" y="0"/>
                  </a:lnTo>
                  <a:lnTo>
                    <a:pt x="4492117" y="74422"/>
                  </a:lnTo>
                  <a:lnTo>
                    <a:pt x="4492117" y="350520"/>
                  </a:lnTo>
                  <a:lnTo>
                    <a:pt x="4480498" y="359973"/>
                  </a:lnTo>
                  <a:lnTo>
                    <a:pt x="4468891" y="369474"/>
                  </a:lnTo>
                  <a:lnTo>
                    <a:pt x="4457309" y="379023"/>
                  </a:lnTo>
                  <a:lnTo>
                    <a:pt x="4445762" y="388620"/>
                  </a:lnTo>
                  <a:lnTo>
                    <a:pt x="4434234" y="398216"/>
                  </a:lnTo>
                  <a:lnTo>
                    <a:pt x="4422695" y="407765"/>
                  </a:lnTo>
                  <a:lnTo>
                    <a:pt x="4411132" y="417266"/>
                  </a:lnTo>
                  <a:lnTo>
                    <a:pt x="4399534" y="426720"/>
                  </a:lnTo>
                  <a:lnTo>
                    <a:pt x="4225163" y="426720"/>
                  </a:lnTo>
                  <a:lnTo>
                    <a:pt x="4133088" y="350520"/>
                  </a:lnTo>
                  <a:lnTo>
                    <a:pt x="4133088" y="74422"/>
                  </a:lnTo>
                  <a:lnTo>
                    <a:pt x="4222115" y="0"/>
                  </a:lnTo>
                  <a:close/>
                </a:path>
                <a:path w="7035800" h="426719">
                  <a:moveTo>
                    <a:pt x="3806952" y="0"/>
                  </a:moveTo>
                  <a:lnTo>
                    <a:pt x="3992244" y="0"/>
                  </a:lnTo>
                  <a:lnTo>
                    <a:pt x="4075684" y="69468"/>
                  </a:lnTo>
                  <a:lnTo>
                    <a:pt x="4075684" y="171323"/>
                  </a:lnTo>
                  <a:lnTo>
                    <a:pt x="4036187" y="204215"/>
                  </a:lnTo>
                  <a:lnTo>
                    <a:pt x="4078732" y="239522"/>
                  </a:lnTo>
                  <a:lnTo>
                    <a:pt x="4078732" y="354838"/>
                  </a:lnTo>
                  <a:lnTo>
                    <a:pt x="3991610" y="426720"/>
                  </a:lnTo>
                  <a:lnTo>
                    <a:pt x="3810635" y="426720"/>
                  </a:lnTo>
                  <a:lnTo>
                    <a:pt x="3724021" y="354838"/>
                  </a:lnTo>
                  <a:lnTo>
                    <a:pt x="3724021" y="277367"/>
                  </a:lnTo>
                  <a:lnTo>
                    <a:pt x="3838702" y="277367"/>
                  </a:lnTo>
                  <a:lnTo>
                    <a:pt x="3850259" y="321945"/>
                  </a:lnTo>
                  <a:lnTo>
                    <a:pt x="3936872" y="321945"/>
                  </a:lnTo>
                  <a:lnTo>
                    <a:pt x="3952113" y="309117"/>
                  </a:lnTo>
                  <a:lnTo>
                    <a:pt x="3952113" y="260223"/>
                  </a:lnTo>
                  <a:lnTo>
                    <a:pt x="3937381" y="248030"/>
                  </a:lnTo>
                  <a:lnTo>
                    <a:pt x="3847211" y="248030"/>
                  </a:lnTo>
                  <a:lnTo>
                    <a:pt x="3847211" y="173736"/>
                  </a:lnTo>
                  <a:lnTo>
                    <a:pt x="3936872" y="173736"/>
                  </a:lnTo>
                  <a:lnTo>
                    <a:pt x="3951478" y="161543"/>
                  </a:lnTo>
                  <a:lnTo>
                    <a:pt x="3951478" y="117601"/>
                  </a:lnTo>
                  <a:lnTo>
                    <a:pt x="3936872" y="105410"/>
                  </a:lnTo>
                  <a:lnTo>
                    <a:pt x="3850259" y="105410"/>
                  </a:lnTo>
                  <a:lnTo>
                    <a:pt x="3838702" y="149987"/>
                  </a:lnTo>
                  <a:lnTo>
                    <a:pt x="3724021" y="149987"/>
                  </a:lnTo>
                  <a:lnTo>
                    <a:pt x="3724021" y="69468"/>
                  </a:lnTo>
                  <a:lnTo>
                    <a:pt x="3806952" y="0"/>
                  </a:lnTo>
                  <a:close/>
                </a:path>
                <a:path w="7035800" h="426719">
                  <a:moveTo>
                    <a:pt x="3398774" y="0"/>
                  </a:moveTo>
                  <a:lnTo>
                    <a:pt x="3582289" y="0"/>
                  </a:lnTo>
                  <a:lnTo>
                    <a:pt x="3669411" y="71882"/>
                  </a:lnTo>
                  <a:lnTo>
                    <a:pt x="3669411" y="187705"/>
                  </a:lnTo>
                  <a:lnTo>
                    <a:pt x="3598164" y="243204"/>
                  </a:lnTo>
                  <a:lnTo>
                    <a:pt x="3437763" y="269493"/>
                  </a:lnTo>
                  <a:lnTo>
                    <a:pt x="3437763" y="309117"/>
                  </a:lnTo>
                  <a:lnTo>
                    <a:pt x="3453638" y="321945"/>
                  </a:lnTo>
                  <a:lnTo>
                    <a:pt x="3542157" y="321945"/>
                  </a:lnTo>
                  <a:lnTo>
                    <a:pt x="3554349" y="277367"/>
                  </a:lnTo>
                  <a:lnTo>
                    <a:pt x="3668267" y="277367"/>
                  </a:lnTo>
                  <a:lnTo>
                    <a:pt x="3668267" y="354838"/>
                  </a:lnTo>
                  <a:lnTo>
                    <a:pt x="3581654" y="426720"/>
                  </a:lnTo>
                  <a:lnTo>
                    <a:pt x="3395091" y="426720"/>
                  </a:lnTo>
                  <a:lnTo>
                    <a:pt x="3312287" y="357250"/>
                  </a:lnTo>
                  <a:lnTo>
                    <a:pt x="3312287" y="71882"/>
                  </a:lnTo>
                  <a:lnTo>
                    <a:pt x="3398774" y="0"/>
                  </a:lnTo>
                  <a:close/>
                </a:path>
                <a:path w="7035800" h="426719">
                  <a:moveTo>
                    <a:pt x="3000756" y="0"/>
                  </a:moveTo>
                  <a:lnTo>
                    <a:pt x="3176904" y="0"/>
                  </a:lnTo>
                  <a:lnTo>
                    <a:pt x="3259836" y="69468"/>
                  </a:lnTo>
                  <a:lnTo>
                    <a:pt x="3259836" y="149987"/>
                  </a:lnTo>
                  <a:lnTo>
                    <a:pt x="3145790" y="149987"/>
                  </a:lnTo>
                  <a:lnTo>
                    <a:pt x="3133598" y="105410"/>
                  </a:lnTo>
                  <a:lnTo>
                    <a:pt x="3049524" y="105410"/>
                  </a:lnTo>
                  <a:lnTo>
                    <a:pt x="3031744" y="119507"/>
                  </a:lnTo>
                  <a:lnTo>
                    <a:pt x="3031744" y="307339"/>
                  </a:lnTo>
                  <a:lnTo>
                    <a:pt x="3050032" y="321945"/>
                  </a:lnTo>
                  <a:lnTo>
                    <a:pt x="3133598" y="321945"/>
                  </a:lnTo>
                  <a:lnTo>
                    <a:pt x="3145790" y="277367"/>
                  </a:lnTo>
                  <a:lnTo>
                    <a:pt x="3259836" y="277367"/>
                  </a:lnTo>
                  <a:lnTo>
                    <a:pt x="3259836" y="354838"/>
                  </a:lnTo>
                  <a:lnTo>
                    <a:pt x="3249050" y="363958"/>
                  </a:lnTo>
                  <a:lnTo>
                    <a:pt x="3216529" y="391033"/>
                  </a:lnTo>
                  <a:lnTo>
                    <a:pt x="3194827" y="408876"/>
                  </a:lnTo>
                  <a:lnTo>
                    <a:pt x="3184007" y="417786"/>
                  </a:lnTo>
                  <a:lnTo>
                    <a:pt x="3173222" y="426720"/>
                  </a:lnTo>
                  <a:lnTo>
                    <a:pt x="3004439" y="426720"/>
                  </a:lnTo>
                  <a:lnTo>
                    <a:pt x="2906267" y="345059"/>
                  </a:lnTo>
                  <a:lnTo>
                    <a:pt x="2906267" y="78612"/>
                  </a:lnTo>
                  <a:lnTo>
                    <a:pt x="3000756" y="0"/>
                  </a:lnTo>
                  <a:close/>
                </a:path>
                <a:path w="7035800" h="426719">
                  <a:moveTo>
                    <a:pt x="2170176" y="0"/>
                  </a:moveTo>
                  <a:lnTo>
                    <a:pt x="2370709" y="0"/>
                  </a:lnTo>
                  <a:lnTo>
                    <a:pt x="2370709" y="93217"/>
                  </a:lnTo>
                  <a:lnTo>
                    <a:pt x="2342641" y="105410"/>
                  </a:lnTo>
                  <a:lnTo>
                    <a:pt x="2342641" y="210947"/>
                  </a:lnTo>
                  <a:lnTo>
                    <a:pt x="2445766" y="113411"/>
                  </a:lnTo>
                  <a:lnTo>
                    <a:pt x="2445766" y="105410"/>
                  </a:lnTo>
                  <a:lnTo>
                    <a:pt x="2418334" y="93217"/>
                  </a:lnTo>
                  <a:lnTo>
                    <a:pt x="2418334" y="0"/>
                  </a:lnTo>
                  <a:lnTo>
                    <a:pt x="2618740" y="0"/>
                  </a:lnTo>
                  <a:lnTo>
                    <a:pt x="2618740" y="93217"/>
                  </a:lnTo>
                  <a:lnTo>
                    <a:pt x="2572512" y="105410"/>
                  </a:lnTo>
                  <a:lnTo>
                    <a:pt x="2572512" y="321945"/>
                  </a:lnTo>
                  <a:lnTo>
                    <a:pt x="2618740" y="334137"/>
                  </a:lnTo>
                  <a:lnTo>
                    <a:pt x="2618740" y="426720"/>
                  </a:lnTo>
                  <a:lnTo>
                    <a:pt x="2418334" y="426720"/>
                  </a:lnTo>
                  <a:lnTo>
                    <a:pt x="2418334" y="334137"/>
                  </a:lnTo>
                  <a:lnTo>
                    <a:pt x="2445766" y="321945"/>
                  </a:lnTo>
                  <a:lnTo>
                    <a:pt x="2445766" y="217042"/>
                  </a:lnTo>
                  <a:lnTo>
                    <a:pt x="2342641" y="314578"/>
                  </a:lnTo>
                  <a:lnTo>
                    <a:pt x="2342641" y="321945"/>
                  </a:lnTo>
                  <a:lnTo>
                    <a:pt x="2370709" y="334137"/>
                  </a:lnTo>
                  <a:lnTo>
                    <a:pt x="2370709" y="426720"/>
                  </a:lnTo>
                  <a:lnTo>
                    <a:pt x="2170176" y="426720"/>
                  </a:lnTo>
                  <a:lnTo>
                    <a:pt x="2170176" y="334137"/>
                  </a:lnTo>
                  <a:lnTo>
                    <a:pt x="2216531" y="321945"/>
                  </a:lnTo>
                  <a:lnTo>
                    <a:pt x="2216531" y="105410"/>
                  </a:lnTo>
                  <a:lnTo>
                    <a:pt x="2170176" y="93217"/>
                  </a:lnTo>
                  <a:lnTo>
                    <a:pt x="2170176" y="0"/>
                  </a:lnTo>
                  <a:close/>
                </a:path>
                <a:path w="7035800" h="426719">
                  <a:moveTo>
                    <a:pt x="1846199" y="0"/>
                  </a:moveTo>
                  <a:lnTo>
                    <a:pt x="2027174" y="0"/>
                  </a:lnTo>
                  <a:lnTo>
                    <a:pt x="2116201" y="74422"/>
                  </a:lnTo>
                  <a:lnTo>
                    <a:pt x="2116201" y="350520"/>
                  </a:lnTo>
                  <a:lnTo>
                    <a:pt x="2104582" y="359973"/>
                  </a:lnTo>
                  <a:lnTo>
                    <a:pt x="2092975" y="369474"/>
                  </a:lnTo>
                  <a:lnTo>
                    <a:pt x="2081393" y="379023"/>
                  </a:lnTo>
                  <a:lnTo>
                    <a:pt x="2069846" y="388620"/>
                  </a:lnTo>
                  <a:lnTo>
                    <a:pt x="2058318" y="398216"/>
                  </a:lnTo>
                  <a:lnTo>
                    <a:pt x="2046779" y="407765"/>
                  </a:lnTo>
                  <a:lnTo>
                    <a:pt x="2035216" y="417266"/>
                  </a:lnTo>
                  <a:lnTo>
                    <a:pt x="2023617" y="426720"/>
                  </a:lnTo>
                  <a:lnTo>
                    <a:pt x="1849247" y="426720"/>
                  </a:lnTo>
                  <a:lnTo>
                    <a:pt x="1757172" y="350520"/>
                  </a:lnTo>
                  <a:lnTo>
                    <a:pt x="1757172" y="74422"/>
                  </a:lnTo>
                  <a:lnTo>
                    <a:pt x="1846199" y="0"/>
                  </a:lnTo>
                  <a:close/>
                </a:path>
                <a:path w="7035800" h="426719">
                  <a:moveTo>
                    <a:pt x="1312164" y="0"/>
                  </a:moveTo>
                  <a:lnTo>
                    <a:pt x="1625473" y="0"/>
                  </a:lnTo>
                  <a:lnTo>
                    <a:pt x="1713864" y="74422"/>
                  </a:lnTo>
                  <a:lnTo>
                    <a:pt x="1713864" y="206121"/>
                  </a:lnTo>
                  <a:lnTo>
                    <a:pt x="1625473" y="279780"/>
                  </a:lnTo>
                  <a:lnTo>
                    <a:pt x="1484629" y="279780"/>
                  </a:lnTo>
                  <a:lnTo>
                    <a:pt x="1484629" y="322579"/>
                  </a:lnTo>
                  <a:lnTo>
                    <a:pt x="1530985" y="334772"/>
                  </a:lnTo>
                  <a:lnTo>
                    <a:pt x="1530985" y="426720"/>
                  </a:lnTo>
                  <a:lnTo>
                    <a:pt x="1312164" y="426720"/>
                  </a:lnTo>
                  <a:lnTo>
                    <a:pt x="1312164" y="334137"/>
                  </a:lnTo>
                  <a:lnTo>
                    <a:pt x="1358519" y="321945"/>
                  </a:lnTo>
                  <a:lnTo>
                    <a:pt x="1358519" y="105410"/>
                  </a:lnTo>
                  <a:lnTo>
                    <a:pt x="1312164" y="93217"/>
                  </a:lnTo>
                  <a:lnTo>
                    <a:pt x="1312164" y="0"/>
                  </a:lnTo>
                  <a:close/>
                </a:path>
                <a:path w="7035800" h="426719">
                  <a:moveTo>
                    <a:pt x="988187" y="0"/>
                  </a:moveTo>
                  <a:lnTo>
                    <a:pt x="1169162" y="0"/>
                  </a:lnTo>
                  <a:lnTo>
                    <a:pt x="1258189" y="74422"/>
                  </a:lnTo>
                  <a:lnTo>
                    <a:pt x="1258189" y="350520"/>
                  </a:lnTo>
                  <a:lnTo>
                    <a:pt x="1246570" y="359973"/>
                  </a:lnTo>
                  <a:lnTo>
                    <a:pt x="1234963" y="369474"/>
                  </a:lnTo>
                  <a:lnTo>
                    <a:pt x="1223381" y="379023"/>
                  </a:lnTo>
                  <a:lnTo>
                    <a:pt x="1211834" y="388620"/>
                  </a:lnTo>
                  <a:lnTo>
                    <a:pt x="1200306" y="398216"/>
                  </a:lnTo>
                  <a:lnTo>
                    <a:pt x="1188767" y="407765"/>
                  </a:lnTo>
                  <a:lnTo>
                    <a:pt x="1177204" y="417266"/>
                  </a:lnTo>
                  <a:lnTo>
                    <a:pt x="1165606" y="426720"/>
                  </a:lnTo>
                  <a:lnTo>
                    <a:pt x="991235" y="426720"/>
                  </a:lnTo>
                  <a:lnTo>
                    <a:pt x="899160" y="350520"/>
                  </a:lnTo>
                  <a:lnTo>
                    <a:pt x="899160" y="74422"/>
                  </a:lnTo>
                  <a:lnTo>
                    <a:pt x="988187" y="0"/>
                  </a:lnTo>
                  <a:close/>
                </a:path>
                <a:path w="7035800" h="426719">
                  <a:moveTo>
                    <a:pt x="437769" y="0"/>
                  </a:moveTo>
                  <a:lnTo>
                    <a:pt x="861949" y="0"/>
                  </a:lnTo>
                  <a:lnTo>
                    <a:pt x="861949" y="176149"/>
                  </a:lnTo>
                  <a:lnTo>
                    <a:pt x="772287" y="176149"/>
                  </a:lnTo>
                  <a:lnTo>
                    <a:pt x="760095" y="98678"/>
                  </a:lnTo>
                  <a:lnTo>
                    <a:pt x="713232" y="98678"/>
                  </a:lnTo>
                  <a:lnTo>
                    <a:pt x="713232" y="321945"/>
                  </a:lnTo>
                  <a:lnTo>
                    <a:pt x="765556" y="334137"/>
                  </a:lnTo>
                  <a:lnTo>
                    <a:pt x="765556" y="426720"/>
                  </a:lnTo>
                  <a:lnTo>
                    <a:pt x="535305" y="426720"/>
                  </a:lnTo>
                  <a:lnTo>
                    <a:pt x="535305" y="334137"/>
                  </a:lnTo>
                  <a:lnTo>
                    <a:pt x="587120" y="321945"/>
                  </a:lnTo>
                  <a:lnTo>
                    <a:pt x="587120" y="98678"/>
                  </a:lnTo>
                  <a:lnTo>
                    <a:pt x="540131" y="98678"/>
                  </a:lnTo>
                  <a:lnTo>
                    <a:pt x="527938" y="176149"/>
                  </a:lnTo>
                  <a:lnTo>
                    <a:pt x="437769" y="176149"/>
                  </a:lnTo>
                  <a:lnTo>
                    <a:pt x="437769" y="0"/>
                  </a:lnTo>
                  <a:close/>
                </a:path>
                <a:path w="7035800" h="426719">
                  <a:moveTo>
                    <a:pt x="0" y="0"/>
                  </a:moveTo>
                  <a:lnTo>
                    <a:pt x="313309" y="0"/>
                  </a:lnTo>
                  <a:lnTo>
                    <a:pt x="396239" y="69468"/>
                  </a:lnTo>
                  <a:lnTo>
                    <a:pt x="396239" y="171958"/>
                  </a:lnTo>
                  <a:lnTo>
                    <a:pt x="355981" y="204850"/>
                  </a:lnTo>
                  <a:lnTo>
                    <a:pt x="398653" y="240157"/>
                  </a:lnTo>
                  <a:lnTo>
                    <a:pt x="398653" y="354838"/>
                  </a:lnTo>
                  <a:lnTo>
                    <a:pt x="312166" y="426720"/>
                  </a:lnTo>
                  <a:lnTo>
                    <a:pt x="0" y="426720"/>
                  </a:lnTo>
                  <a:lnTo>
                    <a:pt x="0" y="334137"/>
                  </a:lnTo>
                  <a:lnTo>
                    <a:pt x="46355" y="321945"/>
                  </a:lnTo>
                  <a:lnTo>
                    <a:pt x="46355" y="105410"/>
                  </a:lnTo>
                  <a:lnTo>
                    <a:pt x="0" y="93217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51654" y="444245"/>
              <a:ext cx="241553" cy="11544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13956" y="479399"/>
              <a:ext cx="11153775" cy="2346960"/>
            </a:xfrm>
            <a:custGeom>
              <a:avLst/>
              <a:gdLst/>
              <a:ahLst/>
              <a:cxnLst/>
              <a:rect l="l" t="t" r="r" b="b"/>
              <a:pathLst>
                <a:path w="11153775" h="2346960">
                  <a:moveTo>
                    <a:pt x="517791" y="206400"/>
                  </a:moveTo>
                  <a:lnTo>
                    <a:pt x="461975" y="153060"/>
                  </a:lnTo>
                  <a:lnTo>
                    <a:pt x="342531" y="153060"/>
                  </a:lnTo>
                  <a:lnTo>
                    <a:pt x="398284" y="206400"/>
                  </a:lnTo>
                  <a:lnTo>
                    <a:pt x="517791" y="206400"/>
                  </a:lnTo>
                  <a:close/>
                </a:path>
                <a:path w="11153775" h="2346960">
                  <a:moveTo>
                    <a:pt x="668667" y="206400"/>
                  </a:moveTo>
                  <a:lnTo>
                    <a:pt x="616013" y="153060"/>
                  </a:lnTo>
                  <a:lnTo>
                    <a:pt x="497979" y="153060"/>
                  </a:lnTo>
                  <a:lnTo>
                    <a:pt x="550633" y="206400"/>
                  </a:lnTo>
                  <a:lnTo>
                    <a:pt x="668667" y="206400"/>
                  </a:lnTo>
                  <a:close/>
                </a:path>
                <a:path w="11153775" h="2346960">
                  <a:moveTo>
                    <a:pt x="1899780" y="288620"/>
                  </a:moveTo>
                  <a:lnTo>
                    <a:pt x="1888159" y="249262"/>
                  </a:lnTo>
                  <a:lnTo>
                    <a:pt x="1851571" y="229489"/>
                  </a:lnTo>
                  <a:lnTo>
                    <a:pt x="1830019" y="231394"/>
                  </a:lnTo>
                  <a:lnTo>
                    <a:pt x="1811528" y="240969"/>
                  </a:lnTo>
                  <a:lnTo>
                    <a:pt x="1798027" y="256667"/>
                  </a:lnTo>
                  <a:lnTo>
                    <a:pt x="1791436" y="276987"/>
                  </a:lnTo>
                  <a:lnTo>
                    <a:pt x="1587538" y="276987"/>
                  </a:lnTo>
                  <a:lnTo>
                    <a:pt x="1570926" y="260642"/>
                  </a:lnTo>
                  <a:lnTo>
                    <a:pt x="1570926" y="276987"/>
                  </a:lnTo>
                  <a:lnTo>
                    <a:pt x="298221" y="276987"/>
                  </a:lnTo>
                  <a:lnTo>
                    <a:pt x="163563" y="144589"/>
                  </a:lnTo>
                  <a:lnTo>
                    <a:pt x="277660" y="144589"/>
                  </a:lnTo>
                  <a:lnTo>
                    <a:pt x="378079" y="243471"/>
                  </a:lnTo>
                  <a:lnTo>
                    <a:pt x="1536661" y="243484"/>
                  </a:lnTo>
                  <a:lnTo>
                    <a:pt x="1570926" y="276987"/>
                  </a:lnTo>
                  <a:lnTo>
                    <a:pt x="1570926" y="260642"/>
                  </a:lnTo>
                  <a:lnTo>
                    <a:pt x="1541741" y="231902"/>
                  </a:lnTo>
                  <a:lnTo>
                    <a:pt x="383133" y="231902"/>
                  </a:lnTo>
                  <a:lnTo>
                    <a:pt x="294474" y="144589"/>
                  </a:lnTo>
                  <a:lnTo>
                    <a:pt x="282714" y="133007"/>
                  </a:lnTo>
                  <a:lnTo>
                    <a:pt x="152095" y="133007"/>
                  </a:lnTo>
                  <a:lnTo>
                    <a:pt x="17043" y="0"/>
                  </a:lnTo>
                  <a:lnTo>
                    <a:pt x="0" y="0"/>
                  </a:lnTo>
                  <a:lnTo>
                    <a:pt x="293230" y="288620"/>
                  </a:lnTo>
                  <a:lnTo>
                    <a:pt x="1791195" y="288620"/>
                  </a:lnTo>
                  <a:lnTo>
                    <a:pt x="1797037" y="307606"/>
                  </a:lnTo>
                  <a:lnTo>
                    <a:pt x="1809026" y="322808"/>
                  </a:lnTo>
                  <a:lnTo>
                    <a:pt x="1825663" y="332892"/>
                  </a:lnTo>
                  <a:lnTo>
                    <a:pt x="1845449" y="336550"/>
                  </a:lnTo>
                  <a:lnTo>
                    <a:pt x="1845640" y="336550"/>
                  </a:lnTo>
                  <a:lnTo>
                    <a:pt x="1865439" y="332892"/>
                  </a:lnTo>
                  <a:lnTo>
                    <a:pt x="1882051" y="322808"/>
                  </a:lnTo>
                  <a:lnTo>
                    <a:pt x="1894001" y="307606"/>
                  </a:lnTo>
                  <a:lnTo>
                    <a:pt x="1899780" y="288620"/>
                  </a:lnTo>
                  <a:close/>
                </a:path>
                <a:path w="11153775" h="2346960">
                  <a:moveTo>
                    <a:pt x="7270051" y="1892706"/>
                  </a:moveTo>
                  <a:lnTo>
                    <a:pt x="7250646" y="1853996"/>
                  </a:lnTo>
                  <a:lnTo>
                    <a:pt x="7206577" y="1833765"/>
                  </a:lnTo>
                  <a:lnTo>
                    <a:pt x="7177913" y="1829435"/>
                  </a:lnTo>
                  <a:lnTo>
                    <a:pt x="7175703" y="1822221"/>
                  </a:lnTo>
                  <a:lnTo>
                    <a:pt x="7151383" y="1787410"/>
                  </a:lnTo>
                  <a:lnTo>
                    <a:pt x="7103364" y="1764944"/>
                  </a:lnTo>
                  <a:lnTo>
                    <a:pt x="7062267" y="1758886"/>
                  </a:lnTo>
                  <a:lnTo>
                    <a:pt x="7029513" y="1757235"/>
                  </a:lnTo>
                  <a:lnTo>
                    <a:pt x="7022871" y="1757235"/>
                  </a:lnTo>
                  <a:lnTo>
                    <a:pt x="6974230" y="1759318"/>
                  </a:lnTo>
                  <a:lnTo>
                    <a:pt x="6928777" y="1766760"/>
                  </a:lnTo>
                  <a:lnTo>
                    <a:pt x="6890690" y="1781492"/>
                  </a:lnTo>
                  <a:lnTo>
                    <a:pt x="6858254" y="1804200"/>
                  </a:lnTo>
                  <a:lnTo>
                    <a:pt x="6829260" y="1835010"/>
                  </a:lnTo>
                  <a:lnTo>
                    <a:pt x="6816738" y="1853006"/>
                  </a:lnTo>
                  <a:lnTo>
                    <a:pt x="6813055" y="1858899"/>
                  </a:lnTo>
                  <a:lnTo>
                    <a:pt x="6795910" y="1894814"/>
                  </a:lnTo>
                  <a:lnTo>
                    <a:pt x="6781800" y="1927987"/>
                  </a:lnTo>
                  <a:lnTo>
                    <a:pt x="6777202" y="1938794"/>
                  </a:lnTo>
                  <a:lnTo>
                    <a:pt x="6772656" y="1948980"/>
                  </a:lnTo>
                  <a:lnTo>
                    <a:pt x="6768084" y="1958403"/>
                  </a:lnTo>
                  <a:lnTo>
                    <a:pt x="6740322" y="2012581"/>
                  </a:lnTo>
                  <a:lnTo>
                    <a:pt x="6773735" y="1988375"/>
                  </a:lnTo>
                  <a:lnTo>
                    <a:pt x="6756298" y="2041855"/>
                  </a:lnTo>
                  <a:lnTo>
                    <a:pt x="6724815" y="2115032"/>
                  </a:lnTo>
                  <a:lnTo>
                    <a:pt x="6673736" y="2217394"/>
                  </a:lnTo>
                  <a:lnTo>
                    <a:pt x="6707149" y="2192934"/>
                  </a:lnTo>
                  <a:lnTo>
                    <a:pt x="6697319" y="2222982"/>
                  </a:lnTo>
                  <a:lnTo>
                    <a:pt x="6694868" y="2230704"/>
                  </a:lnTo>
                  <a:lnTo>
                    <a:pt x="6694627" y="2231555"/>
                  </a:lnTo>
                  <a:lnTo>
                    <a:pt x="6680860" y="2274176"/>
                  </a:lnTo>
                  <a:lnTo>
                    <a:pt x="6738848" y="2232114"/>
                  </a:lnTo>
                  <a:lnTo>
                    <a:pt x="6737871" y="2235263"/>
                  </a:lnTo>
                  <a:lnTo>
                    <a:pt x="6724104" y="2277859"/>
                  </a:lnTo>
                  <a:lnTo>
                    <a:pt x="6787299" y="2232114"/>
                  </a:lnTo>
                  <a:lnTo>
                    <a:pt x="6802234" y="2221369"/>
                  </a:lnTo>
                  <a:lnTo>
                    <a:pt x="6775209" y="2304199"/>
                  </a:lnTo>
                  <a:lnTo>
                    <a:pt x="6761454" y="2346833"/>
                  </a:lnTo>
                  <a:lnTo>
                    <a:pt x="6934771" y="2221369"/>
                  </a:lnTo>
                  <a:lnTo>
                    <a:pt x="6974116" y="2192934"/>
                  </a:lnTo>
                  <a:lnTo>
                    <a:pt x="7058507" y="2131936"/>
                  </a:lnTo>
                  <a:lnTo>
                    <a:pt x="7092442" y="2153526"/>
                  </a:lnTo>
                  <a:lnTo>
                    <a:pt x="7131939" y="2173922"/>
                  </a:lnTo>
                  <a:lnTo>
                    <a:pt x="7192162" y="2192883"/>
                  </a:lnTo>
                  <a:lnTo>
                    <a:pt x="7183806" y="2167051"/>
                  </a:lnTo>
                  <a:lnTo>
                    <a:pt x="7172363" y="2131936"/>
                  </a:lnTo>
                  <a:lnTo>
                    <a:pt x="7134669" y="2016315"/>
                  </a:lnTo>
                  <a:lnTo>
                    <a:pt x="7173163" y="1988375"/>
                  </a:lnTo>
                  <a:lnTo>
                    <a:pt x="7211327" y="1960740"/>
                  </a:lnTo>
                  <a:lnTo>
                    <a:pt x="7211822" y="1970659"/>
                  </a:lnTo>
                  <a:lnTo>
                    <a:pt x="7224230" y="1960740"/>
                  </a:lnTo>
                  <a:lnTo>
                    <a:pt x="7233933" y="1952980"/>
                  </a:lnTo>
                  <a:lnTo>
                    <a:pt x="7239825" y="1948484"/>
                  </a:lnTo>
                  <a:lnTo>
                    <a:pt x="7245236" y="1943569"/>
                  </a:lnTo>
                  <a:lnTo>
                    <a:pt x="7267842" y="1908695"/>
                  </a:lnTo>
                  <a:lnTo>
                    <a:pt x="7269708" y="1894814"/>
                  </a:lnTo>
                  <a:lnTo>
                    <a:pt x="7269810" y="1892909"/>
                  </a:lnTo>
                  <a:lnTo>
                    <a:pt x="7270051" y="1892706"/>
                  </a:lnTo>
                  <a:close/>
                </a:path>
                <a:path w="11153775" h="2346960">
                  <a:moveTo>
                    <a:pt x="7501014" y="2039416"/>
                  </a:moveTo>
                  <a:lnTo>
                    <a:pt x="7496518" y="2000935"/>
                  </a:lnTo>
                  <a:lnTo>
                    <a:pt x="7491031" y="1989658"/>
                  </a:lnTo>
                  <a:lnTo>
                    <a:pt x="7483107" y="1973313"/>
                  </a:lnTo>
                  <a:lnTo>
                    <a:pt x="7460894" y="1956676"/>
                  </a:lnTo>
                  <a:lnTo>
                    <a:pt x="7456183" y="1955838"/>
                  </a:lnTo>
                  <a:lnTo>
                    <a:pt x="7456183" y="2039416"/>
                  </a:lnTo>
                  <a:lnTo>
                    <a:pt x="7456170" y="2060409"/>
                  </a:lnTo>
                  <a:lnTo>
                    <a:pt x="7454874" y="2082304"/>
                  </a:lnTo>
                  <a:lnTo>
                    <a:pt x="7450328" y="2098243"/>
                  </a:lnTo>
                  <a:lnTo>
                    <a:pt x="7442187" y="2107146"/>
                  </a:lnTo>
                  <a:lnTo>
                    <a:pt x="7429995" y="2109914"/>
                  </a:lnTo>
                  <a:lnTo>
                    <a:pt x="7419264" y="2107869"/>
                  </a:lnTo>
                  <a:lnTo>
                    <a:pt x="7410958" y="2100173"/>
                  </a:lnTo>
                  <a:lnTo>
                    <a:pt x="7405611" y="2084463"/>
                  </a:lnTo>
                  <a:lnTo>
                    <a:pt x="7404265" y="2066061"/>
                  </a:lnTo>
                  <a:lnTo>
                    <a:pt x="7403706" y="2058428"/>
                  </a:lnTo>
                  <a:lnTo>
                    <a:pt x="7403820" y="2039416"/>
                  </a:lnTo>
                  <a:lnTo>
                    <a:pt x="7404709" y="2027313"/>
                  </a:lnTo>
                  <a:lnTo>
                    <a:pt x="7405598" y="2015007"/>
                  </a:lnTo>
                  <a:lnTo>
                    <a:pt x="7410945" y="1999373"/>
                  </a:lnTo>
                  <a:lnTo>
                    <a:pt x="7419238" y="1991702"/>
                  </a:lnTo>
                  <a:lnTo>
                    <a:pt x="7429995" y="1989658"/>
                  </a:lnTo>
                  <a:lnTo>
                    <a:pt x="7440739" y="1991702"/>
                  </a:lnTo>
                  <a:lnTo>
                    <a:pt x="7449045" y="1999373"/>
                  </a:lnTo>
                  <a:lnTo>
                    <a:pt x="7454392" y="2015007"/>
                  </a:lnTo>
                  <a:lnTo>
                    <a:pt x="7456183" y="2039416"/>
                  </a:lnTo>
                  <a:lnTo>
                    <a:pt x="7456183" y="1955838"/>
                  </a:lnTo>
                  <a:lnTo>
                    <a:pt x="7430275" y="1951164"/>
                  </a:lnTo>
                  <a:lnTo>
                    <a:pt x="7429754" y="1951164"/>
                  </a:lnTo>
                  <a:lnTo>
                    <a:pt x="7400734" y="1955952"/>
                  </a:lnTo>
                  <a:lnTo>
                    <a:pt x="7379297" y="1970278"/>
                  </a:lnTo>
                  <a:lnTo>
                    <a:pt x="7365454" y="1994090"/>
                  </a:lnTo>
                  <a:lnTo>
                    <a:pt x="7359243" y="2027313"/>
                  </a:lnTo>
                  <a:lnTo>
                    <a:pt x="7342289" y="2027313"/>
                  </a:lnTo>
                  <a:lnTo>
                    <a:pt x="7342289" y="1953717"/>
                  </a:lnTo>
                  <a:lnTo>
                    <a:pt x="7297572" y="1953717"/>
                  </a:lnTo>
                  <a:lnTo>
                    <a:pt x="7297572" y="2146274"/>
                  </a:lnTo>
                  <a:lnTo>
                    <a:pt x="7342289" y="2146274"/>
                  </a:lnTo>
                  <a:lnTo>
                    <a:pt x="7342289" y="2066061"/>
                  </a:lnTo>
                  <a:lnTo>
                    <a:pt x="7358989" y="2066061"/>
                  </a:lnTo>
                  <a:lnTo>
                    <a:pt x="7364285" y="2102116"/>
                  </a:lnTo>
                  <a:lnTo>
                    <a:pt x="7377912" y="2127961"/>
                  </a:lnTo>
                  <a:lnTo>
                    <a:pt x="7399833" y="2143518"/>
                  </a:lnTo>
                  <a:lnTo>
                    <a:pt x="7429995" y="2148713"/>
                  </a:lnTo>
                  <a:lnTo>
                    <a:pt x="7460996" y="2143163"/>
                  </a:lnTo>
                  <a:lnTo>
                    <a:pt x="7483195" y="2126551"/>
                  </a:lnTo>
                  <a:lnTo>
                    <a:pt x="7491235" y="2109914"/>
                  </a:lnTo>
                  <a:lnTo>
                    <a:pt x="7496543" y="2098941"/>
                  </a:lnTo>
                  <a:lnTo>
                    <a:pt x="7501014" y="2060409"/>
                  </a:lnTo>
                  <a:lnTo>
                    <a:pt x="7501014" y="2039416"/>
                  </a:lnTo>
                  <a:close/>
                </a:path>
                <a:path w="11153775" h="2346960">
                  <a:moveTo>
                    <a:pt x="7676680" y="1953514"/>
                  </a:moveTo>
                  <a:lnTo>
                    <a:pt x="7631963" y="1953514"/>
                  </a:lnTo>
                  <a:lnTo>
                    <a:pt x="7631963" y="2027123"/>
                  </a:lnTo>
                  <a:lnTo>
                    <a:pt x="7574229" y="2027123"/>
                  </a:lnTo>
                  <a:lnTo>
                    <a:pt x="7574229" y="1953514"/>
                  </a:lnTo>
                  <a:lnTo>
                    <a:pt x="7529754" y="1953514"/>
                  </a:lnTo>
                  <a:lnTo>
                    <a:pt x="7529754" y="2146071"/>
                  </a:lnTo>
                  <a:lnTo>
                    <a:pt x="7574229" y="2146071"/>
                  </a:lnTo>
                  <a:lnTo>
                    <a:pt x="7574229" y="2065858"/>
                  </a:lnTo>
                  <a:lnTo>
                    <a:pt x="7631963" y="2065858"/>
                  </a:lnTo>
                  <a:lnTo>
                    <a:pt x="7631963" y="2146071"/>
                  </a:lnTo>
                  <a:lnTo>
                    <a:pt x="7676680" y="2146071"/>
                  </a:lnTo>
                  <a:lnTo>
                    <a:pt x="7676680" y="2065858"/>
                  </a:lnTo>
                  <a:lnTo>
                    <a:pt x="7676680" y="2027123"/>
                  </a:lnTo>
                  <a:lnTo>
                    <a:pt x="7676680" y="1953514"/>
                  </a:lnTo>
                  <a:close/>
                </a:path>
                <a:path w="11153775" h="2346960">
                  <a:moveTo>
                    <a:pt x="7871765" y="2146071"/>
                  </a:moveTo>
                  <a:lnTo>
                    <a:pt x="7859420" y="2110740"/>
                  </a:lnTo>
                  <a:lnTo>
                    <a:pt x="7845946" y="2072220"/>
                  </a:lnTo>
                  <a:lnTo>
                    <a:pt x="7828178" y="2021395"/>
                  </a:lnTo>
                  <a:lnTo>
                    <a:pt x="7804442" y="1953514"/>
                  </a:lnTo>
                  <a:lnTo>
                    <a:pt x="7800264" y="1953514"/>
                  </a:lnTo>
                  <a:lnTo>
                    <a:pt x="7800264" y="2072220"/>
                  </a:lnTo>
                  <a:lnTo>
                    <a:pt x="7767587" y="2072220"/>
                  </a:lnTo>
                  <a:lnTo>
                    <a:pt x="7784058" y="2021395"/>
                  </a:lnTo>
                  <a:lnTo>
                    <a:pt x="7800264" y="2072220"/>
                  </a:lnTo>
                  <a:lnTo>
                    <a:pt x="7800264" y="1953514"/>
                  </a:lnTo>
                  <a:lnTo>
                    <a:pt x="7763408" y="1953514"/>
                  </a:lnTo>
                  <a:lnTo>
                    <a:pt x="7696340" y="2146071"/>
                  </a:lnTo>
                  <a:lnTo>
                    <a:pt x="7744003" y="2146071"/>
                  </a:lnTo>
                  <a:lnTo>
                    <a:pt x="7755306" y="2110740"/>
                  </a:lnTo>
                  <a:lnTo>
                    <a:pt x="7812799" y="2110740"/>
                  </a:lnTo>
                  <a:lnTo>
                    <a:pt x="7824102" y="2146071"/>
                  </a:lnTo>
                  <a:lnTo>
                    <a:pt x="7871765" y="2146071"/>
                  </a:lnTo>
                  <a:close/>
                </a:path>
                <a:path w="11153775" h="2346960">
                  <a:moveTo>
                    <a:pt x="8034172" y="2016391"/>
                  </a:moveTo>
                  <a:lnTo>
                    <a:pt x="8015198" y="1969858"/>
                  </a:lnTo>
                  <a:lnTo>
                    <a:pt x="7989710" y="1957336"/>
                  </a:lnTo>
                  <a:lnTo>
                    <a:pt x="7989710" y="2016391"/>
                  </a:lnTo>
                  <a:lnTo>
                    <a:pt x="7987792" y="2028113"/>
                  </a:lnTo>
                  <a:lnTo>
                    <a:pt x="7981785" y="2036076"/>
                  </a:lnTo>
                  <a:lnTo>
                    <a:pt x="7971256" y="2040623"/>
                  </a:lnTo>
                  <a:lnTo>
                    <a:pt x="7955801" y="2042071"/>
                  </a:lnTo>
                  <a:lnTo>
                    <a:pt x="7935646" y="2042071"/>
                  </a:lnTo>
                  <a:lnTo>
                    <a:pt x="7935646" y="1992376"/>
                  </a:lnTo>
                  <a:lnTo>
                    <a:pt x="7955801" y="1992376"/>
                  </a:lnTo>
                  <a:lnTo>
                    <a:pt x="7967726" y="1993138"/>
                  </a:lnTo>
                  <a:lnTo>
                    <a:pt x="7978648" y="1996401"/>
                  </a:lnTo>
                  <a:lnTo>
                    <a:pt x="7986611" y="2003666"/>
                  </a:lnTo>
                  <a:lnTo>
                    <a:pt x="7989710" y="2016391"/>
                  </a:lnTo>
                  <a:lnTo>
                    <a:pt x="7989710" y="1957336"/>
                  </a:lnTo>
                  <a:lnTo>
                    <a:pt x="7961198" y="1953514"/>
                  </a:lnTo>
                  <a:lnTo>
                    <a:pt x="7890929" y="1953514"/>
                  </a:lnTo>
                  <a:lnTo>
                    <a:pt x="7890929" y="2146071"/>
                  </a:lnTo>
                  <a:lnTo>
                    <a:pt x="7935646" y="2146071"/>
                  </a:lnTo>
                  <a:lnTo>
                    <a:pt x="7935646" y="2080666"/>
                  </a:lnTo>
                  <a:lnTo>
                    <a:pt x="7961198" y="2080666"/>
                  </a:lnTo>
                  <a:lnTo>
                    <a:pt x="7991881" y="2076284"/>
                  </a:lnTo>
                  <a:lnTo>
                    <a:pt x="8014830" y="2063623"/>
                  </a:lnTo>
                  <a:lnTo>
                    <a:pt x="8029194" y="2043417"/>
                  </a:lnTo>
                  <a:lnTo>
                    <a:pt x="8029448" y="2042071"/>
                  </a:lnTo>
                  <a:lnTo>
                    <a:pt x="8034172" y="2016391"/>
                  </a:lnTo>
                  <a:close/>
                </a:path>
                <a:path w="11153775" h="2346960">
                  <a:moveTo>
                    <a:pt x="8239823" y="1953514"/>
                  </a:moveTo>
                  <a:lnTo>
                    <a:pt x="8198548" y="1953514"/>
                  </a:lnTo>
                  <a:lnTo>
                    <a:pt x="8148675" y="2050643"/>
                  </a:lnTo>
                  <a:lnTo>
                    <a:pt x="8144713" y="2043010"/>
                  </a:lnTo>
                  <a:lnTo>
                    <a:pt x="8098320" y="1953514"/>
                  </a:lnTo>
                  <a:lnTo>
                    <a:pt x="8057515" y="1953514"/>
                  </a:lnTo>
                  <a:lnTo>
                    <a:pt x="8057515" y="2146071"/>
                  </a:lnTo>
                  <a:lnTo>
                    <a:pt x="8100263" y="2146071"/>
                  </a:lnTo>
                  <a:lnTo>
                    <a:pt x="8100263" y="2043010"/>
                  </a:lnTo>
                  <a:lnTo>
                    <a:pt x="8134667" y="2112708"/>
                  </a:lnTo>
                  <a:lnTo>
                    <a:pt x="8161934" y="2112708"/>
                  </a:lnTo>
                  <a:lnTo>
                    <a:pt x="8192592" y="2050643"/>
                  </a:lnTo>
                  <a:lnTo>
                    <a:pt x="8196834" y="2042071"/>
                  </a:lnTo>
                  <a:lnTo>
                    <a:pt x="8196834" y="2146071"/>
                  </a:lnTo>
                  <a:lnTo>
                    <a:pt x="8239823" y="2146071"/>
                  </a:lnTo>
                  <a:lnTo>
                    <a:pt x="8239823" y="2042071"/>
                  </a:lnTo>
                  <a:lnTo>
                    <a:pt x="8239823" y="1953514"/>
                  </a:lnTo>
                  <a:close/>
                </a:path>
                <a:path w="11153775" h="2346960">
                  <a:moveTo>
                    <a:pt x="8426552" y="1953514"/>
                  </a:moveTo>
                  <a:lnTo>
                    <a:pt x="8390928" y="1953514"/>
                  </a:lnTo>
                  <a:lnTo>
                    <a:pt x="8318449" y="2062200"/>
                  </a:lnTo>
                  <a:lnTo>
                    <a:pt x="8318449" y="1953514"/>
                  </a:lnTo>
                  <a:lnTo>
                    <a:pt x="8273732" y="1953514"/>
                  </a:lnTo>
                  <a:lnTo>
                    <a:pt x="8273732" y="2146071"/>
                  </a:lnTo>
                  <a:lnTo>
                    <a:pt x="8310092" y="2146071"/>
                  </a:lnTo>
                  <a:lnTo>
                    <a:pt x="8366150" y="2062200"/>
                  </a:lnTo>
                  <a:lnTo>
                    <a:pt x="8381835" y="2038731"/>
                  </a:lnTo>
                  <a:lnTo>
                    <a:pt x="8381835" y="2146071"/>
                  </a:lnTo>
                  <a:lnTo>
                    <a:pt x="8426552" y="2146071"/>
                  </a:lnTo>
                  <a:lnTo>
                    <a:pt x="8426552" y="2038731"/>
                  </a:lnTo>
                  <a:lnTo>
                    <a:pt x="8426552" y="1953514"/>
                  </a:lnTo>
                  <a:close/>
                </a:path>
                <a:path w="11153775" h="2346960">
                  <a:moveTo>
                    <a:pt x="8600021" y="1953615"/>
                  </a:moveTo>
                  <a:lnTo>
                    <a:pt x="8555304" y="1953615"/>
                  </a:lnTo>
                  <a:lnTo>
                    <a:pt x="8555304" y="1992376"/>
                  </a:lnTo>
                  <a:lnTo>
                    <a:pt x="8555304" y="2034540"/>
                  </a:lnTo>
                  <a:lnTo>
                    <a:pt x="8533193" y="2034540"/>
                  </a:lnTo>
                  <a:lnTo>
                    <a:pt x="8516899" y="2033143"/>
                  </a:lnTo>
                  <a:lnTo>
                    <a:pt x="8507171" y="2029053"/>
                  </a:lnTo>
                  <a:lnTo>
                    <a:pt x="8502472" y="2022360"/>
                  </a:lnTo>
                  <a:lnTo>
                    <a:pt x="8501253" y="2013178"/>
                  </a:lnTo>
                  <a:lnTo>
                    <a:pt x="8502510" y="2004656"/>
                  </a:lnTo>
                  <a:lnTo>
                    <a:pt x="8507273" y="1998091"/>
                  </a:lnTo>
                  <a:lnTo>
                    <a:pt x="8517001" y="1993874"/>
                  </a:lnTo>
                  <a:lnTo>
                    <a:pt x="8533193" y="1992376"/>
                  </a:lnTo>
                  <a:lnTo>
                    <a:pt x="8555304" y="1992376"/>
                  </a:lnTo>
                  <a:lnTo>
                    <a:pt x="8555304" y="1953615"/>
                  </a:lnTo>
                  <a:lnTo>
                    <a:pt x="8529955" y="1953615"/>
                  </a:lnTo>
                  <a:lnTo>
                    <a:pt x="8499272" y="1957501"/>
                  </a:lnTo>
                  <a:lnTo>
                    <a:pt x="8476069" y="1969122"/>
                  </a:lnTo>
                  <a:lnTo>
                    <a:pt x="8461705" y="1987854"/>
                  </a:lnTo>
                  <a:lnTo>
                    <a:pt x="8456778" y="2013178"/>
                  </a:lnTo>
                  <a:lnTo>
                    <a:pt x="8458937" y="2031326"/>
                  </a:lnTo>
                  <a:lnTo>
                    <a:pt x="8465375" y="2046300"/>
                  </a:lnTo>
                  <a:lnTo>
                    <a:pt x="8476056" y="2058073"/>
                  </a:lnTo>
                  <a:lnTo>
                    <a:pt x="8490928" y="2066671"/>
                  </a:lnTo>
                  <a:lnTo>
                    <a:pt x="8446706" y="2146147"/>
                  </a:lnTo>
                  <a:lnTo>
                    <a:pt x="8496084" y="2146147"/>
                  </a:lnTo>
                  <a:lnTo>
                    <a:pt x="8534908" y="2073224"/>
                  </a:lnTo>
                  <a:lnTo>
                    <a:pt x="8555304" y="2073224"/>
                  </a:lnTo>
                  <a:lnTo>
                    <a:pt x="8555304" y="2146147"/>
                  </a:lnTo>
                  <a:lnTo>
                    <a:pt x="8600021" y="2146147"/>
                  </a:lnTo>
                  <a:lnTo>
                    <a:pt x="8600021" y="2073224"/>
                  </a:lnTo>
                  <a:lnTo>
                    <a:pt x="8600021" y="2034540"/>
                  </a:lnTo>
                  <a:lnTo>
                    <a:pt x="8600021" y="1992376"/>
                  </a:lnTo>
                  <a:lnTo>
                    <a:pt x="8600021" y="1953615"/>
                  </a:lnTo>
                  <a:close/>
                </a:path>
                <a:path w="11153775" h="2346960">
                  <a:moveTo>
                    <a:pt x="10656964" y="163728"/>
                  </a:moveTo>
                  <a:lnTo>
                    <a:pt x="10537838" y="163728"/>
                  </a:lnTo>
                  <a:lnTo>
                    <a:pt x="10484752" y="217068"/>
                  </a:lnTo>
                  <a:lnTo>
                    <a:pt x="10603878" y="217068"/>
                  </a:lnTo>
                  <a:lnTo>
                    <a:pt x="10656964" y="163728"/>
                  </a:lnTo>
                  <a:close/>
                </a:path>
                <a:path w="11153775" h="2346960">
                  <a:moveTo>
                    <a:pt x="10810888" y="163728"/>
                  </a:moveTo>
                  <a:lnTo>
                    <a:pt x="10692524" y="163728"/>
                  </a:lnTo>
                  <a:lnTo>
                    <a:pt x="10637152" y="217068"/>
                  </a:lnTo>
                  <a:lnTo>
                    <a:pt x="10755643" y="217068"/>
                  </a:lnTo>
                  <a:lnTo>
                    <a:pt x="10810888" y="163728"/>
                  </a:lnTo>
                  <a:close/>
                </a:path>
                <a:path w="11153775" h="2346960">
                  <a:moveTo>
                    <a:pt x="11153407" y="10668"/>
                  </a:moveTo>
                  <a:lnTo>
                    <a:pt x="11136389" y="10668"/>
                  </a:lnTo>
                  <a:lnTo>
                    <a:pt x="11001439" y="143675"/>
                  </a:lnTo>
                  <a:lnTo>
                    <a:pt x="10989970" y="143675"/>
                  </a:lnTo>
                  <a:lnTo>
                    <a:pt x="10989970" y="155257"/>
                  </a:lnTo>
                  <a:lnTo>
                    <a:pt x="10855414" y="287655"/>
                  </a:lnTo>
                  <a:lnTo>
                    <a:pt x="9583687" y="287655"/>
                  </a:lnTo>
                  <a:lnTo>
                    <a:pt x="9617926" y="254152"/>
                  </a:lnTo>
                  <a:lnTo>
                    <a:pt x="10775620" y="254139"/>
                  </a:lnTo>
                  <a:lnTo>
                    <a:pt x="10875963" y="155257"/>
                  </a:lnTo>
                  <a:lnTo>
                    <a:pt x="10989970" y="155257"/>
                  </a:lnTo>
                  <a:lnTo>
                    <a:pt x="10989970" y="143675"/>
                  </a:lnTo>
                  <a:lnTo>
                    <a:pt x="10870908" y="143675"/>
                  </a:lnTo>
                  <a:lnTo>
                    <a:pt x="10859160" y="155257"/>
                  </a:lnTo>
                  <a:lnTo>
                    <a:pt x="10770578" y="242570"/>
                  </a:lnTo>
                  <a:lnTo>
                    <a:pt x="9612859" y="242570"/>
                  </a:lnTo>
                  <a:lnTo>
                    <a:pt x="9567088" y="287655"/>
                  </a:lnTo>
                  <a:lnTo>
                    <a:pt x="9363342" y="287655"/>
                  </a:lnTo>
                  <a:lnTo>
                    <a:pt x="9356763" y="267335"/>
                  </a:lnTo>
                  <a:lnTo>
                    <a:pt x="9343263" y="251637"/>
                  </a:lnTo>
                  <a:lnTo>
                    <a:pt x="9324784" y="242062"/>
                  </a:lnTo>
                  <a:lnTo>
                    <a:pt x="9303258" y="240157"/>
                  </a:lnTo>
                  <a:lnTo>
                    <a:pt x="9282633" y="246634"/>
                  </a:lnTo>
                  <a:lnTo>
                    <a:pt x="9266695" y="259930"/>
                  </a:lnTo>
                  <a:lnTo>
                    <a:pt x="9256992" y="278155"/>
                  </a:lnTo>
                  <a:lnTo>
                    <a:pt x="9256141" y="287655"/>
                  </a:lnTo>
                  <a:lnTo>
                    <a:pt x="9255087" y="299288"/>
                  </a:lnTo>
                  <a:lnTo>
                    <a:pt x="9260853" y="318274"/>
                  </a:lnTo>
                  <a:lnTo>
                    <a:pt x="9272791" y="333476"/>
                  </a:lnTo>
                  <a:lnTo>
                    <a:pt x="9289402" y="343560"/>
                  </a:lnTo>
                  <a:lnTo>
                    <a:pt x="9309189" y="347218"/>
                  </a:lnTo>
                  <a:lnTo>
                    <a:pt x="9309379" y="347218"/>
                  </a:lnTo>
                  <a:lnTo>
                    <a:pt x="9329141" y="343560"/>
                  </a:lnTo>
                  <a:lnTo>
                    <a:pt x="9345765" y="333476"/>
                  </a:lnTo>
                  <a:lnTo>
                    <a:pt x="9357741" y="318274"/>
                  </a:lnTo>
                  <a:lnTo>
                    <a:pt x="9363583" y="299288"/>
                  </a:lnTo>
                  <a:lnTo>
                    <a:pt x="10860405" y="299288"/>
                  </a:lnTo>
                  <a:lnTo>
                    <a:pt x="11153407" y="106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611286" y="2322213"/>
              <a:ext cx="157861" cy="9861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222590" y="2458812"/>
              <a:ext cx="461645" cy="260350"/>
            </a:xfrm>
            <a:custGeom>
              <a:avLst/>
              <a:gdLst/>
              <a:ahLst/>
              <a:cxnLst/>
              <a:rect l="l" t="t" r="r" b="b"/>
              <a:pathLst>
                <a:path w="461645" h="260350">
                  <a:moveTo>
                    <a:pt x="451840" y="0"/>
                  </a:moveTo>
                  <a:lnTo>
                    <a:pt x="403438" y="0"/>
                  </a:lnTo>
                  <a:lnTo>
                    <a:pt x="375428" y="20278"/>
                  </a:lnTo>
                  <a:lnTo>
                    <a:pt x="416951" y="147481"/>
                  </a:lnTo>
                  <a:lnTo>
                    <a:pt x="308352" y="68864"/>
                  </a:lnTo>
                  <a:lnTo>
                    <a:pt x="199507" y="147481"/>
                  </a:lnTo>
                  <a:lnTo>
                    <a:pt x="241030" y="20278"/>
                  </a:lnTo>
                  <a:lnTo>
                    <a:pt x="26535" y="175005"/>
                  </a:lnTo>
                  <a:lnTo>
                    <a:pt x="0" y="256429"/>
                  </a:lnTo>
                  <a:lnTo>
                    <a:pt x="57985" y="214364"/>
                  </a:lnTo>
                  <a:lnTo>
                    <a:pt x="43243" y="260139"/>
                  </a:lnTo>
                  <a:lnTo>
                    <a:pt x="160687" y="175125"/>
                  </a:lnTo>
                  <a:lnTo>
                    <a:pt x="145699" y="221371"/>
                  </a:lnTo>
                  <a:lnTo>
                    <a:pt x="307615" y="104265"/>
                  </a:lnTo>
                  <a:lnTo>
                    <a:pt x="349384" y="134531"/>
                  </a:lnTo>
                  <a:lnTo>
                    <a:pt x="398800" y="165635"/>
                  </a:lnTo>
                  <a:lnTo>
                    <a:pt x="454543" y="189902"/>
                  </a:lnTo>
                  <a:lnTo>
                    <a:pt x="461423" y="191844"/>
                  </a:lnTo>
                  <a:lnTo>
                    <a:pt x="408843" y="30958"/>
                  </a:lnTo>
                  <a:lnTo>
                    <a:pt x="451840" y="0"/>
                  </a:lnTo>
                  <a:close/>
                </a:path>
              </a:pathLst>
            </a:custGeom>
            <a:solidFill>
              <a:srgbClr val="BCB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228231" y="2251074"/>
              <a:ext cx="517525" cy="537210"/>
            </a:xfrm>
            <a:custGeom>
              <a:avLst/>
              <a:gdLst/>
              <a:ahLst/>
              <a:cxnLst/>
              <a:rect l="l" t="t" r="r" b="b"/>
              <a:pathLst>
                <a:path w="517525" h="537210">
                  <a:moveTo>
                    <a:pt x="343738" y="342277"/>
                  </a:moveTo>
                  <a:lnTo>
                    <a:pt x="301967" y="311988"/>
                  </a:lnTo>
                  <a:lnTo>
                    <a:pt x="144233" y="426199"/>
                  </a:lnTo>
                  <a:lnTo>
                    <a:pt x="140055" y="429120"/>
                  </a:lnTo>
                  <a:lnTo>
                    <a:pt x="155041" y="382866"/>
                  </a:lnTo>
                  <a:lnTo>
                    <a:pt x="115722" y="411340"/>
                  </a:lnTo>
                  <a:lnTo>
                    <a:pt x="74942" y="536829"/>
                  </a:lnTo>
                  <a:lnTo>
                    <a:pt x="343738" y="342277"/>
                  </a:lnTo>
                  <a:close/>
                </a:path>
                <a:path w="517525" h="537210">
                  <a:moveTo>
                    <a:pt x="517131" y="150342"/>
                  </a:moveTo>
                  <a:lnTo>
                    <a:pt x="512559" y="134658"/>
                  </a:lnTo>
                  <a:lnTo>
                    <a:pt x="498652" y="124256"/>
                  </a:lnTo>
                  <a:lnTo>
                    <a:pt x="478320" y="120840"/>
                  </a:lnTo>
                  <a:lnTo>
                    <a:pt x="477278" y="120662"/>
                  </a:lnTo>
                  <a:lnTo>
                    <a:pt x="466509" y="120662"/>
                  </a:lnTo>
                  <a:lnTo>
                    <a:pt x="383298" y="120840"/>
                  </a:lnTo>
                  <a:lnTo>
                    <a:pt x="433336" y="84696"/>
                  </a:lnTo>
                  <a:lnTo>
                    <a:pt x="452335" y="71145"/>
                  </a:lnTo>
                  <a:lnTo>
                    <a:pt x="449389" y="61671"/>
                  </a:lnTo>
                  <a:lnTo>
                    <a:pt x="445820" y="55473"/>
                  </a:lnTo>
                  <a:lnTo>
                    <a:pt x="431507" y="30632"/>
                  </a:lnTo>
                  <a:lnTo>
                    <a:pt x="419163" y="22898"/>
                  </a:lnTo>
                  <a:lnTo>
                    <a:pt x="419163" y="65125"/>
                  </a:lnTo>
                  <a:lnTo>
                    <a:pt x="415480" y="66090"/>
                  </a:lnTo>
                  <a:lnTo>
                    <a:pt x="407200" y="69646"/>
                  </a:lnTo>
                  <a:lnTo>
                    <a:pt x="399326" y="73952"/>
                  </a:lnTo>
                  <a:lnTo>
                    <a:pt x="391922" y="78981"/>
                  </a:lnTo>
                  <a:lnTo>
                    <a:pt x="385013" y="84696"/>
                  </a:lnTo>
                  <a:lnTo>
                    <a:pt x="375869" y="75958"/>
                  </a:lnTo>
                  <a:lnTo>
                    <a:pt x="365823" y="68249"/>
                  </a:lnTo>
                  <a:lnTo>
                    <a:pt x="355066" y="61671"/>
                  </a:lnTo>
                  <a:lnTo>
                    <a:pt x="343522" y="56134"/>
                  </a:lnTo>
                  <a:lnTo>
                    <a:pt x="343154" y="56134"/>
                  </a:lnTo>
                  <a:lnTo>
                    <a:pt x="361543" y="55473"/>
                  </a:lnTo>
                  <a:lnTo>
                    <a:pt x="414985" y="61379"/>
                  </a:lnTo>
                  <a:lnTo>
                    <a:pt x="419163" y="65125"/>
                  </a:lnTo>
                  <a:lnTo>
                    <a:pt x="419163" y="22898"/>
                  </a:lnTo>
                  <a:lnTo>
                    <a:pt x="366433" y="3695"/>
                  </a:lnTo>
                  <a:lnTo>
                    <a:pt x="326288" y="342"/>
                  </a:lnTo>
                  <a:lnTo>
                    <a:pt x="310032" y="0"/>
                  </a:lnTo>
                  <a:lnTo>
                    <a:pt x="293738" y="165"/>
                  </a:lnTo>
                  <a:lnTo>
                    <a:pt x="218160" y="9017"/>
                  </a:lnTo>
                  <a:lnTo>
                    <a:pt x="153593" y="43281"/>
                  </a:lnTo>
                  <a:lnTo>
                    <a:pt x="126047" y="72377"/>
                  </a:lnTo>
                  <a:lnTo>
                    <a:pt x="94234" y="130378"/>
                  </a:lnTo>
                  <a:lnTo>
                    <a:pt x="80365" y="163296"/>
                  </a:lnTo>
                  <a:lnTo>
                    <a:pt x="66840" y="193065"/>
                  </a:lnTo>
                  <a:lnTo>
                    <a:pt x="87223" y="178333"/>
                  </a:lnTo>
                  <a:lnTo>
                    <a:pt x="65874" y="244005"/>
                  </a:lnTo>
                  <a:lnTo>
                    <a:pt x="56019" y="274447"/>
                  </a:lnTo>
                  <a:lnTo>
                    <a:pt x="42291" y="308902"/>
                  </a:lnTo>
                  <a:lnTo>
                    <a:pt x="23596" y="349529"/>
                  </a:lnTo>
                  <a:lnTo>
                    <a:pt x="7099" y="383387"/>
                  </a:lnTo>
                  <a:lnTo>
                    <a:pt x="0" y="397560"/>
                  </a:lnTo>
                  <a:lnTo>
                    <a:pt x="8851" y="391083"/>
                  </a:lnTo>
                  <a:lnTo>
                    <a:pt x="235140" y="227977"/>
                  </a:lnTo>
                  <a:lnTo>
                    <a:pt x="207378" y="207746"/>
                  </a:lnTo>
                  <a:lnTo>
                    <a:pt x="272491" y="207746"/>
                  </a:lnTo>
                  <a:lnTo>
                    <a:pt x="248894" y="280073"/>
                  </a:lnTo>
                  <a:lnTo>
                    <a:pt x="302704" y="241160"/>
                  </a:lnTo>
                  <a:lnTo>
                    <a:pt x="356514" y="280073"/>
                  </a:lnTo>
                  <a:lnTo>
                    <a:pt x="343827" y="241160"/>
                  </a:lnTo>
                  <a:lnTo>
                    <a:pt x="332930" y="207746"/>
                  </a:lnTo>
                  <a:lnTo>
                    <a:pt x="446189" y="207746"/>
                  </a:lnTo>
                  <a:lnTo>
                    <a:pt x="487222" y="178041"/>
                  </a:lnTo>
                  <a:lnTo>
                    <a:pt x="323100" y="178269"/>
                  </a:lnTo>
                  <a:lnTo>
                    <a:pt x="302463" y="115214"/>
                  </a:lnTo>
                  <a:lnTo>
                    <a:pt x="281889" y="178041"/>
                  </a:lnTo>
                  <a:lnTo>
                    <a:pt x="281800" y="178320"/>
                  </a:lnTo>
                  <a:lnTo>
                    <a:pt x="268389" y="178333"/>
                  </a:lnTo>
                  <a:lnTo>
                    <a:pt x="166446" y="178333"/>
                  </a:lnTo>
                  <a:lnTo>
                    <a:pt x="126542" y="149491"/>
                  </a:lnTo>
                  <a:lnTo>
                    <a:pt x="260934" y="149491"/>
                  </a:lnTo>
                  <a:lnTo>
                    <a:pt x="302463" y="22682"/>
                  </a:lnTo>
                  <a:lnTo>
                    <a:pt x="343979" y="149491"/>
                  </a:lnTo>
                  <a:lnTo>
                    <a:pt x="490905" y="149491"/>
                  </a:lnTo>
                  <a:lnTo>
                    <a:pt x="499275" y="151206"/>
                  </a:lnTo>
                  <a:lnTo>
                    <a:pt x="505256" y="155257"/>
                  </a:lnTo>
                  <a:lnTo>
                    <a:pt x="508977" y="161493"/>
                  </a:lnTo>
                  <a:lnTo>
                    <a:pt x="510565" y="169735"/>
                  </a:lnTo>
                  <a:lnTo>
                    <a:pt x="517131" y="150342"/>
                  </a:lnTo>
                  <a:close/>
                </a:path>
              </a:pathLst>
            </a:custGeom>
            <a:solidFill>
              <a:srgbClr val="585A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079229" y="1336471"/>
              <a:ext cx="1143000" cy="579120"/>
            </a:xfrm>
            <a:custGeom>
              <a:avLst/>
              <a:gdLst/>
              <a:ahLst/>
              <a:cxnLst/>
              <a:rect l="l" t="t" r="r" b="b"/>
              <a:pathLst>
                <a:path w="1143000" h="579119">
                  <a:moveTo>
                    <a:pt x="480936" y="325170"/>
                  </a:moveTo>
                  <a:lnTo>
                    <a:pt x="423151" y="277177"/>
                  </a:lnTo>
                  <a:lnTo>
                    <a:pt x="476516" y="232321"/>
                  </a:lnTo>
                  <a:lnTo>
                    <a:pt x="476516" y="168732"/>
                  </a:lnTo>
                  <a:lnTo>
                    <a:pt x="476516" y="94272"/>
                  </a:lnTo>
                  <a:lnTo>
                    <a:pt x="452945" y="74612"/>
                  </a:lnTo>
                  <a:lnTo>
                    <a:pt x="452945" y="160629"/>
                  </a:lnTo>
                  <a:lnTo>
                    <a:pt x="451650" y="163334"/>
                  </a:lnTo>
                  <a:lnTo>
                    <a:pt x="448995" y="168732"/>
                  </a:lnTo>
                  <a:lnTo>
                    <a:pt x="423684" y="154000"/>
                  </a:lnTo>
                  <a:lnTo>
                    <a:pt x="425386" y="150469"/>
                  </a:lnTo>
                  <a:lnTo>
                    <a:pt x="452945" y="160629"/>
                  </a:lnTo>
                  <a:lnTo>
                    <a:pt x="452945" y="74612"/>
                  </a:lnTo>
                  <a:lnTo>
                    <a:pt x="423938" y="50419"/>
                  </a:lnTo>
                  <a:lnTo>
                    <a:pt x="412940" y="41262"/>
                  </a:lnTo>
                  <a:lnTo>
                    <a:pt x="398653" y="29375"/>
                  </a:lnTo>
                  <a:lnTo>
                    <a:pt x="398653" y="399262"/>
                  </a:lnTo>
                  <a:lnTo>
                    <a:pt x="395554" y="402678"/>
                  </a:lnTo>
                  <a:lnTo>
                    <a:pt x="386346" y="394741"/>
                  </a:lnTo>
                  <a:lnTo>
                    <a:pt x="381723" y="390893"/>
                  </a:lnTo>
                  <a:lnTo>
                    <a:pt x="382778" y="389712"/>
                  </a:lnTo>
                  <a:lnTo>
                    <a:pt x="383781" y="388505"/>
                  </a:lnTo>
                  <a:lnTo>
                    <a:pt x="384848" y="387311"/>
                  </a:lnTo>
                  <a:lnTo>
                    <a:pt x="398653" y="399262"/>
                  </a:lnTo>
                  <a:lnTo>
                    <a:pt x="398653" y="29375"/>
                  </a:lnTo>
                  <a:lnTo>
                    <a:pt x="363372" y="0"/>
                  </a:lnTo>
                  <a:lnTo>
                    <a:pt x="125349" y="0"/>
                  </a:lnTo>
                  <a:lnTo>
                    <a:pt x="125349" y="122453"/>
                  </a:lnTo>
                  <a:lnTo>
                    <a:pt x="124231" y="124053"/>
                  </a:lnTo>
                  <a:lnTo>
                    <a:pt x="123609" y="125374"/>
                  </a:lnTo>
                  <a:lnTo>
                    <a:pt x="120103" y="122923"/>
                  </a:lnTo>
                  <a:lnTo>
                    <a:pt x="121932" y="118872"/>
                  </a:lnTo>
                  <a:lnTo>
                    <a:pt x="123050" y="119710"/>
                  </a:lnTo>
                  <a:lnTo>
                    <a:pt x="124879" y="120396"/>
                  </a:lnTo>
                  <a:lnTo>
                    <a:pt x="125349" y="122453"/>
                  </a:lnTo>
                  <a:lnTo>
                    <a:pt x="125349" y="0"/>
                  </a:lnTo>
                  <a:lnTo>
                    <a:pt x="112306" y="0"/>
                  </a:lnTo>
                  <a:lnTo>
                    <a:pt x="61633" y="42532"/>
                  </a:lnTo>
                  <a:lnTo>
                    <a:pt x="63271" y="41833"/>
                  </a:lnTo>
                  <a:lnTo>
                    <a:pt x="64630" y="41490"/>
                  </a:lnTo>
                  <a:lnTo>
                    <a:pt x="65900" y="41262"/>
                  </a:lnTo>
                  <a:lnTo>
                    <a:pt x="67754" y="44043"/>
                  </a:lnTo>
                  <a:lnTo>
                    <a:pt x="70993" y="46888"/>
                  </a:lnTo>
                  <a:lnTo>
                    <a:pt x="66840" y="48564"/>
                  </a:lnTo>
                  <a:lnTo>
                    <a:pt x="64249" y="50419"/>
                  </a:lnTo>
                  <a:lnTo>
                    <a:pt x="60375" y="50419"/>
                  </a:lnTo>
                  <a:lnTo>
                    <a:pt x="58826" y="47701"/>
                  </a:lnTo>
                  <a:lnTo>
                    <a:pt x="57531" y="45986"/>
                  </a:lnTo>
                  <a:lnTo>
                    <a:pt x="0" y="94272"/>
                  </a:lnTo>
                  <a:lnTo>
                    <a:pt x="0" y="203568"/>
                  </a:lnTo>
                  <a:lnTo>
                    <a:pt x="11595" y="203568"/>
                  </a:lnTo>
                  <a:lnTo>
                    <a:pt x="8978" y="202044"/>
                  </a:lnTo>
                  <a:lnTo>
                    <a:pt x="5892" y="200063"/>
                  </a:lnTo>
                  <a:lnTo>
                    <a:pt x="2146" y="198221"/>
                  </a:lnTo>
                  <a:lnTo>
                    <a:pt x="1892" y="198221"/>
                  </a:lnTo>
                  <a:lnTo>
                    <a:pt x="10223" y="192252"/>
                  </a:lnTo>
                  <a:lnTo>
                    <a:pt x="14808" y="187960"/>
                  </a:lnTo>
                  <a:lnTo>
                    <a:pt x="21831" y="185356"/>
                  </a:lnTo>
                  <a:lnTo>
                    <a:pt x="28956" y="193509"/>
                  </a:lnTo>
                  <a:lnTo>
                    <a:pt x="28308" y="194754"/>
                  </a:lnTo>
                  <a:lnTo>
                    <a:pt x="26339" y="198221"/>
                  </a:lnTo>
                  <a:lnTo>
                    <a:pt x="23622" y="201256"/>
                  </a:lnTo>
                  <a:lnTo>
                    <a:pt x="20358" y="203568"/>
                  </a:lnTo>
                  <a:lnTo>
                    <a:pt x="155397" y="203568"/>
                  </a:lnTo>
                  <a:lnTo>
                    <a:pt x="160134" y="185356"/>
                  </a:lnTo>
                  <a:lnTo>
                    <a:pt x="171107" y="143205"/>
                  </a:lnTo>
                  <a:lnTo>
                    <a:pt x="288353" y="143205"/>
                  </a:lnTo>
                  <a:lnTo>
                    <a:pt x="308190" y="159753"/>
                  </a:lnTo>
                  <a:lnTo>
                    <a:pt x="308190" y="219252"/>
                  </a:lnTo>
                  <a:lnTo>
                    <a:pt x="288353" y="235800"/>
                  </a:lnTo>
                  <a:lnTo>
                    <a:pt x="166979" y="235800"/>
                  </a:lnTo>
                  <a:lnTo>
                    <a:pt x="166979" y="336727"/>
                  </a:lnTo>
                  <a:lnTo>
                    <a:pt x="289217" y="336727"/>
                  </a:lnTo>
                  <a:lnTo>
                    <a:pt x="309016" y="353275"/>
                  </a:lnTo>
                  <a:lnTo>
                    <a:pt x="309016" y="419442"/>
                  </a:lnTo>
                  <a:lnTo>
                    <a:pt x="288378" y="436829"/>
                  </a:lnTo>
                  <a:lnTo>
                    <a:pt x="171132" y="436829"/>
                  </a:lnTo>
                  <a:lnTo>
                    <a:pt x="155422" y="376428"/>
                  </a:lnTo>
                  <a:lnTo>
                    <a:pt x="26835" y="376428"/>
                  </a:lnTo>
                  <a:lnTo>
                    <a:pt x="26835" y="464781"/>
                  </a:lnTo>
                  <a:lnTo>
                    <a:pt x="25704" y="466305"/>
                  </a:lnTo>
                  <a:lnTo>
                    <a:pt x="24472" y="467639"/>
                  </a:lnTo>
                  <a:lnTo>
                    <a:pt x="23088" y="468833"/>
                  </a:lnTo>
                  <a:lnTo>
                    <a:pt x="22860" y="469011"/>
                  </a:lnTo>
                  <a:lnTo>
                    <a:pt x="21094" y="467194"/>
                  </a:lnTo>
                  <a:lnTo>
                    <a:pt x="20142" y="466305"/>
                  </a:lnTo>
                  <a:lnTo>
                    <a:pt x="22707" y="463359"/>
                  </a:lnTo>
                  <a:lnTo>
                    <a:pt x="26835" y="464781"/>
                  </a:lnTo>
                  <a:lnTo>
                    <a:pt x="26835" y="376428"/>
                  </a:lnTo>
                  <a:lnTo>
                    <a:pt x="177" y="376428"/>
                  </a:lnTo>
                  <a:lnTo>
                    <a:pt x="177" y="481457"/>
                  </a:lnTo>
                  <a:lnTo>
                    <a:pt x="117462" y="579094"/>
                  </a:lnTo>
                  <a:lnTo>
                    <a:pt x="148120" y="579094"/>
                  </a:lnTo>
                  <a:lnTo>
                    <a:pt x="76796" y="513765"/>
                  </a:lnTo>
                  <a:lnTo>
                    <a:pt x="82956" y="507187"/>
                  </a:lnTo>
                  <a:lnTo>
                    <a:pt x="159550" y="579094"/>
                  </a:lnTo>
                  <a:lnTo>
                    <a:pt x="362826" y="579094"/>
                  </a:lnTo>
                  <a:lnTo>
                    <a:pt x="449808" y="507187"/>
                  </a:lnTo>
                  <a:lnTo>
                    <a:pt x="480936" y="481457"/>
                  </a:lnTo>
                  <a:lnTo>
                    <a:pt x="480936" y="387311"/>
                  </a:lnTo>
                  <a:lnTo>
                    <a:pt x="480936" y="325170"/>
                  </a:lnTo>
                  <a:close/>
                </a:path>
                <a:path w="1143000" h="579119">
                  <a:moveTo>
                    <a:pt x="1142504" y="512483"/>
                  </a:moveTo>
                  <a:lnTo>
                    <a:pt x="1135481" y="507606"/>
                  </a:lnTo>
                  <a:lnTo>
                    <a:pt x="1132624" y="504926"/>
                  </a:lnTo>
                  <a:lnTo>
                    <a:pt x="1129385" y="501904"/>
                  </a:lnTo>
                  <a:lnTo>
                    <a:pt x="1124318" y="495617"/>
                  </a:lnTo>
                  <a:lnTo>
                    <a:pt x="1124153" y="495427"/>
                  </a:lnTo>
                  <a:lnTo>
                    <a:pt x="1142314" y="500240"/>
                  </a:lnTo>
                  <a:lnTo>
                    <a:pt x="1142314" y="489140"/>
                  </a:lnTo>
                  <a:lnTo>
                    <a:pt x="1142314" y="453415"/>
                  </a:lnTo>
                  <a:lnTo>
                    <a:pt x="1129347" y="450405"/>
                  </a:lnTo>
                  <a:lnTo>
                    <a:pt x="1124013" y="449173"/>
                  </a:lnTo>
                  <a:lnTo>
                    <a:pt x="1124013" y="495338"/>
                  </a:lnTo>
                  <a:lnTo>
                    <a:pt x="1123124" y="495109"/>
                  </a:lnTo>
                  <a:lnTo>
                    <a:pt x="1121448" y="494741"/>
                  </a:lnTo>
                  <a:lnTo>
                    <a:pt x="1112901" y="495033"/>
                  </a:lnTo>
                  <a:lnTo>
                    <a:pt x="1112901" y="530631"/>
                  </a:lnTo>
                  <a:lnTo>
                    <a:pt x="1110119" y="531368"/>
                  </a:lnTo>
                  <a:lnTo>
                    <a:pt x="1106601" y="531888"/>
                  </a:lnTo>
                  <a:lnTo>
                    <a:pt x="1103134" y="531888"/>
                  </a:lnTo>
                  <a:lnTo>
                    <a:pt x="1101763" y="530212"/>
                  </a:lnTo>
                  <a:lnTo>
                    <a:pt x="1100582" y="529399"/>
                  </a:lnTo>
                  <a:lnTo>
                    <a:pt x="1100315" y="529399"/>
                  </a:lnTo>
                  <a:lnTo>
                    <a:pt x="1101826" y="528231"/>
                  </a:lnTo>
                  <a:lnTo>
                    <a:pt x="1103439" y="526211"/>
                  </a:lnTo>
                  <a:lnTo>
                    <a:pt x="1107020" y="526211"/>
                  </a:lnTo>
                  <a:lnTo>
                    <a:pt x="1108875" y="528231"/>
                  </a:lnTo>
                  <a:lnTo>
                    <a:pt x="1112901" y="530631"/>
                  </a:lnTo>
                  <a:lnTo>
                    <a:pt x="1112901" y="495033"/>
                  </a:lnTo>
                  <a:lnTo>
                    <a:pt x="1095705" y="495617"/>
                  </a:lnTo>
                  <a:lnTo>
                    <a:pt x="1095705" y="495401"/>
                  </a:lnTo>
                  <a:lnTo>
                    <a:pt x="1095705" y="489140"/>
                  </a:lnTo>
                  <a:lnTo>
                    <a:pt x="1121346" y="494741"/>
                  </a:lnTo>
                  <a:lnTo>
                    <a:pt x="1123518" y="494741"/>
                  </a:lnTo>
                  <a:lnTo>
                    <a:pt x="1124013" y="495338"/>
                  </a:lnTo>
                  <a:lnTo>
                    <a:pt x="1124013" y="449173"/>
                  </a:lnTo>
                  <a:lnTo>
                    <a:pt x="1071283" y="436880"/>
                  </a:lnTo>
                  <a:lnTo>
                    <a:pt x="1062685" y="403161"/>
                  </a:lnTo>
                  <a:lnTo>
                    <a:pt x="1060272" y="393687"/>
                  </a:lnTo>
                  <a:lnTo>
                    <a:pt x="1058202" y="385533"/>
                  </a:lnTo>
                  <a:lnTo>
                    <a:pt x="1057046" y="381025"/>
                  </a:lnTo>
                  <a:lnTo>
                    <a:pt x="1053807" y="368300"/>
                  </a:lnTo>
                  <a:lnTo>
                    <a:pt x="1052118" y="361696"/>
                  </a:lnTo>
                  <a:lnTo>
                    <a:pt x="1049045" y="349618"/>
                  </a:lnTo>
                  <a:lnTo>
                    <a:pt x="1049045" y="364109"/>
                  </a:lnTo>
                  <a:lnTo>
                    <a:pt x="1048334" y="365480"/>
                  </a:lnTo>
                  <a:lnTo>
                    <a:pt x="1047737" y="366903"/>
                  </a:lnTo>
                  <a:lnTo>
                    <a:pt x="1047140" y="368274"/>
                  </a:lnTo>
                  <a:lnTo>
                    <a:pt x="1041107" y="364959"/>
                  </a:lnTo>
                  <a:lnTo>
                    <a:pt x="1041438" y="364109"/>
                  </a:lnTo>
                  <a:lnTo>
                    <a:pt x="1042035" y="362750"/>
                  </a:lnTo>
                  <a:lnTo>
                    <a:pt x="1042631" y="361696"/>
                  </a:lnTo>
                  <a:lnTo>
                    <a:pt x="1044816" y="362369"/>
                  </a:lnTo>
                  <a:lnTo>
                    <a:pt x="1046924" y="363194"/>
                  </a:lnTo>
                  <a:lnTo>
                    <a:pt x="1049045" y="364109"/>
                  </a:lnTo>
                  <a:lnTo>
                    <a:pt x="1049045" y="349618"/>
                  </a:lnTo>
                  <a:lnTo>
                    <a:pt x="1046975" y="341464"/>
                  </a:lnTo>
                  <a:lnTo>
                    <a:pt x="1046708" y="340436"/>
                  </a:lnTo>
                  <a:lnTo>
                    <a:pt x="1044917" y="341147"/>
                  </a:lnTo>
                  <a:lnTo>
                    <a:pt x="1044206" y="341464"/>
                  </a:lnTo>
                  <a:lnTo>
                    <a:pt x="1043241" y="339242"/>
                  </a:lnTo>
                  <a:lnTo>
                    <a:pt x="1039139" y="329692"/>
                  </a:lnTo>
                  <a:lnTo>
                    <a:pt x="1036561" y="323799"/>
                  </a:lnTo>
                  <a:lnTo>
                    <a:pt x="1041031" y="322300"/>
                  </a:lnTo>
                  <a:lnTo>
                    <a:pt x="1041984" y="321983"/>
                  </a:lnTo>
                  <a:lnTo>
                    <a:pt x="1039533" y="312331"/>
                  </a:lnTo>
                  <a:lnTo>
                    <a:pt x="1039418" y="311886"/>
                  </a:lnTo>
                  <a:lnTo>
                    <a:pt x="1032814" y="286054"/>
                  </a:lnTo>
                  <a:lnTo>
                    <a:pt x="1032598" y="285178"/>
                  </a:lnTo>
                  <a:lnTo>
                    <a:pt x="1028128" y="267690"/>
                  </a:lnTo>
                  <a:lnTo>
                    <a:pt x="1028090" y="267525"/>
                  </a:lnTo>
                  <a:lnTo>
                    <a:pt x="1015339" y="217601"/>
                  </a:lnTo>
                  <a:lnTo>
                    <a:pt x="1015339" y="499999"/>
                  </a:lnTo>
                  <a:lnTo>
                    <a:pt x="1015161" y="499999"/>
                  </a:lnTo>
                  <a:lnTo>
                    <a:pt x="1011745" y="502373"/>
                  </a:lnTo>
                  <a:lnTo>
                    <a:pt x="1009751" y="504926"/>
                  </a:lnTo>
                  <a:lnTo>
                    <a:pt x="1008303" y="504583"/>
                  </a:lnTo>
                  <a:lnTo>
                    <a:pt x="1005700" y="503428"/>
                  </a:lnTo>
                  <a:lnTo>
                    <a:pt x="1003122" y="501904"/>
                  </a:lnTo>
                  <a:lnTo>
                    <a:pt x="1000887" y="499999"/>
                  </a:lnTo>
                  <a:lnTo>
                    <a:pt x="1002385" y="498398"/>
                  </a:lnTo>
                  <a:lnTo>
                    <a:pt x="1003808" y="495846"/>
                  </a:lnTo>
                  <a:lnTo>
                    <a:pt x="1003922" y="495617"/>
                  </a:lnTo>
                  <a:lnTo>
                    <a:pt x="1004049" y="495401"/>
                  </a:lnTo>
                  <a:lnTo>
                    <a:pt x="1004874" y="495401"/>
                  </a:lnTo>
                  <a:lnTo>
                    <a:pt x="1008354" y="495846"/>
                  </a:lnTo>
                  <a:lnTo>
                    <a:pt x="1010881" y="497801"/>
                  </a:lnTo>
                  <a:lnTo>
                    <a:pt x="1015339" y="499999"/>
                  </a:lnTo>
                  <a:lnTo>
                    <a:pt x="1015339" y="217601"/>
                  </a:lnTo>
                  <a:lnTo>
                    <a:pt x="1004150" y="173786"/>
                  </a:lnTo>
                  <a:lnTo>
                    <a:pt x="1003173" y="169951"/>
                  </a:lnTo>
                  <a:lnTo>
                    <a:pt x="1003173" y="399135"/>
                  </a:lnTo>
                  <a:lnTo>
                    <a:pt x="1001128" y="400761"/>
                  </a:lnTo>
                  <a:lnTo>
                    <a:pt x="999121" y="403161"/>
                  </a:lnTo>
                  <a:lnTo>
                    <a:pt x="996315" y="401815"/>
                  </a:lnTo>
                  <a:lnTo>
                    <a:pt x="994549" y="400177"/>
                  </a:lnTo>
                  <a:lnTo>
                    <a:pt x="993000" y="397395"/>
                  </a:lnTo>
                  <a:lnTo>
                    <a:pt x="995502" y="395135"/>
                  </a:lnTo>
                  <a:lnTo>
                    <a:pt x="996683" y="393687"/>
                  </a:lnTo>
                  <a:lnTo>
                    <a:pt x="1003173" y="399135"/>
                  </a:lnTo>
                  <a:lnTo>
                    <a:pt x="1003173" y="169951"/>
                  </a:lnTo>
                  <a:lnTo>
                    <a:pt x="1001737" y="164312"/>
                  </a:lnTo>
                  <a:lnTo>
                    <a:pt x="999667" y="156210"/>
                  </a:lnTo>
                  <a:lnTo>
                    <a:pt x="995260" y="138925"/>
                  </a:lnTo>
                  <a:lnTo>
                    <a:pt x="991946" y="125971"/>
                  </a:lnTo>
                  <a:lnTo>
                    <a:pt x="991946" y="333171"/>
                  </a:lnTo>
                  <a:lnTo>
                    <a:pt x="988479" y="339242"/>
                  </a:lnTo>
                  <a:lnTo>
                    <a:pt x="973772" y="330492"/>
                  </a:lnTo>
                  <a:lnTo>
                    <a:pt x="968070" y="327113"/>
                  </a:lnTo>
                  <a:lnTo>
                    <a:pt x="967803" y="327113"/>
                  </a:lnTo>
                  <a:lnTo>
                    <a:pt x="970191" y="322300"/>
                  </a:lnTo>
                  <a:lnTo>
                    <a:pt x="991946" y="333171"/>
                  </a:lnTo>
                  <a:lnTo>
                    <a:pt x="991946" y="125971"/>
                  </a:lnTo>
                  <a:lnTo>
                    <a:pt x="989558" y="116624"/>
                  </a:lnTo>
                  <a:lnTo>
                    <a:pt x="989507" y="116420"/>
                  </a:lnTo>
                  <a:lnTo>
                    <a:pt x="972337" y="110528"/>
                  </a:lnTo>
                  <a:lnTo>
                    <a:pt x="974839" y="103974"/>
                  </a:lnTo>
                  <a:lnTo>
                    <a:pt x="987691" y="109347"/>
                  </a:lnTo>
                  <a:lnTo>
                    <a:pt x="986320" y="103974"/>
                  </a:lnTo>
                  <a:lnTo>
                    <a:pt x="982459" y="88900"/>
                  </a:lnTo>
                  <a:lnTo>
                    <a:pt x="975347" y="61061"/>
                  </a:lnTo>
                  <a:lnTo>
                    <a:pt x="974915" y="59385"/>
                  </a:lnTo>
                  <a:lnTo>
                    <a:pt x="967054" y="28638"/>
                  </a:lnTo>
                  <a:lnTo>
                    <a:pt x="967054" y="519137"/>
                  </a:lnTo>
                  <a:lnTo>
                    <a:pt x="965161" y="522681"/>
                  </a:lnTo>
                  <a:lnTo>
                    <a:pt x="963409" y="529323"/>
                  </a:lnTo>
                  <a:lnTo>
                    <a:pt x="943508" y="506717"/>
                  </a:lnTo>
                  <a:lnTo>
                    <a:pt x="945476" y="505142"/>
                  </a:lnTo>
                  <a:lnTo>
                    <a:pt x="948842" y="501904"/>
                  </a:lnTo>
                  <a:lnTo>
                    <a:pt x="955255" y="507136"/>
                  </a:lnTo>
                  <a:lnTo>
                    <a:pt x="960932" y="512483"/>
                  </a:lnTo>
                  <a:lnTo>
                    <a:pt x="966266" y="518185"/>
                  </a:lnTo>
                  <a:lnTo>
                    <a:pt x="967054" y="519137"/>
                  </a:lnTo>
                  <a:lnTo>
                    <a:pt x="967054" y="28638"/>
                  </a:lnTo>
                  <a:lnTo>
                    <a:pt x="961440" y="6680"/>
                  </a:lnTo>
                  <a:lnTo>
                    <a:pt x="959751" y="76"/>
                  </a:lnTo>
                  <a:lnTo>
                    <a:pt x="912304" y="76"/>
                  </a:lnTo>
                  <a:lnTo>
                    <a:pt x="912304" y="167525"/>
                  </a:lnTo>
                  <a:lnTo>
                    <a:pt x="912304" y="170357"/>
                  </a:lnTo>
                  <a:lnTo>
                    <a:pt x="909332" y="173786"/>
                  </a:lnTo>
                  <a:lnTo>
                    <a:pt x="908545" y="173545"/>
                  </a:lnTo>
                  <a:lnTo>
                    <a:pt x="906360" y="172440"/>
                  </a:lnTo>
                  <a:lnTo>
                    <a:pt x="904252" y="170942"/>
                  </a:lnTo>
                  <a:lnTo>
                    <a:pt x="902436" y="169176"/>
                  </a:lnTo>
                  <a:lnTo>
                    <a:pt x="904024" y="167728"/>
                  </a:lnTo>
                  <a:lnTo>
                    <a:pt x="905573" y="166230"/>
                  </a:lnTo>
                  <a:lnTo>
                    <a:pt x="907694" y="164312"/>
                  </a:lnTo>
                  <a:lnTo>
                    <a:pt x="909815" y="166230"/>
                  </a:lnTo>
                  <a:lnTo>
                    <a:pt x="912304" y="167525"/>
                  </a:lnTo>
                  <a:lnTo>
                    <a:pt x="912304" y="76"/>
                  </a:lnTo>
                  <a:lnTo>
                    <a:pt x="889736" y="76"/>
                  </a:lnTo>
                  <a:lnTo>
                    <a:pt x="889736" y="129400"/>
                  </a:lnTo>
                  <a:lnTo>
                    <a:pt x="886904" y="132524"/>
                  </a:lnTo>
                  <a:lnTo>
                    <a:pt x="886904" y="279704"/>
                  </a:lnTo>
                  <a:lnTo>
                    <a:pt x="882142" y="285178"/>
                  </a:lnTo>
                  <a:lnTo>
                    <a:pt x="867029" y="271792"/>
                  </a:lnTo>
                  <a:lnTo>
                    <a:pt x="868426" y="270344"/>
                  </a:lnTo>
                  <a:lnTo>
                    <a:pt x="870813" y="267525"/>
                  </a:lnTo>
                  <a:lnTo>
                    <a:pt x="871105" y="267690"/>
                  </a:lnTo>
                  <a:lnTo>
                    <a:pt x="876541" y="271500"/>
                  </a:lnTo>
                  <a:lnTo>
                    <a:pt x="881697" y="275628"/>
                  </a:lnTo>
                  <a:lnTo>
                    <a:pt x="886904" y="279704"/>
                  </a:lnTo>
                  <a:lnTo>
                    <a:pt x="886904" y="132524"/>
                  </a:lnTo>
                  <a:lnTo>
                    <a:pt x="881100" y="138925"/>
                  </a:lnTo>
                  <a:lnTo>
                    <a:pt x="850861" y="99631"/>
                  </a:lnTo>
                  <a:lnTo>
                    <a:pt x="850861" y="286054"/>
                  </a:lnTo>
                  <a:lnTo>
                    <a:pt x="777341" y="286054"/>
                  </a:lnTo>
                  <a:lnTo>
                    <a:pt x="789368" y="243116"/>
                  </a:lnTo>
                  <a:lnTo>
                    <a:pt x="785088" y="238328"/>
                  </a:lnTo>
                  <a:lnTo>
                    <a:pt x="789686" y="234454"/>
                  </a:lnTo>
                  <a:lnTo>
                    <a:pt x="791273" y="236296"/>
                  </a:lnTo>
                  <a:lnTo>
                    <a:pt x="791794" y="234454"/>
                  </a:lnTo>
                  <a:lnTo>
                    <a:pt x="813714" y="156210"/>
                  </a:lnTo>
                  <a:lnTo>
                    <a:pt x="850861" y="286054"/>
                  </a:lnTo>
                  <a:lnTo>
                    <a:pt x="850861" y="99631"/>
                  </a:lnTo>
                  <a:lnTo>
                    <a:pt x="842606" y="88900"/>
                  </a:lnTo>
                  <a:lnTo>
                    <a:pt x="889736" y="129400"/>
                  </a:lnTo>
                  <a:lnTo>
                    <a:pt x="889736" y="76"/>
                  </a:lnTo>
                  <a:lnTo>
                    <a:pt x="825842" y="76"/>
                  </a:lnTo>
                  <a:lnTo>
                    <a:pt x="825842" y="59385"/>
                  </a:lnTo>
                  <a:lnTo>
                    <a:pt x="820216" y="59169"/>
                  </a:lnTo>
                  <a:lnTo>
                    <a:pt x="776859" y="33769"/>
                  </a:lnTo>
                  <a:lnTo>
                    <a:pt x="753643" y="15582"/>
                  </a:lnTo>
                  <a:lnTo>
                    <a:pt x="753643" y="323303"/>
                  </a:lnTo>
                  <a:lnTo>
                    <a:pt x="743559" y="327355"/>
                  </a:lnTo>
                  <a:lnTo>
                    <a:pt x="739165" y="330492"/>
                  </a:lnTo>
                  <a:lnTo>
                    <a:pt x="737349" y="329539"/>
                  </a:lnTo>
                  <a:lnTo>
                    <a:pt x="733691" y="327113"/>
                  </a:lnTo>
                  <a:lnTo>
                    <a:pt x="730885" y="323469"/>
                  </a:lnTo>
                  <a:lnTo>
                    <a:pt x="729437" y="319278"/>
                  </a:lnTo>
                  <a:lnTo>
                    <a:pt x="728903" y="317804"/>
                  </a:lnTo>
                  <a:lnTo>
                    <a:pt x="728776" y="317804"/>
                  </a:lnTo>
                  <a:lnTo>
                    <a:pt x="734402" y="311886"/>
                  </a:lnTo>
                  <a:lnTo>
                    <a:pt x="735330" y="312331"/>
                  </a:lnTo>
                  <a:lnTo>
                    <a:pt x="740371" y="314312"/>
                  </a:lnTo>
                  <a:lnTo>
                    <a:pt x="744867" y="317804"/>
                  </a:lnTo>
                  <a:lnTo>
                    <a:pt x="753643" y="323303"/>
                  </a:lnTo>
                  <a:lnTo>
                    <a:pt x="753643" y="15582"/>
                  </a:lnTo>
                  <a:lnTo>
                    <a:pt x="744918" y="8737"/>
                  </a:lnTo>
                  <a:lnTo>
                    <a:pt x="745337" y="8026"/>
                  </a:lnTo>
                  <a:lnTo>
                    <a:pt x="745845" y="7366"/>
                  </a:lnTo>
                  <a:lnTo>
                    <a:pt x="746340" y="6680"/>
                  </a:lnTo>
                  <a:lnTo>
                    <a:pt x="782599" y="24790"/>
                  </a:lnTo>
                  <a:lnTo>
                    <a:pt x="800582" y="34023"/>
                  </a:lnTo>
                  <a:lnTo>
                    <a:pt x="822502" y="45859"/>
                  </a:lnTo>
                  <a:lnTo>
                    <a:pt x="823417" y="53987"/>
                  </a:lnTo>
                  <a:lnTo>
                    <a:pt x="825754" y="59169"/>
                  </a:lnTo>
                  <a:lnTo>
                    <a:pt x="825842" y="59385"/>
                  </a:lnTo>
                  <a:lnTo>
                    <a:pt x="825842" y="76"/>
                  </a:lnTo>
                  <a:lnTo>
                    <a:pt x="626122" y="76"/>
                  </a:lnTo>
                  <a:lnTo>
                    <a:pt x="626122" y="126657"/>
                  </a:lnTo>
                  <a:lnTo>
                    <a:pt x="679805" y="143205"/>
                  </a:lnTo>
                  <a:lnTo>
                    <a:pt x="630516" y="315061"/>
                  </a:lnTo>
                  <a:lnTo>
                    <a:pt x="630516" y="386346"/>
                  </a:lnTo>
                  <a:lnTo>
                    <a:pt x="620890" y="398183"/>
                  </a:lnTo>
                  <a:lnTo>
                    <a:pt x="618578" y="395871"/>
                  </a:lnTo>
                  <a:lnTo>
                    <a:pt x="613905" y="392506"/>
                  </a:lnTo>
                  <a:lnTo>
                    <a:pt x="614375" y="391426"/>
                  </a:lnTo>
                  <a:lnTo>
                    <a:pt x="616267" y="387553"/>
                  </a:lnTo>
                  <a:lnTo>
                    <a:pt x="619023" y="384187"/>
                  </a:lnTo>
                  <a:lnTo>
                    <a:pt x="622465" y="381584"/>
                  </a:lnTo>
                  <a:lnTo>
                    <a:pt x="623176" y="381025"/>
                  </a:lnTo>
                  <a:lnTo>
                    <a:pt x="626973" y="384187"/>
                  </a:lnTo>
                  <a:lnTo>
                    <a:pt x="630516" y="386346"/>
                  </a:lnTo>
                  <a:lnTo>
                    <a:pt x="630516" y="315061"/>
                  </a:lnTo>
                  <a:lnTo>
                    <a:pt x="605345" y="402818"/>
                  </a:lnTo>
                  <a:lnTo>
                    <a:pt x="595490" y="436880"/>
                  </a:lnTo>
                  <a:lnTo>
                    <a:pt x="531990" y="453415"/>
                  </a:lnTo>
                  <a:lnTo>
                    <a:pt x="531990" y="579094"/>
                  </a:lnTo>
                  <a:lnTo>
                    <a:pt x="779729" y="579094"/>
                  </a:lnTo>
                  <a:lnTo>
                    <a:pt x="779729" y="549021"/>
                  </a:lnTo>
                  <a:lnTo>
                    <a:pt x="774395" y="546709"/>
                  </a:lnTo>
                  <a:lnTo>
                    <a:pt x="775893" y="542785"/>
                  </a:lnTo>
                  <a:lnTo>
                    <a:pt x="779729" y="544283"/>
                  </a:lnTo>
                  <a:lnTo>
                    <a:pt x="779729" y="542785"/>
                  </a:lnTo>
                  <a:lnTo>
                    <a:pt x="779729" y="453415"/>
                  </a:lnTo>
                  <a:lnTo>
                    <a:pt x="739343" y="436880"/>
                  </a:lnTo>
                  <a:lnTo>
                    <a:pt x="749858" y="398183"/>
                  </a:lnTo>
                  <a:lnTo>
                    <a:pt x="753313" y="385533"/>
                  </a:lnTo>
                  <a:lnTo>
                    <a:pt x="878014" y="385533"/>
                  </a:lnTo>
                  <a:lnTo>
                    <a:pt x="883031" y="402818"/>
                  </a:lnTo>
                  <a:lnTo>
                    <a:pt x="892835" y="436880"/>
                  </a:lnTo>
                  <a:lnTo>
                    <a:pt x="885558" y="439597"/>
                  </a:lnTo>
                  <a:lnTo>
                    <a:pt x="891895" y="444233"/>
                  </a:lnTo>
                  <a:lnTo>
                    <a:pt x="886561" y="450405"/>
                  </a:lnTo>
                  <a:lnTo>
                    <a:pt x="877328" y="442696"/>
                  </a:lnTo>
                  <a:lnTo>
                    <a:pt x="849122" y="453415"/>
                  </a:lnTo>
                  <a:lnTo>
                    <a:pt x="849122" y="579094"/>
                  </a:lnTo>
                  <a:lnTo>
                    <a:pt x="1142339" y="579094"/>
                  </a:lnTo>
                  <a:lnTo>
                    <a:pt x="1142339" y="531888"/>
                  </a:lnTo>
                  <a:lnTo>
                    <a:pt x="1142339" y="526211"/>
                  </a:lnTo>
                  <a:lnTo>
                    <a:pt x="1142339" y="512483"/>
                  </a:lnTo>
                  <a:lnTo>
                    <a:pt x="1142504" y="5124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72576" y="1336366"/>
              <a:ext cx="1211469" cy="57912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558713" y="1336636"/>
              <a:ext cx="608330" cy="579120"/>
            </a:xfrm>
            <a:custGeom>
              <a:avLst/>
              <a:gdLst/>
              <a:ahLst/>
              <a:cxnLst/>
              <a:rect l="l" t="t" r="r" b="b"/>
              <a:pathLst>
                <a:path w="608329" h="579119">
                  <a:moveTo>
                    <a:pt x="61175" y="578688"/>
                  </a:moveTo>
                  <a:lnTo>
                    <a:pt x="60439" y="578688"/>
                  </a:lnTo>
                  <a:lnTo>
                    <a:pt x="60680" y="578802"/>
                  </a:lnTo>
                  <a:lnTo>
                    <a:pt x="61175" y="578802"/>
                  </a:lnTo>
                  <a:close/>
                </a:path>
                <a:path w="608329" h="579119">
                  <a:moveTo>
                    <a:pt x="607860" y="561822"/>
                  </a:moveTo>
                  <a:lnTo>
                    <a:pt x="604659" y="567042"/>
                  </a:lnTo>
                  <a:lnTo>
                    <a:pt x="602691" y="572770"/>
                  </a:lnTo>
                  <a:lnTo>
                    <a:pt x="601472" y="578688"/>
                  </a:lnTo>
                  <a:lnTo>
                    <a:pt x="607860" y="578688"/>
                  </a:lnTo>
                  <a:lnTo>
                    <a:pt x="607860" y="561822"/>
                  </a:lnTo>
                  <a:close/>
                </a:path>
                <a:path w="608329" h="579119">
                  <a:moveTo>
                    <a:pt x="607860" y="0"/>
                  </a:moveTo>
                  <a:lnTo>
                    <a:pt x="607606" y="0"/>
                  </a:lnTo>
                  <a:lnTo>
                    <a:pt x="607606" y="54610"/>
                  </a:lnTo>
                  <a:lnTo>
                    <a:pt x="603186" y="57150"/>
                  </a:lnTo>
                  <a:lnTo>
                    <a:pt x="600481" y="59690"/>
                  </a:lnTo>
                  <a:lnTo>
                    <a:pt x="598766" y="59690"/>
                  </a:lnTo>
                  <a:lnTo>
                    <a:pt x="595325" y="58420"/>
                  </a:lnTo>
                  <a:lnTo>
                    <a:pt x="593852" y="57150"/>
                  </a:lnTo>
                  <a:lnTo>
                    <a:pt x="589432" y="53340"/>
                  </a:lnTo>
                  <a:lnTo>
                    <a:pt x="591883" y="52070"/>
                  </a:lnTo>
                  <a:lnTo>
                    <a:pt x="593915" y="48260"/>
                  </a:lnTo>
                  <a:lnTo>
                    <a:pt x="594588" y="46990"/>
                  </a:lnTo>
                  <a:lnTo>
                    <a:pt x="599744" y="46990"/>
                  </a:lnTo>
                  <a:lnTo>
                    <a:pt x="602449" y="50800"/>
                  </a:lnTo>
                  <a:lnTo>
                    <a:pt x="607606" y="54610"/>
                  </a:lnTo>
                  <a:lnTo>
                    <a:pt x="607606" y="0"/>
                  </a:lnTo>
                  <a:lnTo>
                    <a:pt x="585000" y="0"/>
                  </a:lnTo>
                  <a:lnTo>
                    <a:pt x="585000" y="71120"/>
                  </a:lnTo>
                  <a:lnTo>
                    <a:pt x="547408" y="97790"/>
                  </a:lnTo>
                  <a:lnTo>
                    <a:pt x="543725" y="93980"/>
                  </a:lnTo>
                  <a:lnTo>
                    <a:pt x="543966" y="92710"/>
                  </a:lnTo>
                  <a:lnTo>
                    <a:pt x="551167" y="86360"/>
                  </a:lnTo>
                  <a:lnTo>
                    <a:pt x="558431" y="78740"/>
                  </a:lnTo>
                  <a:lnTo>
                    <a:pt x="565848" y="72390"/>
                  </a:lnTo>
                  <a:lnTo>
                    <a:pt x="567118" y="71120"/>
                  </a:lnTo>
                  <a:lnTo>
                    <a:pt x="572185" y="66040"/>
                  </a:lnTo>
                  <a:lnTo>
                    <a:pt x="573455" y="64770"/>
                  </a:lnTo>
                  <a:lnTo>
                    <a:pt x="574192" y="64770"/>
                  </a:lnTo>
                  <a:lnTo>
                    <a:pt x="578129" y="67310"/>
                  </a:lnTo>
                  <a:lnTo>
                    <a:pt x="585000" y="71120"/>
                  </a:lnTo>
                  <a:lnTo>
                    <a:pt x="585000" y="0"/>
                  </a:lnTo>
                  <a:lnTo>
                    <a:pt x="550849" y="0"/>
                  </a:lnTo>
                  <a:lnTo>
                    <a:pt x="550849" y="13970"/>
                  </a:lnTo>
                  <a:lnTo>
                    <a:pt x="543229" y="24511"/>
                  </a:lnTo>
                  <a:lnTo>
                    <a:pt x="543229" y="415290"/>
                  </a:lnTo>
                  <a:lnTo>
                    <a:pt x="534390" y="422249"/>
                  </a:lnTo>
                  <a:lnTo>
                    <a:pt x="534390" y="454660"/>
                  </a:lnTo>
                  <a:lnTo>
                    <a:pt x="534390" y="548640"/>
                  </a:lnTo>
                  <a:lnTo>
                    <a:pt x="534390" y="553720"/>
                  </a:lnTo>
                  <a:lnTo>
                    <a:pt x="532180" y="557530"/>
                  </a:lnTo>
                  <a:lnTo>
                    <a:pt x="529590" y="563626"/>
                  </a:lnTo>
                  <a:lnTo>
                    <a:pt x="526288" y="557530"/>
                  </a:lnTo>
                  <a:lnTo>
                    <a:pt x="523087" y="553720"/>
                  </a:lnTo>
                  <a:lnTo>
                    <a:pt x="523087" y="548640"/>
                  </a:lnTo>
                  <a:lnTo>
                    <a:pt x="527265" y="546100"/>
                  </a:lnTo>
                  <a:lnTo>
                    <a:pt x="529475" y="543560"/>
                  </a:lnTo>
                  <a:lnTo>
                    <a:pt x="531190" y="546100"/>
                  </a:lnTo>
                  <a:lnTo>
                    <a:pt x="534390" y="548640"/>
                  </a:lnTo>
                  <a:lnTo>
                    <a:pt x="534390" y="454660"/>
                  </a:lnTo>
                  <a:lnTo>
                    <a:pt x="527265" y="457200"/>
                  </a:lnTo>
                  <a:lnTo>
                    <a:pt x="520141" y="462280"/>
                  </a:lnTo>
                  <a:lnTo>
                    <a:pt x="506628" y="462280"/>
                  </a:lnTo>
                  <a:lnTo>
                    <a:pt x="500240" y="457200"/>
                  </a:lnTo>
                  <a:lnTo>
                    <a:pt x="494093" y="454660"/>
                  </a:lnTo>
                  <a:lnTo>
                    <a:pt x="498627" y="452120"/>
                  </a:lnTo>
                  <a:lnTo>
                    <a:pt x="514489" y="443230"/>
                  </a:lnTo>
                  <a:lnTo>
                    <a:pt x="534390" y="454660"/>
                  </a:lnTo>
                  <a:lnTo>
                    <a:pt x="534390" y="422249"/>
                  </a:lnTo>
                  <a:lnTo>
                    <a:pt x="531926" y="424180"/>
                  </a:lnTo>
                  <a:lnTo>
                    <a:pt x="530948" y="422910"/>
                  </a:lnTo>
                  <a:lnTo>
                    <a:pt x="524510" y="417830"/>
                  </a:lnTo>
                  <a:lnTo>
                    <a:pt x="518147" y="411480"/>
                  </a:lnTo>
                  <a:lnTo>
                    <a:pt x="515023" y="408940"/>
                  </a:lnTo>
                  <a:lnTo>
                    <a:pt x="511911" y="406400"/>
                  </a:lnTo>
                  <a:lnTo>
                    <a:pt x="505891" y="400050"/>
                  </a:lnTo>
                  <a:lnTo>
                    <a:pt x="525792" y="387350"/>
                  </a:lnTo>
                  <a:lnTo>
                    <a:pt x="530440" y="393700"/>
                  </a:lnTo>
                  <a:lnTo>
                    <a:pt x="534822" y="400050"/>
                  </a:lnTo>
                  <a:lnTo>
                    <a:pt x="538924" y="407670"/>
                  </a:lnTo>
                  <a:lnTo>
                    <a:pt x="542747" y="414020"/>
                  </a:lnTo>
                  <a:lnTo>
                    <a:pt x="543229" y="415290"/>
                  </a:lnTo>
                  <a:lnTo>
                    <a:pt x="543229" y="24511"/>
                  </a:lnTo>
                  <a:lnTo>
                    <a:pt x="539800" y="29248"/>
                  </a:lnTo>
                  <a:lnTo>
                    <a:pt x="539800" y="280670"/>
                  </a:lnTo>
                  <a:lnTo>
                    <a:pt x="533412" y="285750"/>
                  </a:lnTo>
                  <a:lnTo>
                    <a:pt x="532180" y="283946"/>
                  </a:lnTo>
                  <a:lnTo>
                    <a:pt x="532180" y="326390"/>
                  </a:lnTo>
                  <a:lnTo>
                    <a:pt x="531444" y="330200"/>
                  </a:lnTo>
                  <a:lnTo>
                    <a:pt x="531685" y="332740"/>
                  </a:lnTo>
                  <a:lnTo>
                    <a:pt x="529475" y="332740"/>
                  </a:lnTo>
                  <a:lnTo>
                    <a:pt x="526034" y="334010"/>
                  </a:lnTo>
                  <a:lnTo>
                    <a:pt x="525056" y="332740"/>
                  </a:lnTo>
                  <a:lnTo>
                    <a:pt x="512978" y="318770"/>
                  </a:lnTo>
                  <a:lnTo>
                    <a:pt x="509727" y="314960"/>
                  </a:lnTo>
                  <a:lnTo>
                    <a:pt x="501065" y="304800"/>
                  </a:lnTo>
                  <a:lnTo>
                    <a:pt x="497535" y="300990"/>
                  </a:lnTo>
                  <a:lnTo>
                    <a:pt x="493852" y="297027"/>
                  </a:lnTo>
                  <a:lnTo>
                    <a:pt x="493852" y="403860"/>
                  </a:lnTo>
                  <a:lnTo>
                    <a:pt x="489673" y="407314"/>
                  </a:lnTo>
                  <a:lnTo>
                    <a:pt x="489673" y="458470"/>
                  </a:lnTo>
                  <a:lnTo>
                    <a:pt x="487946" y="463550"/>
                  </a:lnTo>
                  <a:lnTo>
                    <a:pt x="486473" y="467360"/>
                  </a:lnTo>
                  <a:lnTo>
                    <a:pt x="484759" y="472440"/>
                  </a:lnTo>
                  <a:lnTo>
                    <a:pt x="456260" y="497840"/>
                  </a:lnTo>
                  <a:lnTo>
                    <a:pt x="453796" y="495300"/>
                  </a:lnTo>
                  <a:lnTo>
                    <a:pt x="448144" y="488950"/>
                  </a:lnTo>
                  <a:lnTo>
                    <a:pt x="449135" y="487680"/>
                  </a:lnTo>
                  <a:lnTo>
                    <a:pt x="454012" y="478790"/>
                  </a:lnTo>
                  <a:lnTo>
                    <a:pt x="456311" y="474980"/>
                  </a:lnTo>
                  <a:lnTo>
                    <a:pt x="459384" y="469900"/>
                  </a:lnTo>
                  <a:lnTo>
                    <a:pt x="465239" y="462280"/>
                  </a:lnTo>
                  <a:lnTo>
                    <a:pt x="471487" y="453390"/>
                  </a:lnTo>
                  <a:lnTo>
                    <a:pt x="473214" y="452120"/>
                  </a:lnTo>
                  <a:lnTo>
                    <a:pt x="483285" y="457200"/>
                  </a:lnTo>
                  <a:lnTo>
                    <a:pt x="489673" y="458470"/>
                  </a:lnTo>
                  <a:lnTo>
                    <a:pt x="489673" y="407314"/>
                  </a:lnTo>
                  <a:lnTo>
                    <a:pt x="487705" y="408940"/>
                  </a:lnTo>
                  <a:lnTo>
                    <a:pt x="486473" y="407670"/>
                  </a:lnTo>
                  <a:lnTo>
                    <a:pt x="476859" y="402590"/>
                  </a:lnTo>
                  <a:lnTo>
                    <a:pt x="466788" y="397510"/>
                  </a:lnTo>
                  <a:lnTo>
                    <a:pt x="443230" y="384810"/>
                  </a:lnTo>
                  <a:lnTo>
                    <a:pt x="465899" y="382270"/>
                  </a:lnTo>
                  <a:lnTo>
                    <a:pt x="474560" y="377190"/>
                  </a:lnTo>
                  <a:lnTo>
                    <a:pt x="471424" y="367030"/>
                  </a:lnTo>
                  <a:lnTo>
                    <a:pt x="466344" y="361950"/>
                  </a:lnTo>
                  <a:lnTo>
                    <a:pt x="458711" y="354330"/>
                  </a:lnTo>
                  <a:lnTo>
                    <a:pt x="455523" y="351790"/>
                  </a:lnTo>
                  <a:lnTo>
                    <a:pt x="457238" y="342900"/>
                  </a:lnTo>
                  <a:lnTo>
                    <a:pt x="457047" y="340360"/>
                  </a:lnTo>
                  <a:lnTo>
                    <a:pt x="456946" y="339090"/>
                  </a:lnTo>
                  <a:lnTo>
                    <a:pt x="456844" y="337820"/>
                  </a:lnTo>
                  <a:lnTo>
                    <a:pt x="456755" y="336550"/>
                  </a:lnTo>
                  <a:lnTo>
                    <a:pt x="462153" y="339090"/>
                  </a:lnTo>
                  <a:lnTo>
                    <a:pt x="470268" y="340360"/>
                  </a:lnTo>
                  <a:lnTo>
                    <a:pt x="472224" y="345440"/>
                  </a:lnTo>
                  <a:lnTo>
                    <a:pt x="478053" y="359410"/>
                  </a:lnTo>
                  <a:lnTo>
                    <a:pt x="483463" y="373380"/>
                  </a:lnTo>
                  <a:lnTo>
                    <a:pt x="488607" y="388620"/>
                  </a:lnTo>
                  <a:lnTo>
                    <a:pt x="493598" y="402590"/>
                  </a:lnTo>
                  <a:lnTo>
                    <a:pt x="493852" y="403860"/>
                  </a:lnTo>
                  <a:lnTo>
                    <a:pt x="493852" y="297027"/>
                  </a:lnTo>
                  <a:lnTo>
                    <a:pt x="491642" y="294640"/>
                  </a:lnTo>
                  <a:lnTo>
                    <a:pt x="489292" y="292100"/>
                  </a:lnTo>
                  <a:lnTo>
                    <a:pt x="485051" y="287020"/>
                  </a:lnTo>
                  <a:lnTo>
                    <a:pt x="480809" y="281940"/>
                  </a:lnTo>
                  <a:lnTo>
                    <a:pt x="477634" y="278130"/>
                  </a:lnTo>
                  <a:lnTo>
                    <a:pt x="476656" y="276860"/>
                  </a:lnTo>
                  <a:lnTo>
                    <a:pt x="478866" y="271780"/>
                  </a:lnTo>
                  <a:lnTo>
                    <a:pt x="479844" y="267970"/>
                  </a:lnTo>
                  <a:lnTo>
                    <a:pt x="482549" y="270510"/>
                  </a:lnTo>
                  <a:lnTo>
                    <a:pt x="487464" y="273050"/>
                  </a:lnTo>
                  <a:lnTo>
                    <a:pt x="509143" y="298450"/>
                  </a:lnTo>
                  <a:lnTo>
                    <a:pt x="519874" y="311150"/>
                  </a:lnTo>
                  <a:lnTo>
                    <a:pt x="530453" y="325120"/>
                  </a:lnTo>
                  <a:lnTo>
                    <a:pt x="532180" y="326390"/>
                  </a:lnTo>
                  <a:lnTo>
                    <a:pt x="532180" y="283946"/>
                  </a:lnTo>
                  <a:lnTo>
                    <a:pt x="521309" y="267970"/>
                  </a:lnTo>
                  <a:lnTo>
                    <a:pt x="518718" y="264160"/>
                  </a:lnTo>
                  <a:lnTo>
                    <a:pt x="506628" y="246380"/>
                  </a:lnTo>
                  <a:lnTo>
                    <a:pt x="511048" y="243840"/>
                  </a:lnTo>
                  <a:lnTo>
                    <a:pt x="539800" y="280670"/>
                  </a:lnTo>
                  <a:lnTo>
                    <a:pt x="539800" y="29248"/>
                  </a:lnTo>
                  <a:lnTo>
                    <a:pt x="526034" y="48260"/>
                  </a:lnTo>
                  <a:lnTo>
                    <a:pt x="523087" y="46570"/>
                  </a:lnTo>
                  <a:lnTo>
                    <a:pt x="523087" y="135890"/>
                  </a:lnTo>
                  <a:lnTo>
                    <a:pt x="517194" y="138430"/>
                  </a:lnTo>
                  <a:lnTo>
                    <a:pt x="510806" y="142240"/>
                  </a:lnTo>
                  <a:lnTo>
                    <a:pt x="504418" y="144780"/>
                  </a:lnTo>
                  <a:lnTo>
                    <a:pt x="503682" y="144780"/>
                  </a:lnTo>
                  <a:lnTo>
                    <a:pt x="498767" y="137160"/>
                  </a:lnTo>
                  <a:lnTo>
                    <a:pt x="499503" y="134620"/>
                  </a:lnTo>
                  <a:lnTo>
                    <a:pt x="501218" y="130810"/>
                  </a:lnTo>
                  <a:lnTo>
                    <a:pt x="504164" y="127000"/>
                  </a:lnTo>
                  <a:lnTo>
                    <a:pt x="509079" y="124460"/>
                  </a:lnTo>
                  <a:lnTo>
                    <a:pt x="513257" y="128270"/>
                  </a:lnTo>
                  <a:lnTo>
                    <a:pt x="523087" y="135890"/>
                  </a:lnTo>
                  <a:lnTo>
                    <a:pt x="523087" y="46570"/>
                  </a:lnTo>
                  <a:lnTo>
                    <a:pt x="519404" y="44450"/>
                  </a:lnTo>
                  <a:lnTo>
                    <a:pt x="531672" y="17780"/>
                  </a:lnTo>
                  <a:lnTo>
                    <a:pt x="536359" y="7620"/>
                  </a:lnTo>
                  <a:lnTo>
                    <a:pt x="550849" y="13970"/>
                  </a:lnTo>
                  <a:lnTo>
                    <a:pt x="550849" y="0"/>
                  </a:lnTo>
                  <a:lnTo>
                    <a:pt x="504418" y="0"/>
                  </a:lnTo>
                  <a:lnTo>
                    <a:pt x="504418" y="93980"/>
                  </a:lnTo>
                  <a:lnTo>
                    <a:pt x="501954" y="96520"/>
                  </a:lnTo>
                  <a:lnTo>
                    <a:pt x="499986" y="100330"/>
                  </a:lnTo>
                  <a:lnTo>
                    <a:pt x="495566" y="101600"/>
                  </a:lnTo>
                  <a:lnTo>
                    <a:pt x="492125" y="97790"/>
                  </a:lnTo>
                  <a:lnTo>
                    <a:pt x="490169" y="96786"/>
                  </a:lnTo>
                  <a:lnTo>
                    <a:pt x="490169" y="184150"/>
                  </a:lnTo>
                  <a:lnTo>
                    <a:pt x="487210" y="189230"/>
                  </a:lnTo>
                  <a:lnTo>
                    <a:pt x="485254" y="195580"/>
                  </a:lnTo>
                  <a:lnTo>
                    <a:pt x="475500" y="204470"/>
                  </a:lnTo>
                  <a:lnTo>
                    <a:pt x="469798" y="209550"/>
                  </a:lnTo>
                  <a:lnTo>
                    <a:pt x="463969" y="213360"/>
                  </a:lnTo>
                  <a:lnTo>
                    <a:pt x="457974" y="217170"/>
                  </a:lnTo>
                  <a:lnTo>
                    <a:pt x="458152" y="217170"/>
                  </a:lnTo>
                  <a:lnTo>
                    <a:pt x="458228" y="218440"/>
                  </a:lnTo>
                  <a:lnTo>
                    <a:pt x="457733" y="218440"/>
                  </a:lnTo>
                  <a:lnTo>
                    <a:pt x="457860" y="219710"/>
                  </a:lnTo>
                  <a:lnTo>
                    <a:pt x="457974" y="220980"/>
                  </a:lnTo>
                  <a:lnTo>
                    <a:pt x="458101" y="222250"/>
                  </a:lnTo>
                  <a:lnTo>
                    <a:pt x="458228" y="223520"/>
                  </a:lnTo>
                  <a:lnTo>
                    <a:pt x="459701" y="228600"/>
                  </a:lnTo>
                  <a:lnTo>
                    <a:pt x="458711" y="232410"/>
                  </a:lnTo>
                  <a:lnTo>
                    <a:pt x="454596" y="248920"/>
                  </a:lnTo>
                  <a:lnTo>
                    <a:pt x="452285" y="256540"/>
                  </a:lnTo>
                  <a:lnTo>
                    <a:pt x="450113" y="264160"/>
                  </a:lnTo>
                  <a:lnTo>
                    <a:pt x="446671" y="258597"/>
                  </a:lnTo>
                  <a:lnTo>
                    <a:pt x="446671" y="306070"/>
                  </a:lnTo>
                  <a:lnTo>
                    <a:pt x="431939" y="312204"/>
                  </a:lnTo>
                  <a:lnTo>
                    <a:pt x="431939" y="384810"/>
                  </a:lnTo>
                  <a:lnTo>
                    <a:pt x="431939" y="467360"/>
                  </a:lnTo>
                  <a:lnTo>
                    <a:pt x="425297" y="474980"/>
                  </a:lnTo>
                  <a:lnTo>
                    <a:pt x="392379" y="444500"/>
                  </a:lnTo>
                  <a:lnTo>
                    <a:pt x="394347" y="441960"/>
                  </a:lnTo>
                  <a:lnTo>
                    <a:pt x="398272" y="438150"/>
                  </a:lnTo>
                  <a:lnTo>
                    <a:pt x="431939" y="467360"/>
                  </a:lnTo>
                  <a:lnTo>
                    <a:pt x="431939" y="384810"/>
                  </a:lnTo>
                  <a:lnTo>
                    <a:pt x="392861" y="384810"/>
                  </a:lnTo>
                  <a:lnTo>
                    <a:pt x="379349" y="382270"/>
                  </a:lnTo>
                  <a:lnTo>
                    <a:pt x="380580" y="377190"/>
                  </a:lnTo>
                  <a:lnTo>
                    <a:pt x="380580" y="369570"/>
                  </a:lnTo>
                  <a:lnTo>
                    <a:pt x="400240" y="361950"/>
                  </a:lnTo>
                  <a:lnTo>
                    <a:pt x="406374" y="364490"/>
                  </a:lnTo>
                  <a:lnTo>
                    <a:pt x="413410" y="368300"/>
                  </a:lnTo>
                  <a:lnTo>
                    <a:pt x="419900" y="373380"/>
                  </a:lnTo>
                  <a:lnTo>
                    <a:pt x="426008" y="379730"/>
                  </a:lnTo>
                  <a:lnTo>
                    <a:pt x="431939" y="384810"/>
                  </a:lnTo>
                  <a:lnTo>
                    <a:pt x="431939" y="312204"/>
                  </a:lnTo>
                  <a:lnTo>
                    <a:pt x="425297" y="314960"/>
                  </a:lnTo>
                  <a:lnTo>
                    <a:pt x="424802" y="313690"/>
                  </a:lnTo>
                  <a:lnTo>
                    <a:pt x="424561" y="311150"/>
                  </a:lnTo>
                  <a:lnTo>
                    <a:pt x="424065" y="309880"/>
                  </a:lnTo>
                  <a:lnTo>
                    <a:pt x="444715" y="300990"/>
                  </a:lnTo>
                  <a:lnTo>
                    <a:pt x="445452" y="303530"/>
                  </a:lnTo>
                  <a:lnTo>
                    <a:pt x="445935" y="304800"/>
                  </a:lnTo>
                  <a:lnTo>
                    <a:pt x="446671" y="306070"/>
                  </a:lnTo>
                  <a:lnTo>
                    <a:pt x="446671" y="258597"/>
                  </a:lnTo>
                  <a:lnTo>
                    <a:pt x="446189" y="257810"/>
                  </a:lnTo>
                  <a:lnTo>
                    <a:pt x="441756" y="254000"/>
                  </a:lnTo>
                  <a:lnTo>
                    <a:pt x="440283" y="252730"/>
                  </a:lnTo>
                  <a:lnTo>
                    <a:pt x="439064" y="245110"/>
                  </a:lnTo>
                  <a:lnTo>
                    <a:pt x="438035" y="237490"/>
                  </a:lnTo>
                  <a:lnTo>
                    <a:pt x="437692" y="234950"/>
                  </a:lnTo>
                  <a:lnTo>
                    <a:pt x="439000" y="226060"/>
                  </a:lnTo>
                  <a:lnTo>
                    <a:pt x="444995" y="219710"/>
                  </a:lnTo>
                  <a:lnTo>
                    <a:pt x="457733" y="218440"/>
                  </a:lnTo>
                  <a:lnTo>
                    <a:pt x="457733" y="217170"/>
                  </a:lnTo>
                  <a:lnTo>
                    <a:pt x="457974" y="217170"/>
                  </a:lnTo>
                  <a:lnTo>
                    <a:pt x="457301" y="214630"/>
                  </a:lnTo>
                  <a:lnTo>
                    <a:pt x="454964" y="205740"/>
                  </a:lnTo>
                  <a:lnTo>
                    <a:pt x="454609" y="201930"/>
                  </a:lnTo>
                  <a:lnTo>
                    <a:pt x="454037" y="195580"/>
                  </a:lnTo>
                  <a:lnTo>
                    <a:pt x="453923" y="194310"/>
                  </a:lnTo>
                  <a:lnTo>
                    <a:pt x="457454" y="186690"/>
                  </a:lnTo>
                  <a:lnTo>
                    <a:pt x="458050" y="185420"/>
                  </a:lnTo>
                  <a:lnTo>
                    <a:pt x="470509" y="177800"/>
                  </a:lnTo>
                  <a:lnTo>
                    <a:pt x="476161" y="176530"/>
                  </a:lnTo>
                  <a:lnTo>
                    <a:pt x="483527" y="181610"/>
                  </a:lnTo>
                  <a:lnTo>
                    <a:pt x="490169" y="184150"/>
                  </a:lnTo>
                  <a:lnTo>
                    <a:pt x="490169" y="96786"/>
                  </a:lnTo>
                  <a:lnTo>
                    <a:pt x="489673" y="96520"/>
                  </a:lnTo>
                  <a:lnTo>
                    <a:pt x="491642" y="93980"/>
                  </a:lnTo>
                  <a:lnTo>
                    <a:pt x="496557" y="86360"/>
                  </a:lnTo>
                  <a:lnTo>
                    <a:pt x="504418" y="93980"/>
                  </a:lnTo>
                  <a:lnTo>
                    <a:pt x="504418" y="0"/>
                  </a:lnTo>
                  <a:lnTo>
                    <a:pt x="474319" y="0"/>
                  </a:lnTo>
                  <a:lnTo>
                    <a:pt x="474319" y="124460"/>
                  </a:lnTo>
                  <a:lnTo>
                    <a:pt x="473951" y="134620"/>
                  </a:lnTo>
                  <a:lnTo>
                    <a:pt x="473862" y="137160"/>
                  </a:lnTo>
                  <a:lnTo>
                    <a:pt x="473773" y="139700"/>
                  </a:lnTo>
                  <a:lnTo>
                    <a:pt x="462394" y="158750"/>
                  </a:lnTo>
                  <a:lnTo>
                    <a:pt x="469798" y="139700"/>
                  </a:lnTo>
                  <a:lnTo>
                    <a:pt x="469087" y="137160"/>
                  </a:lnTo>
                  <a:lnTo>
                    <a:pt x="465569" y="124460"/>
                  </a:lnTo>
                  <a:lnTo>
                    <a:pt x="454279" y="110490"/>
                  </a:lnTo>
                  <a:lnTo>
                    <a:pt x="440537" y="97790"/>
                  </a:lnTo>
                  <a:lnTo>
                    <a:pt x="463435" y="110490"/>
                  </a:lnTo>
                  <a:lnTo>
                    <a:pt x="474319" y="124460"/>
                  </a:lnTo>
                  <a:lnTo>
                    <a:pt x="474319" y="0"/>
                  </a:lnTo>
                  <a:lnTo>
                    <a:pt x="432181" y="0"/>
                  </a:lnTo>
                  <a:lnTo>
                    <a:pt x="432181" y="201930"/>
                  </a:lnTo>
                  <a:lnTo>
                    <a:pt x="427761" y="205740"/>
                  </a:lnTo>
                  <a:lnTo>
                    <a:pt x="423824" y="212090"/>
                  </a:lnTo>
                  <a:lnTo>
                    <a:pt x="416941" y="213639"/>
                  </a:lnTo>
                  <a:lnTo>
                    <a:pt x="416941" y="273050"/>
                  </a:lnTo>
                  <a:lnTo>
                    <a:pt x="413753" y="275590"/>
                  </a:lnTo>
                  <a:lnTo>
                    <a:pt x="412280" y="278130"/>
                  </a:lnTo>
                  <a:lnTo>
                    <a:pt x="409816" y="274320"/>
                  </a:lnTo>
                  <a:lnTo>
                    <a:pt x="408343" y="271780"/>
                  </a:lnTo>
                  <a:lnTo>
                    <a:pt x="407606" y="270510"/>
                  </a:lnTo>
                  <a:lnTo>
                    <a:pt x="405892" y="266700"/>
                  </a:lnTo>
                  <a:lnTo>
                    <a:pt x="405155" y="264160"/>
                  </a:lnTo>
                  <a:lnTo>
                    <a:pt x="406628" y="261620"/>
                  </a:lnTo>
                  <a:lnTo>
                    <a:pt x="408343" y="254000"/>
                  </a:lnTo>
                  <a:lnTo>
                    <a:pt x="413016" y="262890"/>
                  </a:lnTo>
                  <a:lnTo>
                    <a:pt x="415721" y="266700"/>
                  </a:lnTo>
                  <a:lnTo>
                    <a:pt x="416699" y="270510"/>
                  </a:lnTo>
                  <a:lnTo>
                    <a:pt x="416826" y="271780"/>
                  </a:lnTo>
                  <a:lnTo>
                    <a:pt x="416941" y="273050"/>
                  </a:lnTo>
                  <a:lnTo>
                    <a:pt x="416941" y="213639"/>
                  </a:lnTo>
                  <a:lnTo>
                    <a:pt x="412521" y="214630"/>
                  </a:lnTo>
                  <a:lnTo>
                    <a:pt x="405396" y="212090"/>
                  </a:lnTo>
                  <a:lnTo>
                    <a:pt x="398272" y="210820"/>
                  </a:lnTo>
                  <a:lnTo>
                    <a:pt x="432181" y="201930"/>
                  </a:lnTo>
                  <a:lnTo>
                    <a:pt x="432181" y="0"/>
                  </a:lnTo>
                  <a:lnTo>
                    <a:pt x="422846" y="0"/>
                  </a:lnTo>
                  <a:lnTo>
                    <a:pt x="422846" y="35560"/>
                  </a:lnTo>
                  <a:lnTo>
                    <a:pt x="419404" y="37693"/>
                  </a:lnTo>
                  <a:lnTo>
                    <a:pt x="419404" y="179070"/>
                  </a:lnTo>
                  <a:lnTo>
                    <a:pt x="417677" y="181610"/>
                  </a:lnTo>
                  <a:lnTo>
                    <a:pt x="417195" y="185420"/>
                  </a:lnTo>
                  <a:lnTo>
                    <a:pt x="408838" y="182880"/>
                  </a:lnTo>
                  <a:lnTo>
                    <a:pt x="407606" y="180340"/>
                  </a:lnTo>
                  <a:lnTo>
                    <a:pt x="405155" y="177800"/>
                  </a:lnTo>
                  <a:lnTo>
                    <a:pt x="405155" y="172720"/>
                  </a:lnTo>
                  <a:lnTo>
                    <a:pt x="409816" y="170180"/>
                  </a:lnTo>
                  <a:lnTo>
                    <a:pt x="412026" y="170180"/>
                  </a:lnTo>
                  <a:lnTo>
                    <a:pt x="414985" y="171450"/>
                  </a:lnTo>
                  <a:lnTo>
                    <a:pt x="417436" y="172720"/>
                  </a:lnTo>
                  <a:lnTo>
                    <a:pt x="418668" y="175260"/>
                  </a:lnTo>
                  <a:lnTo>
                    <a:pt x="419404" y="179070"/>
                  </a:lnTo>
                  <a:lnTo>
                    <a:pt x="419404" y="37693"/>
                  </a:lnTo>
                  <a:lnTo>
                    <a:pt x="417931" y="38608"/>
                  </a:lnTo>
                  <a:lnTo>
                    <a:pt x="417931" y="78740"/>
                  </a:lnTo>
                  <a:lnTo>
                    <a:pt x="417195" y="80010"/>
                  </a:lnTo>
                  <a:lnTo>
                    <a:pt x="412457" y="93980"/>
                  </a:lnTo>
                  <a:lnTo>
                    <a:pt x="407543" y="109220"/>
                  </a:lnTo>
                  <a:lnTo>
                    <a:pt x="397535" y="137160"/>
                  </a:lnTo>
                  <a:lnTo>
                    <a:pt x="397040" y="136956"/>
                  </a:lnTo>
                  <a:lnTo>
                    <a:pt x="397040" y="210820"/>
                  </a:lnTo>
                  <a:lnTo>
                    <a:pt x="396557" y="211658"/>
                  </a:lnTo>
                  <a:lnTo>
                    <a:pt x="396557" y="210820"/>
                  </a:lnTo>
                  <a:lnTo>
                    <a:pt x="397040" y="210820"/>
                  </a:lnTo>
                  <a:lnTo>
                    <a:pt x="397040" y="136956"/>
                  </a:lnTo>
                  <a:lnTo>
                    <a:pt x="396303" y="136639"/>
                  </a:lnTo>
                  <a:lnTo>
                    <a:pt x="396303" y="212090"/>
                  </a:lnTo>
                  <a:lnTo>
                    <a:pt x="389178" y="237490"/>
                  </a:lnTo>
                  <a:lnTo>
                    <a:pt x="381317" y="232410"/>
                  </a:lnTo>
                  <a:lnTo>
                    <a:pt x="391147" y="219710"/>
                  </a:lnTo>
                  <a:lnTo>
                    <a:pt x="396303" y="212090"/>
                  </a:lnTo>
                  <a:lnTo>
                    <a:pt x="396303" y="136639"/>
                  </a:lnTo>
                  <a:lnTo>
                    <a:pt x="391642" y="134620"/>
                  </a:lnTo>
                  <a:lnTo>
                    <a:pt x="397687" y="110490"/>
                  </a:lnTo>
                  <a:lnTo>
                    <a:pt x="399288" y="104140"/>
                  </a:lnTo>
                  <a:lnTo>
                    <a:pt x="403148" y="90170"/>
                  </a:lnTo>
                  <a:lnTo>
                    <a:pt x="407123" y="74930"/>
                  </a:lnTo>
                  <a:lnTo>
                    <a:pt x="407606" y="73660"/>
                  </a:lnTo>
                  <a:lnTo>
                    <a:pt x="412280" y="71120"/>
                  </a:lnTo>
                  <a:lnTo>
                    <a:pt x="412762" y="72390"/>
                  </a:lnTo>
                  <a:lnTo>
                    <a:pt x="417931" y="78740"/>
                  </a:lnTo>
                  <a:lnTo>
                    <a:pt x="417931" y="38608"/>
                  </a:lnTo>
                  <a:lnTo>
                    <a:pt x="416699" y="39370"/>
                  </a:lnTo>
                  <a:lnTo>
                    <a:pt x="411784" y="44450"/>
                  </a:lnTo>
                  <a:lnTo>
                    <a:pt x="411048" y="44450"/>
                  </a:lnTo>
                  <a:lnTo>
                    <a:pt x="405155" y="39370"/>
                  </a:lnTo>
                  <a:lnTo>
                    <a:pt x="399986" y="34290"/>
                  </a:lnTo>
                  <a:lnTo>
                    <a:pt x="394703" y="26835"/>
                  </a:lnTo>
                  <a:lnTo>
                    <a:pt x="394462" y="26835"/>
                  </a:lnTo>
                  <a:lnTo>
                    <a:pt x="398513" y="21590"/>
                  </a:lnTo>
                  <a:lnTo>
                    <a:pt x="399986" y="17780"/>
                  </a:lnTo>
                  <a:lnTo>
                    <a:pt x="400240" y="17780"/>
                  </a:lnTo>
                  <a:lnTo>
                    <a:pt x="422846" y="35560"/>
                  </a:lnTo>
                  <a:lnTo>
                    <a:pt x="422846" y="0"/>
                  </a:lnTo>
                  <a:lnTo>
                    <a:pt x="336105" y="0"/>
                  </a:lnTo>
                  <a:lnTo>
                    <a:pt x="336105" y="29210"/>
                  </a:lnTo>
                  <a:lnTo>
                    <a:pt x="369176" y="40640"/>
                  </a:lnTo>
                  <a:lnTo>
                    <a:pt x="382790" y="45720"/>
                  </a:lnTo>
                  <a:lnTo>
                    <a:pt x="384517" y="49530"/>
                  </a:lnTo>
                  <a:lnTo>
                    <a:pt x="386727" y="50800"/>
                  </a:lnTo>
                  <a:lnTo>
                    <a:pt x="382790" y="53340"/>
                  </a:lnTo>
                  <a:lnTo>
                    <a:pt x="380580" y="55054"/>
                  </a:lnTo>
                  <a:lnTo>
                    <a:pt x="380580" y="172720"/>
                  </a:lnTo>
                  <a:lnTo>
                    <a:pt x="369773" y="186690"/>
                  </a:lnTo>
                  <a:lnTo>
                    <a:pt x="365353" y="182880"/>
                  </a:lnTo>
                  <a:lnTo>
                    <a:pt x="376402" y="170180"/>
                  </a:lnTo>
                  <a:lnTo>
                    <a:pt x="380580" y="172720"/>
                  </a:lnTo>
                  <a:lnTo>
                    <a:pt x="380580" y="55054"/>
                  </a:lnTo>
                  <a:lnTo>
                    <a:pt x="377875" y="57150"/>
                  </a:lnTo>
                  <a:lnTo>
                    <a:pt x="374929" y="55880"/>
                  </a:lnTo>
                  <a:lnTo>
                    <a:pt x="355523" y="48260"/>
                  </a:lnTo>
                  <a:lnTo>
                    <a:pt x="345833" y="43180"/>
                  </a:lnTo>
                  <a:lnTo>
                    <a:pt x="336105" y="39370"/>
                  </a:lnTo>
                  <a:lnTo>
                    <a:pt x="336105" y="80010"/>
                  </a:lnTo>
                  <a:lnTo>
                    <a:pt x="339064" y="74930"/>
                  </a:lnTo>
                  <a:lnTo>
                    <a:pt x="342252" y="69850"/>
                  </a:lnTo>
                  <a:lnTo>
                    <a:pt x="354533" y="88900"/>
                  </a:lnTo>
                  <a:lnTo>
                    <a:pt x="353529" y="92710"/>
                  </a:lnTo>
                  <a:lnTo>
                    <a:pt x="350202" y="97790"/>
                  </a:lnTo>
                  <a:lnTo>
                    <a:pt x="345173" y="102870"/>
                  </a:lnTo>
                  <a:lnTo>
                    <a:pt x="339064" y="110490"/>
                  </a:lnTo>
                  <a:lnTo>
                    <a:pt x="338074" y="106680"/>
                  </a:lnTo>
                  <a:lnTo>
                    <a:pt x="337096" y="104140"/>
                  </a:lnTo>
                  <a:lnTo>
                    <a:pt x="336105" y="102870"/>
                  </a:lnTo>
                  <a:lnTo>
                    <a:pt x="336105" y="120650"/>
                  </a:lnTo>
                  <a:lnTo>
                    <a:pt x="337578" y="121920"/>
                  </a:lnTo>
                  <a:lnTo>
                    <a:pt x="338569" y="123190"/>
                  </a:lnTo>
                  <a:lnTo>
                    <a:pt x="339305" y="124460"/>
                  </a:lnTo>
                  <a:lnTo>
                    <a:pt x="339801" y="125730"/>
                  </a:lnTo>
                  <a:lnTo>
                    <a:pt x="339801" y="127000"/>
                  </a:lnTo>
                  <a:lnTo>
                    <a:pt x="339547" y="128270"/>
                  </a:lnTo>
                  <a:lnTo>
                    <a:pt x="373214" y="143510"/>
                  </a:lnTo>
                  <a:lnTo>
                    <a:pt x="373214" y="153670"/>
                  </a:lnTo>
                  <a:lnTo>
                    <a:pt x="335127" y="190068"/>
                  </a:lnTo>
                  <a:lnTo>
                    <a:pt x="335127" y="278130"/>
                  </a:lnTo>
                  <a:lnTo>
                    <a:pt x="328244" y="281940"/>
                  </a:lnTo>
                  <a:lnTo>
                    <a:pt x="323329" y="275590"/>
                  </a:lnTo>
                  <a:lnTo>
                    <a:pt x="325297" y="274320"/>
                  </a:lnTo>
                  <a:lnTo>
                    <a:pt x="328002" y="271780"/>
                  </a:lnTo>
                  <a:lnTo>
                    <a:pt x="329476" y="273050"/>
                  </a:lnTo>
                  <a:lnTo>
                    <a:pt x="331685" y="273050"/>
                  </a:lnTo>
                  <a:lnTo>
                    <a:pt x="333159" y="276860"/>
                  </a:lnTo>
                  <a:lnTo>
                    <a:pt x="335127" y="278130"/>
                  </a:lnTo>
                  <a:lnTo>
                    <a:pt x="335127" y="190068"/>
                  </a:lnTo>
                  <a:lnTo>
                    <a:pt x="285991" y="237020"/>
                  </a:lnTo>
                  <a:lnTo>
                    <a:pt x="285991" y="347980"/>
                  </a:lnTo>
                  <a:lnTo>
                    <a:pt x="284759" y="347980"/>
                  </a:lnTo>
                  <a:lnTo>
                    <a:pt x="283527" y="349250"/>
                  </a:lnTo>
                  <a:lnTo>
                    <a:pt x="282549" y="347980"/>
                  </a:lnTo>
                  <a:lnTo>
                    <a:pt x="279844" y="347980"/>
                  </a:lnTo>
                  <a:lnTo>
                    <a:pt x="278612" y="346710"/>
                  </a:lnTo>
                  <a:lnTo>
                    <a:pt x="281076" y="344170"/>
                  </a:lnTo>
                  <a:lnTo>
                    <a:pt x="285991" y="347980"/>
                  </a:lnTo>
                  <a:lnTo>
                    <a:pt x="285991" y="237020"/>
                  </a:lnTo>
                  <a:lnTo>
                    <a:pt x="283286" y="239598"/>
                  </a:lnTo>
                  <a:lnTo>
                    <a:pt x="283286" y="257810"/>
                  </a:lnTo>
                  <a:lnTo>
                    <a:pt x="280339" y="259080"/>
                  </a:lnTo>
                  <a:lnTo>
                    <a:pt x="278866" y="261620"/>
                  </a:lnTo>
                  <a:lnTo>
                    <a:pt x="272478" y="261620"/>
                  </a:lnTo>
                  <a:lnTo>
                    <a:pt x="270268" y="260350"/>
                  </a:lnTo>
                  <a:lnTo>
                    <a:pt x="271983" y="257810"/>
                  </a:lnTo>
                  <a:lnTo>
                    <a:pt x="273215" y="255270"/>
                  </a:lnTo>
                  <a:lnTo>
                    <a:pt x="276898" y="254000"/>
                  </a:lnTo>
                  <a:lnTo>
                    <a:pt x="279603" y="255270"/>
                  </a:lnTo>
                  <a:lnTo>
                    <a:pt x="283286" y="257810"/>
                  </a:lnTo>
                  <a:lnTo>
                    <a:pt x="283286" y="239598"/>
                  </a:lnTo>
                  <a:lnTo>
                    <a:pt x="233654" y="287020"/>
                  </a:lnTo>
                  <a:lnTo>
                    <a:pt x="233654" y="229870"/>
                  </a:lnTo>
                  <a:lnTo>
                    <a:pt x="233654" y="219710"/>
                  </a:lnTo>
                  <a:lnTo>
                    <a:pt x="233654" y="143510"/>
                  </a:lnTo>
                  <a:lnTo>
                    <a:pt x="271741" y="127000"/>
                  </a:lnTo>
                  <a:lnTo>
                    <a:pt x="271741" y="92710"/>
                  </a:lnTo>
                  <a:lnTo>
                    <a:pt x="259943" y="85090"/>
                  </a:lnTo>
                  <a:lnTo>
                    <a:pt x="263880" y="83820"/>
                  </a:lnTo>
                  <a:lnTo>
                    <a:pt x="267804" y="83820"/>
                  </a:lnTo>
                  <a:lnTo>
                    <a:pt x="271741" y="85090"/>
                  </a:lnTo>
                  <a:lnTo>
                    <a:pt x="271741" y="83820"/>
                  </a:lnTo>
                  <a:lnTo>
                    <a:pt x="271741" y="29210"/>
                  </a:lnTo>
                  <a:lnTo>
                    <a:pt x="271741" y="22860"/>
                  </a:lnTo>
                  <a:lnTo>
                    <a:pt x="271741" y="15240"/>
                  </a:lnTo>
                  <a:lnTo>
                    <a:pt x="271741" y="13970"/>
                  </a:lnTo>
                  <a:lnTo>
                    <a:pt x="268782" y="15240"/>
                  </a:lnTo>
                  <a:lnTo>
                    <a:pt x="268541" y="13970"/>
                  </a:lnTo>
                  <a:lnTo>
                    <a:pt x="267309" y="11430"/>
                  </a:lnTo>
                  <a:lnTo>
                    <a:pt x="266573" y="8890"/>
                  </a:lnTo>
                  <a:lnTo>
                    <a:pt x="266090" y="6350"/>
                  </a:lnTo>
                  <a:lnTo>
                    <a:pt x="271741" y="6350"/>
                  </a:lnTo>
                  <a:lnTo>
                    <a:pt x="271741" y="0"/>
                  </a:lnTo>
                  <a:lnTo>
                    <a:pt x="187210" y="0"/>
                  </a:lnTo>
                  <a:lnTo>
                    <a:pt x="187210" y="223520"/>
                  </a:lnTo>
                  <a:lnTo>
                    <a:pt x="182549" y="229870"/>
                  </a:lnTo>
                  <a:lnTo>
                    <a:pt x="181571" y="228600"/>
                  </a:lnTo>
                  <a:lnTo>
                    <a:pt x="179844" y="227330"/>
                  </a:lnTo>
                  <a:lnTo>
                    <a:pt x="180581" y="223520"/>
                  </a:lnTo>
                  <a:lnTo>
                    <a:pt x="181813" y="220980"/>
                  </a:lnTo>
                  <a:lnTo>
                    <a:pt x="183045" y="219710"/>
                  </a:lnTo>
                  <a:lnTo>
                    <a:pt x="184518" y="220980"/>
                  </a:lnTo>
                  <a:lnTo>
                    <a:pt x="185737" y="222250"/>
                  </a:lnTo>
                  <a:lnTo>
                    <a:pt x="187210" y="223520"/>
                  </a:lnTo>
                  <a:lnTo>
                    <a:pt x="187210" y="0"/>
                  </a:lnTo>
                  <a:lnTo>
                    <a:pt x="154787" y="0"/>
                  </a:lnTo>
                  <a:lnTo>
                    <a:pt x="154787" y="24130"/>
                  </a:lnTo>
                  <a:lnTo>
                    <a:pt x="150850" y="29210"/>
                  </a:lnTo>
                  <a:lnTo>
                    <a:pt x="149618" y="27940"/>
                  </a:lnTo>
                  <a:lnTo>
                    <a:pt x="148336" y="26835"/>
                  </a:lnTo>
                  <a:lnTo>
                    <a:pt x="148882" y="25400"/>
                  </a:lnTo>
                  <a:lnTo>
                    <a:pt x="151345" y="22860"/>
                  </a:lnTo>
                  <a:lnTo>
                    <a:pt x="152323" y="22860"/>
                  </a:lnTo>
                  <a:lnTo>
                    <a:pt x="153797" y="24130"/>
                  </a:lnTo>
                  <a:lnTo>
                    <a:pt x="154787" y="24130"/>
                  </a:lnTo>
                  <a:lnTo>
                    <a:pt x="154787" y="0"/>
                  </a:lnTo>
                  <a:lnTo>
                    <a:pt x="0" y="0"/>
                  </a:lnTo>
                  <a:lnTo>
                    <a:pt x="0" y="127000"/>
                  </a:lnTo>
                  <a:lnTo>
                    <a:pt x="62890" y="143510"/>
                  </a:lnTo>
                  <a:lnTo>
                    <a:pt x="62890" y="194310"/>
                  </a:lnTo>
                  <a:lnTo>
                    <a:pt x="104419" y="229870"/>
                  </a:lnTo>
                  <a:lnTo>
                    <a:pt x="224561" y="326390"/>
                  </a:lnTo>
                  <a:lnTo>
                    <a:pt x="229235" y="330200"/>
                  </a:lnTo>
                  <a:lnTo>
                    <a:pt x="234632" y="332740"/>
                  </a:lnTo>
                  <a:lnTo>
                    <a:pt x="237591" y="337820"/>
                  </a:lnTo>
                  <a:lnTo>
                    <a:pt x="241274" y="342900"/>
                  </a:lnTo>
                  <a:lnTo>
                    <a:pt x="242747" y="350520"/>
                  </a:lnTo>
                  <a:lnTo>
                    <a:pt x="245452" y="356870"/>
                  </a:lnTo>
                  <a:lnTo>
                    <a:pt x="239547" y="354330"/>
                  </a:lnTo>
                  <a:lnTo>
                    <a:pt x="232181" y="353060"/>
                  </a:lnTo>
                  <a:lnTo>
                    <a:pt x="194348" y="320141"/>
                  </a:lnTo>
                  <a:lnTo>
                    <a:pt x="194348" y="358140"/>
                  </a:lnTo>
                  <a:lnTo>
                    <a:pt x="188937" y="356870"/>
                  </a:lnTo>
                  <a:lnTo>
                    <a:pt x="182308" y="356870"/>
                  </a:lnTo>
                  <a:lnTo>
                    <a:pt x="178130" y="354330"/>
                  </a:lnTo>
                  <a:lnTo>
                    <a:pt x="166827" y="346710"/>
                  </a:lnTo>
                  <a:lnTo>
                    <a:pt x="133654" y="320040"/>
                  </a:lnTo>
                  <a:lnTo>
                    <a:pt x="135128" y="316230"/>
                  </a:lnTo>
                  <a:lnTo>
                    <a:pt x="147916" y="323850"/>
                  </a:lnTo>
                  <a:lnTo>
                    <a:pt x="160769" y="330200"/>
                  </a:lnTo>
                  <a:lnTo>
                    <a:pt x="173583" y="337820"/>
                  </a:lnTo>
                  <a:lnTo>
                    <a:pt x="190169" y="346710"/>
                  </a:lnTo>
                  <a:lnTo>
                    <a:pt x="191643" y="353060"/>
                  </a:lnTo>
                  <a:lnTo>
                    <a:pt x="194348" y="358140"/>
                  </a:lnTo>
                  <a:lnTo>
                    <a:pt x="194348" y="320141"/>
                  </a:lnTo>
                  <a:lnTo>
                    <a:pt x="189865" y="316230"/>
                  </a:lnTo>
                  <a:lnTo>
                    <a:pt x="123088" y="257810"/>
                  </a:lnTo>
                  <a:lnTo>
                    <a:pt x="111633" y="247650"/>
                  </a:lnTo>
                  <a:lnTo>
                    <a:pt x="99961" y="238760"/>
                  </a:lnTo>
                  <a:lnTo>
                    <a:pt x="98031" y="237070"/>
                  </a:lnTo>
                  <a:lnTo>
                    <a:pt x="98031" y="529590"/>
                  </a:lnTo>
                  <a:lnTo>
                    <a:pt x="97536" y="532130"/>
                  </a:lnTo>
                  <a:lnTo>
                    <a:pt x="96558" y="534670"/>
                  </a:lnTo>
                  <a:lnTo>
                    <a:pt x="94348" y="535940"/>
                  </a:lnTo>
                  <a:lnTo>
                    <a:pt x="91643" y="537210"/>
                  </a:lnTo>
                  <a:lnTo>
                    <a:pt x="88938" y="535940"/>
                  </a:lnTo>
                  <a:lnTo>
                    <a:pt x="86969" y="533400"/>
                  </a:lnTo>
                  <a:lnTo>
                    <a:pt x="86474" y="530860"/>
                  </a:lnTo>
                  <a:lnTo>
                    <a:pt x="86474" y="528320"/>
                  </a:lnTo>
                  <a:lnTo>
                    <a:pt x="89674" y="527050"/>
                  </a:lnTo>
                  <a:lnTo>
                    <a:pt x="93116" y="523240"/>
                  </a:lnTo>
                  <a:lnTo>
                    <a:pt x="95326" y="527050"/>
                  </a:lnTo>
                  <a:lnTo>
                    <a:pt x="98031" y="529590"/>
                  </a:lnTo>
                  <a:lnTo>
                    <a:pt x="98031" y="237070"/>
                  </a:lnTo>
                  <a:lnTo>
                    <a:pt x="89674" y="229704"/>
                  </a:lnTo>
                  <a:lnTo>
                    <a:pt x="89674" y="485140"/>
                  </a:lnTo>
                  <a:lnTo>
                    <a:pt x="85737" y="488950"/>
                  </a:lnTo>
                  <a:lnTo>
                    <a:pt x="82550" y="494030"/>
                  </a:lnTo>
                  <a:lnTo>
                    <a:pt x="78371" y="488950"/>
                  </a:lnTo>
                  <a:lnTo>
                    <a:pt x="73698" y="485140"/>
                  </a:lnTo>
                  <a:lnTo>
                    <a:pt x="73698" y="481330"/>
                  </a:lnTo>
                  <a:lnTo>
                    <a:pt x="73456" y="481330"/>
                  </a:lnTo>
                  <a:lnTo>
                    <a:pt x="73456" y="477520"/>
                  </a:lnTo>
                  <a:lnTo>
                    <a:pt x="77876" y="474980"/>
                  </a:lnTo>
                  <a:lnTo>
                    <a:pt x="80581" y="471170"/>
                  </a:lnTo>
                  <a:lnTo>
                    <a:pt x="83527" y="474980"/>
                  </a:lnTo>
                  <a:lnTo>
                    <a:pt x="87223" y="478790"/>
                  </a:lnTo>
                  <a:lnTo>
                    <a:pt x="89674" y="485140"/>
                  </a:lnTo>
                  <a:lnTo>
                    <a:pt x="89674" y="229704"/>
                  </a:lnTo>
                  <a:lnTo>
                    <a:pt x="88430" y="228600"/>
                  </a:lnTo>
                  <a:lnTo>
                    <a:pt x="77393" y="218440"/>
                  </a:lnTo>
                  <a:lnTo>
                    <a:pt x="71983" y="213360"/>
                  </a:lnTo>
                  <a:lnTo>
                    <a:pt x="67068" y="207010"/>
                  </a:lnTo>
                  <a:lnTo>
                    <a:pt x="62649" y="201930"/>
                  </a:lnTo>
                  <a:lnTo>
                    <a:pt x="62649" y="436880"/>
                  </a:lnTo>
                  <a:lnTo>
                    <a:pt x="0" y="453390"/>
                  </a:lnTo>
                  <a:lnTo>
                    <a:pt x="0" y="579120"/>
                  </a:lnTo>
                  <a:lnTo>
                    <a:pt x="2451" y="579120"/>
                  </a:lnTo>
                  <a:lnTo>
                    <a:pt x="4902" y="567690"/>
                  </a:lnTo>
                  <a:lnTo>
                    <a:pt x="6388" y="562610"/>
                  </a:lnTo>
                  <a:lnTo>
                    <a:pt x="8102" y="557530"/>
                  </a:lnTo>
                  <a:lnTo>
                    <a:pt x="10312" y="553720"/>
                  </a:lnTo>
                  <a:lnTo>
                    <a:pt x="12776" y="549910"/>
                  </a:lnTo>
                  <a:lnTo>
                    <a:pt x="14249" y="553720"/>
                  </a:lnTo>
                  <a:lnTo>
                    <a:pt x="18173" y="558800"/>
                  </a:lnTo>
                  <a:lnTo>
                    <a:pt x="15722" y="568960"/>
                  </a:lnTo>
                  <a:lnTo>
                    <a:pt x="13995" y="574040"/>
                  </a:lnTo>
                  <a:lnTo>
                    <a:pt x="11785" y="579120"/>
                  </a:lnTo>
                  <a:lnTo>
                    <a:pt x="60439" y="579120"/>
                  </a:lnTo>
                  <a:lnTo>
                    <a:pt x="58229" y="577850"/>
                  </a:lnTo>
                  <a:lnTo>
                    <a:pt x="56997" y="575310"/>
                  </a:lnTo>
                  <a:lnTo>
                    <a:pt x="55270" y="574040"/>
                  </a:lnTo>
                  <a:lnTo>
                    <a:pt x="56756" y="572770"/>
                  </a:lnTo>
                  <a:lnTo>
                    <a:pt x="58966" y="570230"/>
                  </a:lnTo>
                  <a:lnTo>
                    <a:pt x="60185" y="570230"/>
                  </a:lnTo>
                  <a:lnTo>
                    <a:pt x="65595" y="572770"/>
                  </a:lnTo>
                  <a:lnTo>
                    <a:pt x="67805" y="575310"/>
                  </a:lnTo>
                  <a:lnTo>
                    <a:pt x="63627" y="577850"/>
                  </a:lnTo>
                  <a:lnTo>
                    <a:pt x="61417" y="579120"/>
                  </a:lnTo>
                  <a:lnTo>
                    <a:pt x="169278" y="579120"/>
                  </a:lnTo>
                  <a:lnTo>
                    <a:pt x="172135" y="570230"/>
                  </a:lnTo>
                  <a:lnTo>
                    <a:pt x="174231" y="563880"/>
                  </a:lnTo>
                  <a:lnTo>
                    <a:pt x="179070" y="549910"/>
                  </a:lnTo>
                  <a:lnTo>
                    <a:pt x="180822" y="544830"/>
                  </a:lnTo>
                  <a:lnTo>
                    <a:pt x="183045" y="541020"/>
                  </a:lnTo>
                  <a:lnTo>
                    <a:pt x="184518" y="537210"/>
                  </a:lnTo>
                  <a:lnTo>
                    <a:pt x="185000" y="535940"/>
                  </a:lnTo>
                  <a:lnTo>
                    <a:pt x="186969" y="541020"/>
                  </a:lnTo>
                  <a:lnTo>
                    <a:pt x="190169" y="546100"/>
                  </a:lnTo>
                  <a:lnTo>
                    <a:pt x="190080" y="570230"/>
                  </a:lnTo>
                  <a:lnTo>
                    <a:pt x="189966" y="572770"/>
                  </a:lnTo>
                  <a:lnTo>
                    <a:pt x="189852" y="575310"/>
                  </a:lnTo>
                  <a:lnTo>
                    <a:pt x="189738" y="577850"/>
                  </a:lnTo>
                  <a:lnTo>
                    <a:pt x="189674" y="579120"/>
                  </a:lnTo>
                  <a:lnTo>
                    <a:pt x="271741" y="579120"/>
                  </a:lnTo>
                  <a:lnTo>
                    <a:pt x="271741" y="453390"/>
                  </a:lnTo>
                  <a:lnTo>
                    <a:pt x="233654" y="436880"/>
                  </a:lnTo>
                  <a:lnTo>
                    <a:pt x="233654" y="426720"/>
                  </a:lnTo>
                  <a:lnTo>
                    <a:pt x="268046" y="394970"/>
                  </a:lnTo>
                  <a:lnTo>
                    <a:pt x="218249" y="379958"/>
                  </a:lnTo>
                  <a:lnTo>
                    <a:pt x="218249" y="498487"/>
                  </a:lnTo>
                  <a:lnTo>
                    <a:pt x="205892" y="510540"/>
                  </a:lnTo>
                  <a:lnTo>
                    <a:pt x="196557" y="496570"/>
                  </a:lnTo>
                  <a:lnTo>
                    <a:pt x="195160" y="494030"/>
                  </a:lnTo>
                  <a:lnTo>
                    <a:pt x="192379" y="488950"/>
                  </a:lnTo>
                  <a:lnTo>
                    <a:pt x="196303" y="485140"/>
                  </a:lnTo>
                  <a:lnTo>
                    <a:pt x="202679" y="488950"/>
                  </a:lnTo>
                  <a:lnTo>
                    <a:pt x="208191" y="491490"/>
                  </a:lnTo>
                  <a:lnTo>
                    <a:pt x="218249" y="498487"/>
                  </a:lnTo>
                  <a:lnTo>
                    <a:pt x="218249" y="379958"/>
                  </a:lnTo>
                  <a:lnTo>
                    <a:pt x="204901" y="375920"/>
                  </a:lnTo>
                  <a:lnTo>
                    <a:pt x="210553" y="361950"/>
                  </a:lnTo>
                  <a:lnTo>
                    <a:pt x="270510" y="392430"/>
                  </a:lnTo>
                  <a:lnTo>
                    <a:pt x="302514" y="361950"/>
                  </a:lnTo>
                  <a:lnTo>
                    <a:pt x="306527" y="358140"/>
                  </a:lnTo>
                  <a:lnTo>
                    <a:pt x="307860" y="356870"/>
                  </a:lnTo>
                  <a:lnTo>
                    <a:pt x="315861" y="349250"/>
                  </a:lnTo>
                  <a:lnTo>
                    <a:pt x="321195" y="344170"/>
                  </a:lnTo>
                  <a:lnTo>
                    <a:pt x="373214" y="294640"/>
                  </a:lnTo>
                  <a:lnTo>
                    <a:pt x="373214" y="335280"/>
                  </a:lnTo>
                  <a:lnTo>
                    <a:pt x="376402" y="335280"/>
                  </a:lnTo>
                  <a:lnTo>
                    <a:pt x="375170" y="336550"/>
                  </a:lnTo>
                  <a:lnTo>
                    <a:pt x="373214" y="337820"/>
                  </a:lnTo>
                  <a:lnTo>
                    <a:pt x="373214" y="436880"/>
                  </a:lnTo>
                  <a:lnTo>
                    <a:pt x="343725" y="450850"/>
                  </a:lnTo>
                  <a:lnTo>
                    <a:pt x="358711" y="463550"/>
                  </a:lnTo>
                  <a:lnTo>
                    <a:pt x="364617" y="468630"/>
                  </a:lnTo>
                  <a:lnTo>
                    <a:pt x="482790" y="579120"/>
                  </a:lnTo>
                  <a:lnTo>
                    <a:pt x="590169" y="579120"/>
                  </a:lnTo>
                  <a:lnTo>
                    <a:pt x="593344" y="572770"/>
                  </a:lnTo>
                  <a:lnTo>
                    <a:pt x="598462" y="563880"/>
                  </a:lnTo>
                  <a:lnTo>
                    <a:pt x="600633" y="560070"/>
                  </a:lnTo>
                  <a:lnTo>
                    <a:pt x="603681" y="552450"/>
                  </a:lnTo>
                  <a:lnTo>
                    <a:pt x="604659" y="553720"/>
                  </a:lnTo>
                  <a:lnTo>
                    <a:pt x="606374" y="554990"/>
                  </a:lnTo>
                  <a:lnTo>
                    <a:pt x="607860" y="556260"/>
                  </a:lnTo>
                  <a:lnTo>
                    <a:pt x="607860" y="552450"/>
                  </a:lnTo>
                  <a:lnTo>
                    <a:pt x="607860" y="543560"/>
                  </a:lnTo>
                  <a:lnTo>
                    <a:pt x="607860" y="497840"/>
                  </a:lnTo>
                  <a:lnTo>
                    <a:pt x="607860" y="462280"/>
                  </a:lnTo>
                  <a:lnTo>
                    <a:pt x="607860" y="453390"/>
                  </a:lnTo>
                  <a:lnTo>
                    <a:pt x="569150" y="443230"/>
                  </a:lnTo>
                  <a:lnTo>
                    <a:pt x="549795" y="438150"/>
                  </a:lnTo>
                  <a:lnTo>
                    <a:pt x="544957" y="436880"/>
                  </a:lnTo>
                  <a:lnTo>
                    <a:pt x="544957" y="424180"/>
                  </a:lnTo>
                  <a:lnTo>
                    <a:pt x="544957" y="143510"/>
                  </a:lnTo>
                  <a:lnTo>
                    <a:pt x="607860" y="127000"/>
                  </a:lnTo>
                  <a:lnTo>
                    <a:pt x="607860" y="7620"/>
                  </a:lnTo>
                  <a:lnTo>
                    <a:pt x="6078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894831" y="1789518"/>
              <a:ext cx="144471" cy="12567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241021" y="1336443"/>
              <a:ext cx="607614" cy="71628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901459" y="1332636"/>
              <a:ext cx="2212975" cy="582930"/>
            </a:xfrm>
            <a:custGeom>
              <a:avLst/>
              <a:gdLst/>
              <a:ahLst/>
              <a:cxnLst/>
              <a:rect l="l" t="t" r="r" b="b"/>
              <a:pathLst>
                <a:path w="2212975" h="582930">
                  <a:moveTo>
                    <a:pt x="610844" y="456984"/>
                  </a:moveTo>
                  <a:lnTo>
                    <a:pt x="539407" y="440461"/>
                  </a:lnTo>
                  <a:lnTo>
                    <a:pt x="530580" y="406222"/>
                  </a:lnTo>
                  <a:lnTo>
                    <a:pt x="526211" y="389077"/>
                  </a:lnTo>
                  <a:lnTo>
                    <a:pt x="505726" y="308698"/>
                  </a:lnTo>
                  <a:lnTo>
                    <a:pt x="503339" y="299300"/>
                  </a:lnTo>
                  <a:lnTo>
                    <a:pt x="500938" y="289890"/>
                  </a:lnTo>
                  <a:lnTo>
                    <a:pt x="467842" y="160045"/>
                  </a:lnTo>
                  <a:lnTo>
                    <a:pt x="454456" y="107505"/>
                  </a:lnTo>
                  <a:lnTo>
                    <a:pt x="446125" y="74828"/>
                  </a:lnTo>
                  <a:lnTo>
                    <a:pt x="444563" y="68694"/>
                  </a:lnTo>
                  <a:lnTo>
                    <a:pt x="440651" y="53352"/>
                  </a:lnTo>
                  <a:lnTo>
                    <a:pt x="429437" y="9359"/>
                  </a:lnTo>
                  <a:lnTo>
                    <a:pt x="428078" y="4051"/>
                  </a:lnTo>
                  <a:lnTo>
                    <a:pt x="428002" y="3733"/>
                  </a:lnTo>
                  <a:lnTo>
                    <a:pt x="415721" y="3733"/>
                  </a:lnTo>
                  <a:lnTo>
                    <a:pt x="415696" y="4051"/>
                  </a:lnTo>
                  <a:lnTo>
                    <a:pt x="414248" y="6121"/>
                  </a:lnTo>
                  <a:lnTo>
                    <a:pt x="412521" y="7886"/>
                  </a:lnTo>
                  <a:lnTo>
                    <a:pt x="410552" y="9359"/>
                  </a:lnTo>
                  <a:lnTo>
                    <a:pt x="410159" y="7886"/>
                  </a:lnTo>
                  <a:lnTo>
                    <a:pt x="410070" y="7518"/>
                  </a:lnTo>
                  <a:lnTo>
                    <a:pt x="408838" y="5676"/>
                  </a:lnTo>
                  <a:lnTo>
                    <a:pt x="409333" y="4762"/>
                  </a:lnTo>
                  <a:lnTo>
                    <a:pt x="409816" y="4051"/>
                  </a:lnTo>
                  <a:lnTo>
                    <a:pt x="410311" y="3733"/>
                  </a:lnTo>
                  <a:lnTo>
                    <a:pt x="408101" y="3733"/>
                  </a:lnTo>
                  <a:lnTo>
                    <a:pt x="408101" y="53352"/>
                  </a:lnTo>
                  <a:lnTo>
                    <a:pt x="407606" y="58559"/>
                  </a:lnTo>
                  <a:lnTo>
                    <a:pt x="408063" y="60591"/>
                  </a:lnTo>
                  <a:lnTo>
                    <a:pt x="407123" y="61747"/>
                  </a:lnTo>
                  <a:lnTo>
                    <a:pt x="407365" y="61747"/>
                  </a:lnTo>
                  <a:lnTo>
                    <a:pt x="405396" y="64198"/>
                  </a:lnTo>
                  <a:lnTo>
                    <a:pt x="403428" y="66535"/>
                  </a:lnTo>
                  <a:lnTo>
                    <a:pt x="401218" y="68694"/>
                  </a:lnTo>
                  <a:lnTo>
                    <a:pt x="400735" y="66852"/>
                  </a:lnTo>
                  <a:lnTo>
                    <a:pt x="399262" y="64503"/>
                  </a:lnTo>
                  <a:lnTo>
                    <a:pt x="399999" y="63220"/>
                  </a:lnTo>
                  <a:lnTo>
                    <a:pt x="401218" y="60591"/>
                  </a:lnTo>
                  <a:lnTo>
                    <a:pt x="403593" y="58559"/>
                  </a:lnTo>
                  <a:lnTo>
                    <a:pt x="408101" y="53352"/>
                  </a:lnTo>
                  <a:lnTo>
                    <a:pt x="408101" y="3733"/>
                  </a:lnTo>
                  <a:lnTo>
                    <a:pt x="359892" y="3733"/>
                  </a:lnTo>
                  <a:lnTo>
                    <a:pt x="359892" y="304304"/>
                  </a:lnTo>
                  <a:lnTo>
                    <a:pt x="359435" y="306539"/>
                  </a:lnTo>
                  <a:lnTo>
                    <a:pt x="359206" y="307479"/>
                  </a:lnTo>
                  <a:lnTo>
                    <a:pt x="357238" y="307962"/>
                  </a:lnTo>
                  <a:lnTo>
                    <a:pt x="356019" y="308698"/>
                  </a:lnTo>
                  <a:lnTo>
                    <a:pt x="355282" y="306539"/>
                  </a:lnTo>
                  <a:lnTo>
                    <a:pt x="355028" y="304304"/>
                  </a:lnTo>
                  <a:lnTo>
                    <a:pt x="355028" y="301256"/>
                  </a:lnTo>
                  <a:lnTo>
                    <a:pt x="357238" y="300647"/>
                  </a:lnTo>
                  <a:lnTo>
                    <a:pt x="359702" y="299300"/>
                  </a:lnTo>
                  <a:lnTo>
                    <a:pt x="359841" y="300647"/>
                  </a:lnTo>
                  <a:lnTo>
                    <a:pt x="359892" y="304304"/>
                  </a:lnTo>
                  <a:lnTo>
                    <a:pt x="359892" y="3733"/>
                  </a:lnTo>
                  <a:lnTo>
                    <a:pt x="318909" y="3733"/>
                  </a:lnTo>
                  <a:lnTo>
                    <a:pt x="318909" y="289890"/>
                  </a:lnTo>
                  <a:lnTo>
                    <a:pt x="245452" y="289890"/>
                  </a:lnTo>
                  <a:lnTo>
                    <a:pt x="281813" y="160045"/>
                  </a:lnTo>
                  <a:lnTo>
                    <a:pt x="318909" y="289890"/>
                  </a:lnTo>
                  <a:lnTo>
                    <a:pt x="318909" y="3733"/>
                  </a:lnTo>
                  <a:lnTo>
                    <a:pt x="256997" y="3733"/>
                  </a:lnTo>
                  <a:lnTo>
                    <a:pt x="256997" y="76276"/>
                  </a:lnTo>
                  <a:lnTo>
                    <a:pt x="246672" y="107505"/>
                  </a:lnTo>
                  <a:lnTo>
                    <a:pt x="241020" y="104216"/>
                  </a:lnTo>
                  <a:lnTo>
                    <a:pt x="244017" y="96875"/>
                  </a:lnTo>
                  <a:lnTo>
                    <a:pt x="250075" y="82181"/>
                  </a:lnTo>
                  <a:lnTo>
                    <a:pt x="253060" y="74828"/>
                  </a:lnTo>
                  <a:lnTo>
                    <a:pt x="256997" y="76276"/>
                  </a:lnTo>
                  <a:lnTo>
                    <a:pt x="256997" y="3733"/>
                  </a:lnTo>
                  <a:lnTo>
                    <a:pt x="157734" y="3733"/>
                  </a:lnTo>
                  <a:lnTo>
                    <a:pt x="157734" y="406222"/>
                  </a:lnTo>
                  <a:lnTo>
                    <a:pt x="105892" y="477558"/>
                  </a:lnTo>
                  <a:lnTo>
                    <a:pt x="99263" y="472871"/>
                  </a:lnTo>
                  <a:lnTo>
                    <a:pt x="152082" y="403275"/>
                  </a:lnTo>
                  <a:lnTo>
                    <a:pt x="157734" y="406222"/>
                  </a:lnTo>
                  <a:lnTo>
                    <a:pt x="157734" y="3733"/>
                  </a:lnTo>
                  <a:lnTo>
                    <a:pt x="94348" y="3733"/>
                  </a:lnTo>
                  <a:lnTo>
                    <a:pt x="94348" y="130314"/>
                  </a:lnTo>
                  <a:lnTo>
                    <a:pt x="147904" y="146862"/>
                  </a:lnTo>
                  <a:lnTo>
                    <a:pt x="63627" y="440461"/>
                  </a:lnTo>
                  <a:lnTo>
                    <a:pt x="0" y="456984"/>
                  </a:lnTo>
                  <a:lnTo>
                    <a:pt x="0" y="582739"/>
                  </a:lnTo>
                  <a:lnTo>
                    <a:pt x="247904" y="582739"/>
                  </a:lnTo>
                  <a:lnTo>
                    <a:pt x="247904" y="568032"/>
                  </a:lnTo>
                  <a:lnTo>
                    <a:pt x="242989" y="565086"/>
                  </a:lnTo>
                  <a:lnTo>
                    <a:pt x="238328" y="562140"/>
                  </a:lnTo>
                  <a:lnTo>
                    <a:pt x="233654" y="558825"/>
                  </a:lnTo>
                  <a:lnTo>
                    <a:pt x="234632" y="556221"/>
                  </a:lnTo>
                  <a:lnTo>
                    <a:pt x="235864" y="553720"/>
                  </a:lnTo>
                  <a:lnTo>
                    <a:pt x="237337" y="551332"/>
                  </a:lnTo>
                  <a:lnTo>
                    <a:pt x="247904" y="557745"/>
                  </a:lnTo>
                  <a:lnTo>
                    <a:pt x="247904" y="551332"/>
                  </a:lnTo>
                  <a:lnTo>
                    <a:pt x="247904" y="528993"/>
                  </a:lnTo>
                  <a:lnTo>
                    <a:pt x="247904" y="520255"/>
                  </a:lnTo>
                  <a:lnTo>
                    <a:pt x="247904" y="477558"/>
                  </a:lnTo>
                  <a:lnTo>
                    <a:pt x="247904" y="456984"/>
                  </a:lnTo>
                  <a:lnTo>
                    <a:pt x="248208" y="456984"/>
                  </a:lnTo>
                  <a:lnTo>
                    <a:pt x="228739" y="449072"/>
                  </a:lnTo>
                  <a:lnTo>
                    <a:pt x="228739" y="526338"/>
                  </a:lnTo>
                  <a:lnTo>
                    <a:pt x="226288" y="527913"/>
                  </a:lnTo>
                  <a:lnTo>
                    <a:pt x="225056" y="528993"/>
                  </a:lnTo>
                  <a:lnTo>
                    <a:pt x="223583" y="527126"/>
                  </a:lnTo>
                  <a:lnTo>
                    <a:pt x="222592" y="525157"/>
                  </a:lnTo>
                  <a:lnTo>
                    <a:pt x="221615" y="523100"/>
                  </a:lnTo>
                  <a:lnTo>
                    <a:pt x="221373" y="522706"/>
                  </a:lnTo>
                  <a:lnTo>
                    <a:pt x="223329" y="521411"/>
                  </a:lnTo>
                  <a:lnTo>
                    <a:pt x="224561" y="520255"/>
                  </a:lnTo>
                  <a:lnTo>
                    <a:pt x="226034" y="521919"/>
                  </a:lnTo>
                  <a:lnTo>
                    <a:pt x="227507" y="523811"/>
                  </a:lnTo>
                  <a:lnTo>
                    <a:pt x="228498" y="525805"/>
                  </a:lnTo>
                  <a:lnTo>
                    <a:pt x="228739" y="526338"/>
                  </a:lnTo>
                  <a:lnTo>
                    <a:pt x="228739" y="449072"/>
                  </a:lnTo>
                  <a:lnTo>
                    <a:pt x="207606" y="440461"/>
                  </a:lnTo>
                  <a:lnTo>
                    <a:pt x="207340" y="440461"/>
                  </a:lnTo>
                  <a:lnTo>
                    <a:pt x="217500" y="403275"/>
                  </a:lnTo>
                  <a:lnTo>
                    <a:pt x="221373" y="389077"/>
                  </a:lnTo>
                  <a:lnTo>
                    <a:pt x="346189" y="389077"/>
                  </a:lnTo>
                  <a:lnTo>
                    <a:pt x="360959" y="440461"/>
                  </a:lnTo>
                  <a:lnTo>
                    <a:pt x="360667" y="440461"/>
                  </a:lnTo>
                  <a:lnTo>
                    <a:pt x="316865" y="456984"/>
                  </a:lnTo>
                  <a:lnTo>
                    <a:pt x="317195" y="456984"/>
                  </a:lnTo>
                  <a:lnTo>
                    <a:pt x="317195" y="582739"/>
                  </a:lnTo>
                  <a:lnTo>
                    <a:pt x="610311" y="582739"/>
                  </a:lnTo>
                  <a:lnTo>
                    <a:pt x="610311" y="456984"/>
                  </a:lnTo>
                  <a:lnTo>
                    <a:pt x="610844" y="456984"/>
                  </a:lnTo>
                  <a:close/>
                </a:path>
                <a:path w="2212975" h="582930">
                  <a:moveTo>
                    <a:pt x="1422349" y="94716"/>
                  </a:moveTo>
                  <a:lnTo>
                    <a:pt x="1420241" y="92849"/>
                  </a:lnTo>
                  <a:lnTo>
                    <a:pt x="1410550" y="84721"/>
                  </a:lnTo>
                  <a:lnTo>
                    <a:pt x="1412278" y="91871"/>
                  </a:lnTo>
                  <a:lnTo>
                    <a:pt x="1413992" y="99136"/>
                  </a:lnTo>
                  <a:lnTo>
                    <a:pt x="1415719" y="106680"/>
                  </a:lnTo>
                  <a:lnTo>
                    <a:pt x="1396060" y="112420"/>
                  </a:lnTo>
                  <a:lnTo>
                    <a:pt x="1395564" y="111836"/>
                  </a:lnTo>
                  <a:lnTo>
                    <a:pt x="1395564" y="111531"/>
                  </a:lnTo>
                  <a:lnTo>
                    <a:pt x="1401292" y="108737"/>
                  </a:lnTo>
                  <a:lnTo>
                    <a:pt x="1413256" y="102895"/>
                  </a:lnTo>
                  <a:lnTo>
                    <a:pt x="1412024" y="100584"/>
                  </a:lnTo>
                  <a:lnTo>
                    <a:pt x="1389913" y="108737"/>
                  </a:lnTo>
                  <a:lnTo>
                    <a:pt x="1385735" y="103949"/>
                  </a:lnTo>
                  <a:lnTo>
                    <a:pt x="1406271" y="99136"/>
                  </a:lnTo>
                  <a:lnTo>
                    <a:pt x="1406410" y="99136"/>
                  </a:lnTo>
                  <a:lnTo>
                    <a:pt x="1399882" y="94716"/>
                  </a:lnTo>
                  <a:lnTo>
                    <a:pt x="1393202" y="95453"/>
                  </a:lnTo>
                  <a:lnTo>
                    <a:pt x="1394002" y="95453"/>
                  </a:lnTo>
                  <a:lnTo>
                    <a:pt x="1388859" y="97853"/>
                  </a:lnTo>
                  <a:lnTo>
                    <a:pt x="1383030" y="99123"/>
                  </a:lnTo>
                  <a:lnTo>
                    <a:pt x="1387944" y="95453"/>
                  </a:lnTo>
                  <a:lnTo>
                    <a:pt x="1391805" y="92849"/>
                  </a:lnTo>
                  <a:lnTo>
                    <a:pt x="1392859" y="92138"/>
                  </a:lnTo>
                  <a:lnTo>
                    <a:pt x="1398270" y="89192"/>
                  </a:lnTo>
                  <a:lnTo>
                    <a:pt x="1403426" y="86817"/>
                  </a:lnTo>
                  <a:lnTo>
                    <a:pt x="1405394" y="83896"/>
                  </a:lnTo>
                  <a:lnTo>
                    <a:pt x="1405547" y="81927"/>
                  </a:lnTo>
                  <a:lnTo>
                    <a:pt x="1405636" y="80606"/>
                  </a:lnTo>
                  <a:lnTo>
                    <a:pt x="1369999" y="50698"/>
                  </a:lnTo>
                  <a:lnTo>
                    <a:pt x="1317180" y="6388"/>
                  </a:lnTo>
                  <a:lnTo>
                    <a:pt x="1315339" y="4838"/>
                  </a:lnTo>
                  <a:lnTo>
                    <a:pt x="1309573" y="0"/>
                  </a:lnTo>
                  <a:lnTo>
                    <a:pt x="1234630" y="0"/>
                  </a:lnTo>
                  <a:lnTo>
                    <a:pt x="1234630" y="50507"/>
                  </a:lnTo>
                  <a:lnTo>
                    <a:pt x="1228979" y="50698"/>
                  </a:lnTo>
                  <a:lnTo>
                    <a:pt x="1228661" y="49301"/>
                  </a:lnTo>
                  <a:lnTo>
                    <a:pt x="1224838" y="32854"/>
                  </a:lnTo>
                  <a:lnTo>
                    <a:pt x="1224724" y="32385"/>
                  </a:lnTo>
                  <a:lnTo>
                    <a:pt x="1224673" y="32143"/>
                  </a:lnTo>
                  <a:lnTo>
                    <a:pt x="1219644" y="10515"/>
                  </a:lnTo>
                  <a:lnTo>
                    <a:pt x="1219542" y="10071"/>
                  </a:lnTo>
                  <a:lnTo>
                    <a:pt x="1219454" y="9690"/>
                  </a:lnTo>
                  <a:lnTo>
                    <a:pt x="1219403" y="9486"/>
                  </a:lnTo>
                  <a:lnTo>
                    <a:pt x="1209903" y="13462"/>
                  </a:lnTo>
                  <a:lnTo>
                    <a:pt x="1199032" y="14795"/>
                  </a:lnTo>
                  <a:lnTo>
                    <a:pt x="1190066" y="19138"/>
                  </a:lnTo>
                  <a:lnTo>
                    <a:pt x="1186230" y="32143"/>
                  </a:lnTo>
                  <a:lnTo>
                    <a:pt x="1170749" y="30467"/>
                  </a:lnTo>
                  <a:lnTo>
                    <a:pt x="1167714" y="30175"/>
                  </a:lnTo>
                  <a:lnTo>
                    <a:pt x="1162913" y="29705"/>
                  </a:lnTo>
                  <a:lnTo>
                    <a:pt x="1162253" y="29705"/>
                  </a:lnTo>
                  <a:lnTo>
                    <a:pt x="1167638" y="25311"/>
                  </a:lnTo>
                  <a:lnTo>
                    <a:pt x="1172845" y="20916"/>
                  </a:lnTo>
                  <a:lnTo>
                    <a:pt x="1178217" y="17056"/>
                  </a:lnTo>
                  <a:lnTo>
                    <a:pt x="1184021" y="14389"/>
                  </a:lnTo>
                  <a:lnTo>
                    <a:pt x="1194866" y="11645"/>
                  </a:lnTo>
                  <a:lnTo>
                    <a:pt x="1201293" y="10515"/>
                  </a:lnTo>
                  <a:lnTo>
                    <a:pt x="1205953" y="9690"/>
                  </a:lnTo>
                  <a:lnTo>
                    <a:pt x="1228242" y="6388"/>
                  </a:lnTo>
                  <a:lnTo>
                    <a:pt x="1229207" y="13284"/>
                  </a:lnTo>
                  <a:lnTo>
                    <a:pt x="1230591" y="20091"/>
                  </a:lnTo>
                  <a:lnTo>
                    <a:pt x="1230706" y="20599"/>
                  </a:lnTo>
                  <a:lnTo>
                    <a:pt x="1232433" y="27863"/>
                  </a:lnTo>
                  <a:lnTo>
                    <a:pt x="1233411" y="35013"/>
                  </a:lnTo>
                  <a:lnTo>
                    <a:pt x="1234147" y="40093"/>
                  </a:lnTo>
                  <a:lnTo>
                    <a:pt x="1234160" y="45567"/>
                  </a:lnTo>
                  <a:lnTo>
                    <a:pt x="1234516" y="49301"/>
                  </a:lnTo>
                  <a:lnTo>
                    <a:pt x="1234630" y="50507"/>
                  </a:lnTo>
                  <a:lnTo>
                    <a:pt x="1234630" y="0"/>
                  </a:lnTo>
                  <a:lnTo>
                    <a:pt x="1162088" y="0"/>
                  </a:lnTo>
                  <a:lnTo>
                    <a:pt x="1162088" y="29705"/>
                  </a:lnTo>
                  <a:lnTo>
                    <a:pt x="1161656" y="30175"/>
                  </a:lnTo>
                  <a:lnTo>
                    <a:pt x="1161656" y="29705"/>
                  </a:lnTo>
                  <a:lnTo>
                    <a:pt x="1162088" y="29705"/>
                  </a:lnTo>
                  <a:lnTo>
                    <a:pt x="1162088" y="0"/>
                  </a:lnTo>
                  <a:lnTo>
                    <a:pt x="1145692" y="0"/>
                  </a:lnTo>
                  <a:lnTo>
                    <a:pt x="1145692" y="13284"/>
                  </a:lnTo>
                  <a:lnTo>
                    <a:pt x="1122108" y="49301"/>
                  </a:lnTo>
                  <a:lnTo>
                    <a:pt x="1117155" y="45085"/>
                  </a:lnTo>
                  <a:lnTo>
                    <a:pt x="1112520" y="41122"/>
                  </a:lnTo>
                  <a:lnTo>
                    <a:pt x="1108837" y="45085"/>
                  </a:lnTo>
                  <a:lnTo>
                    <a:pt x="1107897" y="42748"/>
                  </a:lnTo>
                  <a:lnTo>
                    <a:pt x="1106373" y="38938"/>
                  </a:lnTo>
                  <a:lnTo>
                    <a:pt x="1103680" y="32854"/>
                  </a:lnTo>
                  <a:lnTo>
                    <a:pt x="1101217" y="26733"/>
                  </a:lnTo>
                  <a:lnTo>
                    <a:pt x="1104163" y="25704"/>
                  </a:lnTo>
                  <a:lnTo>
                    <a:pt x="1106373" y="29019"/>
                  </a:lnTo>
                  <a:lnTo>
                    <a:pt x="1108341" y="32385"/>
                  </a:lnTo>
                  <a:lnTo>
                    <a:pt x="1112278" y="38201"/>
                  </a:lnTo>
                  <a:lnTo>
                    <a:pt x="1126693" y="25704"/>
                  </a:lnTo>
                  <a:lnTo>
                    <a:pt x="1144219" y="10515"/>
                  </a:lnTo>
                  <a:lnTo>
                    <a:pt x="1145692" y="13284"/>
                  </a:lnTo>
                  <a:lnTo>
                    <a:pt x="1145692" y="0"/>
                  </a:lnTo>
                  <a:lnTo>
                    <a:pt x="1100239" y="0"/>
                  </a:lnTo>
                  <a:lnTo>
                    <a:pt x="1100239" y="46748"/>
                  </a:lnTo>
                  <a:lnTo>
                    <a:pt x="1070013" y="66979"/>
                  </a:lnTo>
                  <a:lnTo>
                    <a:pt x="1075905" y="92849"/>
                  </a:lnTo>
                  <a:lnTo>
                    <a:pt x="1065098" y="90131"/>
                  </a:lnTo>
                  <a:lnTo>
                    <a:pt x="1067892" y="105359"/>
                  </a:lnTo>
                  <a:lnTo>
                    <a:pt x="1070508" y="119938"/>
                  </a:lnTo>
                  <a:lnTo>
                    <a:pt x="1065098" y="121081"/>
                  </a:lnTo>
                  <a:lnTo>
                    <a:pt x="1059421" y="88341"/>
                  </a:lnTo>
                  <a:lnTo>
                    <a:pt x="1056995" y="74320"/>
                  </a:lnTo>
                  <a:lnTo>
                    <a:pt x="1041273" y="88341"/>
                  </a:lnTo>
                  <a:lnTo>
                    <a:pt x="1031925" y="81927"/>
                  </a:lnTo>
                  <a:lnTo>
                    <a:pt x="1078179" y="54406"/>
                  </a:lnTo>
                  <a:lnTo>
                    <a:pt x="1097775" y="42748"/>
                  </a:lnTo>
                  <a:lnTo>
                    <a:pt x="1100239" y="46748"/>
                  </a:lnTo>
                  <a:lnTo>
                    <a:pt x="1100239" y="0"/>
                  </a:lnTo>
                  <a:lnTo>
                    <a:pt x="1080757" y="0"/>
                  </a:lnTo>
                  <a:lnTo>
                    <a:pt x="1080757" y="20091"/>
                  </a:lnTo>
                  <a:lnTo>
                    <a:pt x="1072476" y="25120"/>
                  </a:lnTo>
                  <a:lnTo>
                    <a:pt x="1079906" y="45085"/>
                  </a:lnTo>
                  <a:lnTo>
                    <a:pt x="1079995" y="45326"/>
                  </a:lnTo>
                  <a:lnTo>
                    <a:pt x="1080084" y="45567"/>
                  </a:lnTo>
                  <a:lnTo>
                    <a:pt x="1064856" y="54406"/>
                  </a:lnTo>
                  <a:lnTo>
                    <a:pt x="1067028" y="32854"/>
                  </a:lnTo>
                  <a:lnTo>
                    <a:pt x="1068666" y="17056"/>
                  </a:lnTo>
                  <a:lnTo>
                    <a:pt x="1069987" y="5067"/>
                  </a:lnTo>
                  <a:lnTo>
                    <a:pt x="1070013" y="4838"/>
                  </a:lnTo>
                  <a:lnTo>
                    <a:pt x="1074432" y="5067"/>
                  </a:lnTo>
                  <a:lnTo>
                    <a:pt x="1076794" y="10071"/>
                  </a:lnTo>
                  <a:lnTo>
                    <a:pt x="1080554" y="15074"/>
                  </a:lnTo>
                  <a:lnTo>
                    <a:pt x="1080592" y="16129"/>
                  </a:lnTo>
                  <a:lnTo>
                    <a:pt x="1080719" y="19138"/>
                  </a:lnTo>
                  <a:lnTo>
                    <a:pt x="1080757" y="20091"/>
                  </a:lnTo>
                  <a:lnTo>
                    <a:pt x="1080757" y="0"/>
                  </a:lnTo>
                  <a:lnTo>
                    <a:pt x="1055763" y="0"/>
                  </a:lnTo>
                  <a:lnTo>
                    <a:pt x="942987" y="94716"/>
                  </a:lnTo>
                  <a:lnTo>
                    <a:pt x="942987" y="204406"/>
                  </a:lnTo>
                  <a:lnTo>
                    <a:pt x="1098029" y="204406"/>
                  </a:lnTo>
                  <a:lnTo>
                    <a:pt x="1114488" y="143751"/>
                  </a:lnTo>
                  <a:lnTo>
                    <a:pt x="1229969" y="143751"/>
                  </a:lnTo>
                  <a:lnTo>
                    <a:pt x="1251585" y="160362"/>
                  </a:lnTo>
                  <a:lnTo>
                    <a:pt x="1251585" y="194449"/>
                  </a:lnTo>
                  <a:lnTo>
                    <a:pt x="1233157" y="208534"/>
                  </a:lnTo>
                  <a:lnTo>
                    <a:pt x="1033411" y="241782"/>
                  </a:lnTo>
                  <a:lnTo>
                    <a:pt x="936358" y="317398"/>
                  </a:lnTo>
                  <a:lnTo>
                    <a:pt x="936358" y="581609"/>
                  </a:lnTo>
                  <a:lnTo>
                    <a:pt x="1422349" y="581609"/>
                  </a:lnTo>
                  <a:lnTo>
                    <a:pt x="1422349" y="505548"/>
                  </a:lnTo>
                  <a:lnTo>
                    <a:pt x="1422349" y="498449"/>
                  </a:lnTo>
                  <a:lnTo>
                    <a:pt x="1422349" y="490347"/>
                  </a:lnTo>
                  <a:lnTo>
                    <a:pt x="1401711" y="498449"/>
                  </a:lnTo>
                  <a:lnTo>
                    <a:pt x="1400683" y="495541"/>
                  </a:lnTo>
                  <a:lnTo>
                    <a:pt x="1400581" y="495249"/>
                  </a:lnTo>
                  <a:lnTo>
                    <a:pt x="1399755" y="492925"/>
                  </a:lnTo>
                  <a:lnTo>
                    <a:pt x="1399247" y="491502"/>
                  </a:lnTo>
                  <a:lnTo>
                    <a:pt x="1422107" y="483425"/>
                  </a:lnTo>
                  <a:lnTo>
                    <a:pt x="1422107" y="478078"/>
                  </a:lnTo>
                  <a:lnTo>
                    <a:pt x="1422107" y="438543"/>
                  </a:lnTo>
                  <a:lnTo>
                    <a:pt x="1422107" y="378739"/>
                  </a:lnTo>
                  <a:lnTo>
                    <a:pt x="1267802" y="378739"/>
                  </a:lnTo>
                  <a:lnTo>
                    <a:pt x="1251343" y="438543"/>
                  </a:lnTo>
                  <a:lnTo>
                    <a:pt x="1247902" y="438543"/>
                  </a:lnTo>
                  <a:lnTo>
                    <a:pt x="1247902" y="496074"/>
                  </a:lnTo>
                  <a:lnTo>
                    <a:pt x="1181315" y="505548"/>
                  </a:lnTo>
                  <a:lnTo>
                    <a:pt x="1179842" y="500786"/>
                  </a:lnTo>
                  <a:lnTo>
                    <a:pt x="1206271" y="498589"/>
                  </a:lnTo>
                  <a:lnTo>
                    <a:pt x="1214983" y="497611"/>
                  </a:lnTo>
                  <a:lnTo>
                    <a:pt x="1223098" y="496493"/>
                  </a:lnTo>
                  <a:lnTo>
                    <a:pt x="1231252" y="495541"/>
                  </a:lnTo>
                  <a:lnTo>
                    <a:pt x="1239507" y="495249"/>
                  </a:lnTo>
                  <a:lnTo>
                    <a:pt x="1247902" y="496074"/>
                  </a:lnTo>
                  <a:lnTo>
                    <a:pt x="1247902" y="438543"/>
                  </a:lnTo>
                  <a:lnTo>
                    <a:pt x="1234630" y="438543"/>
                  </a:lnTo>
                  <a:lnTo>
                    <a:pt x="1234630" y="481876"/>
                  </a:lnTo>
                  <a:lnTo>
                    <a:pt x="1169517" y="492925"/>
                  </a:lnTo>
                  <a:lnTo>
                    <a:pt x="1169035" y="489318"/>
                  </a:lnTo>
                  <a:lnTo>
                    <a:pt x="1233652" y="478078"/>
                  </a:lnTo>
                  <a:lnTo>
                    <a:pt x="1234630" y="481876"/>
                  </a:lnTo>
                  <a:lnTo>
                    <a:pt x="1234630" y="438543"/>
                  </a:lnTo>
                  <a:lnTo>
                    <a:pt x="1108837" y="438543"/>
                  </a:lnTo>
                  <a:lnTo>
                    <a:pt x="1108837" y="382054"/>
                  </a:lnTo>
                  <a:lnTo>
                    <a:pt x="1124559" y="367944"/>
                  </a:lnTo>
                  <a:lnTo>
                    <a:pt x="1323581" y="334695"/>
                  </a:lnTo>
                  <a:lnTo>
                    <a:pt x="1422349" y="253314"/>
                  </a:lnTo>
                  <a:lnTo>
                    <a:pt x="1422349" y="235496"/>
                  </a:lnTo>
                  <a:lnTo>
                    <a:pt x="1422349" y="232994"/>
                  </a:lnTo>
                  <a:lnTo>
                    <a:pt x="1419885" y="234022"/>
                  </a:lnTo>
                  <a:lnTo>
                    <a:pt x="1417193" y="234873"/>
                  </a:lnTo>
                  <a:lnTo>
                    <a:pt x="1414729" y="235496"/>
                  </a:lnTo>
                  <a:lnTo>
                    <a:pt x="1402664" y="235280"/>
                  </a:lnTo>
                  <a:lnTo>
                    <a:pt x="1394091" y="230314"/>
                  </a:lnTo>
                  <a:lnTo>
                    <a:pt x="1388478" y="221589"/>
                  </a:lnTo>
                  <a:lnTo>
                    <a:pt x="1385252" y="210108"/>
                  </a:lnTo>
                  <a:lnTo>
                    <a:pt x="1387944" y="213423"/>
                  </a:lnTo>
                  <a:lnTo>
                    <a:pt x="1389913" y="218452"/>
                  </a:lnTo>
                  <a:lnTo>
                    <a:pt x="1400238" y="222313"/>
                  </a:lnTo>
                  <a:lnTo>
                    <a:pt x="1410804" y="226682"/>
                  </a:lnTo>
                  <a:lnTo>
                    <a:pt x="1414983" y="223608"/>
                  </a:lnTo>
                  <a:lnTo>
                    <a:pt x="1417193" y="221945"/>
                  </a:lnTo>
                  <a:lnTo>
                    <a:pt x="1419644" y="220535"/>
                  </a:lnTo>
                  <a:lnTo>
                    <a:pt x="1422349" y="219506"/>
                  </a:lnTo>
                  <a:lnTo>
                    <a:pt x="1422349" y="210108"/>
                  </a:lnTo>
                  <a:lnTo>
                    <a:pt x="1422349" y="143751"/>
                  </a:lnTo>
                  <a:lnTo>
                    <a:pt x="1422349" y="121081"/>
                  </a:lnTo>
                  <a:lnTo>
                    <a:pt x="1422349" y="112420"/>
                  </a:lnTo>
                  <a:lnTo>
                    <a:pt x="1422349" y="94716"/>
                  </a:lnTo>
                  <a:close/>
                </a:path>
                <a:path w="2212975" h="582930">
                  <a:moveTo>
                    <a:pt x="1651063" y="438721"/>
                  </a:moveTo>
                  <a:lnTo>
                    <a:pt x="1492618" y="438721"/>
                  </a:lnTo>
                  <a:lnTo>
                    <a:pt x="1492618" y="581609"/>
                  </a:lnTo>
                  <a:lnTo>
                    <a:pt x="1651063" y="581609"/>
                  </a:lnTo>
                  <a:lnTo>
                    <a:pt x="1651063" y="438721"/>
                  </a:lnTo>
                  <a:close/>
                </a:path>
                <a:path w="2212975" h="582930">
                  <a:moveTo>
                    <a:pt x="1726272" y="187299"/>
                  </a:moveTo>
                  <a:lnTo>
                    <a:pt x="1723821" y="187121"/>
                  </a:lnTo>
                  <a:lnTo>
                    <a:pt x="1723821" y="190792"/>
                  </a:lnTo>
                  <a:lnTo>
                    <a:pt x="1725295" y="188480"/>
                  </a:lnTo>
                  <a:lnTo>
                    <a:pt x="1726272" y="187299"/>
                  </a:lnTo>
                  <a:close/>
                </a:path>
                <a:path w="2212975" h="582930">
                  <a:moveTo>
                    <a:pt x="2212517" y="101612"/>
                  </a:moveTo>
                  <a:lnTo>
                    <a:pt x="2185746" y="79133"/>
                  </a:lnTo>
                  <a:lnTo>
                    <a:pt x="2182634" y="76530"/>
                  </a:lnTo>
                  <a:lnTo>
                    <a:pt x="2159685" y="57264"/>
                  </a:lnTo>
                  <a:lnTo>
                    <a:pt x="2159685" y="277126"/>
                  </a:lnTo>
                  <a:lnTo>
                    <a:pt x="2086724" y="283756"/>
                  </a:lnTo>
                  <a:lnTo>
                    <a:pt x="2103996" y="274002"/>
                  </a:lnTo>
                  <a:lnTo>
                    <a:pt x="2122259" y="272097"/>
                  </a:lnTo>
                  <a:lnTo>
                    <a:pt x="2140928" y="273227"/>
                  </a:lnTo>
                  <a:lnTo>
                    <a:pt x="2159444" y="272542"/>
                  </a:lnTo>
                  <a:lnTo>
                    <a:pt x="2159685" y="277126"/>
                  </a:lnTo>
                  <a:lnTo>
                    <a:pt x="2159685" y="57264"/>
                  </a:lnTo>
                  <a:lnTo>
                    <a:pt x="2157488" y="55410"/>
                  </a:lnTo>
                  <a:lnTo>
                    <a:pt x="2150351" y="49428"/>
                  </a:lnTo>
                  <a:lnTo>
                    <a:pt x="2145690" y="52400"/>
                  </a:lnTo>
                  <a:lnTo>
                    <a:pt x="2140775" y="54432"/>
                  </a:lnTo>
                  <a:lnTo>
                    <a:pt x="2135365" y="55410"/>
                  </a:lnTo>
                  <a:lnTo>
                    <a:pt x="2137219" y="53898"/>
                  </a:lnTo>
                  <a:lnTo>
                    <a:pt x="2144217" y="48120"/>
                  </a:lnTo>
                  <a:lnTo>
                    <a:pt x="2143544" y="46253"/>
                  </a:lnTo>
                  <a:lnTo>
                    <a:pt x="2142007" y="42252"/>
                  </a:lnTo>
                  <a:lnTo>
                    <a:pt x="2113254" y="18338"/>
                  </a:lnTo>
                  <a:lnTo>
                    <a:pt x="2099005" y="29756"/>
                  </a:lnTo>
                  <a:lnTo>
                    <a:pt x="2123821" y="30568"/>
                  </a:lnTo>
                  <a:lnTo>
                    <a:pt x="2113762" y="33845"/>
                  </a:lnTo>
                  <a:lnTo>
                    <a:pt x="2112022" y="34747"/>
                  </a:lnTo>
                  <a:lnTo>
                    <a:pt x="2112022" y="86245"/>
                  </a:lnTo>
                  <a:lnTo>
                    <a:pt x="2097036" y="88430"/>
                  </a:lnTo>
                  <a:lnTo>
                    <a:pt x="2097036" y="250825"/>
                  </a:lnTo>
                  <a:lnTo>
                    <a:pt x="2097036" y="251129"/>
                  </a:lnTo>
                  <a:lnTo>
                    <a:pt x="2049373" y="262229"/>
                  </a:lnTo>
                  <a:lnTo>
                    <a:pt x="2048395" y="258914"/>
                  </a:lnTo>
                  <a:lnTo>
                    <a:pt x="2048141" y="257238"/>
                  </a:lnTo>
                  <a:lnTo>
                    <a:pt x="2055761" y="255447"/>
                  </a:lnTo>
                  <a:lnTo>
                    <a:pt x="2063381" y="253149"/>
                  </a:lnTo>
                  <a:lnTo>
                    <a:pt x="2071243" y="252018"/>
                  </a:lnTo>
                  <a:lnTo>
                    <a:pt x="2077542" y="251294"/>
                  </a:lnTo>
                  <a:lnTo>
                    <a:pt x="2083930" y="250825"/>
                  </a:lnTo>
                  <a:lnTo>
                    <a:pt x="2096795" y="250075"/>
                  </a:lnTo>
                  <a:lnTo>
                    <a:pt x="2096820" y="250469"/>
                  </a:lnTo>
                  <a:lnTo>
                    <a:pt x="2097036" y="250825"/>
                  </a:lnTo>
                  <a:lnTo>
                    <a:pt x="2097036" y="88430"/>
                  </a:lnTo>
                  <a:lnTo>
                    <a:pt x="2075662" y="91541"/>
                  </a:lnTo>
                  <a:lnTo>
                    <a:pt x="2075662" y="219951"/>
                  </a:lnTo>
                  <a:lnTo>
                    <a:pt x="2072957" y="223977"/>
                  </a:lnTo>
                  <a:lnTo>
                    <a:pt x="2071484" y="229654"/>
                  </a:lnTo>
                  <a:lnTo>
                    <a:pt x="2067801" y="231736"/>
                  </a:lnTo>
                  <a:lnTo>
                    <a:pt x="2062886" y="234442"/>
                  </a:lnTo>
                  <a:lnTo>
                    <a:pt x="2056257" y="234213"/>
                  </a:lnTo>
                  <a:lnTo>
                    <a:pt x="2047659" y="236054"/>
                  </a:lnTo>
                  <a:lnTo>
                    <a:pt x="2041271" y="237502"/>
                  </a:lnTo>
                  <a:lnTo>
                    <a:pt x="2041271" y="419620"/>
                  </a:lnTo>
                  <a:lnTo>
                    <a:pt x="2018169" y="438670"/>
                  </a:lnTo>
                  <a:lnTo>
                    <a:pt x="1917928" y="438670"/>
                  </a:lnTo>
                  <a:lnTo>
                    <a:pt x="1894636" y="419620"/>
                  </a:lnTo>
                  <a:lnTo>
                    <a:pt x="1894586" y="356844"/>
                  </a:lnTo>
                  <a:lnTo>
                    <a:pt x="1894586" y="344424"/>
                  </a:lnTo>
                  <a:lnTo>
                    <a:pt x="1887943" y="348792"/>
                  </a:lnTo>
                  <a:lnTo>
                    <a:pt x="1881073" y="352742"/>
                  </a:lnTo>
                  <a:lnTo>
                    <a:pt x="1873948" y="356184"/>
                  </a:lnTo>
                  <a:lnTo>
                    <a:pt x="1872716" y="356844"/>
                  </a:lnTo>
                  <a:lnTo>
                    <a:pt x="1863382" y="347192"/>
                  </a:lnTo>
                  <a:lnTo>
                    <a:pt x="1864118" y="344424"/>
                  </a:lnTo>
                  <a:lnTo>
                    <a:pt x="1866328" y="339940"/>
                  </a:lnTo>
                  <a:lnTo>
                    <a:pt x="1869884" y="335432"/>
                  </a:lnTo>
                  <a:lnTo>
                    <a:pt x="1874545" y="330327"/>
                  </a:lnTo>
                  <a:lnTo>
                    <a:pt x="1880082" y="324091"/>
                  </a:lnTo>
                  <a:lnTo>
                    <a:pt x="1880755" y="339940"/>
                  </a:lnTo>
                  <a:lnTo>
                    <a:pt x="1880819" y="341553"/>
                  </a:lnTo>
                  <a:lnTo>
                    <a:pt x="1886966" y="342366"/>
                  </a:lnTo>
                  <a:lnTo>
                    <a:pt x="1894586" y="340474"/>
                  </a:lnTo>
                  <a:lnTo>
                    <a:pt x="1894586" y="324091"/>
                  </a:lnTo>
                  <a:lnTo>
                    <a:pt x="1894586" y="300850"/>
                  </a:lnTo>
                  <a:lnTo>
                    <a:pt x="1894586" y="161124"/>
                  </a:lnTo>
                  <a:lnTo>
                    <a:pt x="1910765" y="148539"/>
                  </a:lnTo>
                  <a:lnTo>
                    <a:pt x="1916938" y="143725"/>
                  </a:lnTo>
                  <a:lnTo>
                    <a:pt x="2018906" y="143725"/>
                  </a:lnTo>
                  <a:lnTo>
                    <a:pt x="2041271" y="161124"/>
                  </a:lnTo>
                  <a:lnTo>
                    <a:pt x="2041271" y="222745"/>
                  </a:lnTo>
                  <a:lnTo>
                    <a:pt x="2052561" y="226034"/>
                  </a:lnTo>
                  <a:lnTo>
                    <a:pt x="2058949" y="220611"/>
                  </a:lnTo>
                  <a:lnTo>
                    <a:pt x="2062149" y="216319"/>
                  </a:lnTo>
                  <a:lnTo>
                    <a:pt x="2066328" y="214718"/>
                  </a:lnTo>
                  <a:lnTo>
                    <a:pt x="2068537" y="213906"/>
                  </a:lnTo>
                  <a:lnTo>
                    <a:pt x="2072462" y="218033"/>
                  </a:lnTo>
                  <a:lnTo>
                    <a:pt x="2075662" y="219951"/>
                  </a:lnTo>
                  <a:lnTo>
                    <a:pt x="2075662" y="91541"/>
                  </a:lnTo>
                  <a:lnTo>
                    <a:pt x="2060905" y="93675"/>
                  </a:lnTo>
                  <a:lnTo>
                    <a:pt x="2076615" y="83718"/>
                  </a:lnTo>
                  <a:lnTo>
                    <a:pt x="2090432" y="79133"/>
                  </a:lnTo>
                  <a:lnTo>
                    <a:pt x="2102281" y="79971"/>
                  </a:lnTo>
                  <a:lnTo>
                    <a:pt x="2112022" y="86245"/>
                  </a:lnTo>
                  <a:lnTo>
                    <a:pt x="2112022" y="34747"/>
                  </a:lnTo>
                  <a:lnTo>
                    <a:pt x="2106003" y="37820"/>
                  </a:lnTo>
                  <a:lnTo>
                    <a:pt x="2102332" y="43649"/>
                  </a:lnTo>
                  <a:lnTo>
                    <a:pt x="2102142" y="44119"/>
                  </a:lnTo>
                  <a:lnTo>
                    <a:pt x="2103666" y="53898"/>
                  </a:lnTo>
                  <a:lnTo>
                    <a:pt x="2098776" y="44119"/>
                  </a:lnTo>
                  <a:lnTo>
                    <a:pt x="2098382" y="44119"/>
                  </a:lnTo>
                  <a:lnTo>
                    <a:pt x="2078367" y="46723"/>
                  </a:lnTo>
                  <a:lnTo>
                    <a:pt x="2080539" y="66840"/>
                  </a:lnTo>
                  <a:lnTo>
                    <a:pt x="2081314" y="74612"/>
                  </a:lnTo>
                  <a:lnTo>
                    <a:pt x="2076157" y="76530"/>
                  </a:lnTo>
                  <a:lnTo>
                    <a:pt x="2076234" y="69240"/>
                  </a:lnTo>
                  <a:lnTo>
                    <a:pt x="2076234" y="68834"/>
                  </a:lnTo>
                  <a:lnTo>
                    <a:pt x="2075357" y="62522"/>
                  </a:lnTo>
                  <a:lnTo>
                    <a:pt x="2073287" y="60198"/>
                  </a:lnTo>
                  <a:lnTo>
                    <a:pt x="2072347" y="59143"/>
                  </a:lnTo>
                  <a:lnTo>
                    <a:pt x="2066074" y="60198"/>
                  </a:lnTo>
                  <a:lnTo>
                    <a:pt x="2062924" y="46723"/>
                  </a:lnTo>
                  <a:lnTo>
                    <a:pt x="2062162" y="46723"/>
                  </a:lnTo>
                  <a:lnTo>
                    <a:pt x="2062886" y="46253"/>
                  </a:lnTo>
                  <a:lnTo>
                    <a:pt x="2063369" y="46583"/>
                  </a:lnTo>
                  <a:lnTo>
                    <a:pt x="2063648" y="46253"/>
                  </a:lnTo>
                  <a:lnTo>
                    <a:pt x="2065451" y="44119"/>
                  </a:lnTo>
                  <a:lnTo>
                    <a:pt x="2065845" y="43649"/>
                  </a:lnTo>
                  <a:lnTo>
                    <a:pt x="2072589" y="35648"/>
                  </a:lnTo>
                  <a:lnTo>
                    <a:pt x="2077021" y="31965"/>
                  </a:lnTo>
                  <a:lnTo>
                    <a:pt x="2083498" y="26593"/>
                  </a:lnTo>
                  <a:lnTo>
                    <a:pt x="2095754" y="19621"/>
                  </a:lnTo>
                  <a:lnTo>
                    <a:pt x="2109317" y="14833"/>
                  </a:lnTo>
                  <a:lnTo>
                    <a:pt x="2098865" y="6146"/>
                  </a:lnTo>
                  <a:lnTo>
                    <a:pt x="2091639" y="127"/>
                  </a:lnTo>
                  <a:lnTo>
                    <a:pt x="2067801" y="127"/>
                  </a:lnTo>
                  <a:lnTo>
                    <a:pt x="2067801" y="6146"/>
                  </a:lnTo>
                  <a:lnTo>
                    <a:pt x="2066899" y="23774"/>
                  </a:lnTo>
                  <a:lnTo>
                    <a:pt x="2066798" y="25857"/>
                  </a:lnTo>
                  <a:lnTo>
                    <a:pt x="2066671" y="29235"/>
                  </a:lnTo>
                  <a:lnTo>
                    <a:pt x="2066569" y="31965"/>
                  </a:lnTo>
                  <a:lnTo>
                    <a:pt x="2062480" y="20027"/>
                  </a:lnTo>
                  <a:lnTo>
                    <a:pt x="2061870" y="19596"/>
                  </a:lnTo>
                  <a:lnTo>
                    <a:pt x="2061870" y="46723"/>
                  </a:lnTo>
                  <a:lnTo>
                    <a:pt x="2019401" y="69240"/>
                  </a:lnTo>
                  <a:lnTo>
                    <a:pt x="2016455" y="64452"/>
                  </a:lnTo>
                  <a:lnTo>
                    <a:pt x="2016620" y="63957"/>
                  </a:lnTo>
                  <a:lnTo>
                    <a:pt x="2018449" y="58534"/>
                  </a:lnTo>
                  <a:lnTo>
                    <a:pt x="2023325" y="44119"/>
                  </a:lnTo>
                  <a:lnTo>
                    <a:pt x="2024761" y="49085"/>
                  </a:lnTo>
                  <a:lnTo>
                    <a:pt x="2024799" y="49225"/>
                  </a:lnTo>
                  <a:lnTo>
                    <a:pt x="2031682" y="48488"/>
                  </a:lnTo>
                  <a:lnTo>
                    <a:pt x="2038311" y="47510"/>
                  </a:lnTo>
                  <a:lnTo>
                    <a:pt x="2049449" y="46723"/>
                  </a:lnTo>
                  <a:lnTo>
                    <a:pt x="2061870" y="46723"/>
                  </a:lnTo>
                  <a:lnTo>
                    <a:pt x="2061870" y="19596"/>
                  </a:lnTo>
                  <a:lnTo>
                    <a:pt x="2055545" y="15087"/>
                  </a:lnTo>
                  <a:lnTo>
                    <a:pt x="2042210" y="16535"/>
                  </a:lnTo>
                  <a:lnTo>
                    <a:pt x="2018906" y="23774"/>
                  </a:lnTo>
                  <a:lnTo>
                    <a:pt x="2019884" y="28435"/>
                  </a:lnTo>
                  <a:lnTo>
                    <a:pt x="2021014" y="32791"/>
                  </a:lnTo>
                  <a:lnTo>
                    <a:pt x="2023579" y="43649"/>
                  </a:lnTo>
                  <a:lnTo>
                    <a:pt x="2018106" y="38201"/>
                  </a:lnTo>
                  <a:lnTo>
                    <a:pt x="2017102" y="37198"/>
                  </a:lnTo>
                  <a:lnTo>
                    <a:pt x="2011172" y="31280"/>
                  </a:lnTo>
                  <a:lnTo>
                    <a:pt x="1999500" y="29235"/>
                  </a:lnTo>
                  <a:lnTo>
                    <a:pt x="1988197" y="32791"/>
                  </a:lnTo>
                  <a:lnTo>
                    <a:pt x="1976894" y="37198"/>
                  </a:lnTo>
                  <a:lnTo>
                    <a:pt x="1998268" y="26593"/>
                  </a:lnTo>
                  <a:lnTo>
                    <a:pt x="2000389" y="25857"/>
                  </a:lnTo>
                  <a:lnTo>
                    <a:pt x="2021243" y="19024"/>
                  </a:lnTo>
                  <a:lnTo>
                    <a:pt x="2044547" y="12890"/>
                  </a:lnTo>
                  <a:lnTo>
                    <a:pt x="2067801" y="6146"/>
                  </a:lnTo>
                  <a:lnTo>
                    <a:pt x="2067801" y="127"/>
                  </a:lnTo>
                  <a:lnTo>
                    <a:pt x="1960435" y="127"/>
                  </a:lnTo>
                  <a:lnTo>
                    <a:pt x="1960435" y="38201"/>
                  </a:lnTo>
                  <a:lnTo>
                    <a:pt x="1945932" y="58534"/>
                  </a:lnTo>
                  <a:lnTo>
                    <a:pt x="1939544" y="51727"/>
                  </a:lnTo>
                  <a:lnTo>
                    <a:pt x="1938147" y="55410"/>
                  </a:lnTo>
                  <a:lnTo>
                    <a:pt x="1935124" y="63957"/>
                  </a:lnTo>
                  <a:lnTo>
                    <a:pt x="1929472" y="61036"/>
                  </a:lnTo>
                  <a:lnTo>
                    <a:pt x="1932660" y="55905"/>
                  </a:lnTo>
                  <a:lnTo>
                    <a:pt x="1934527" y="49428"/>
                  </a:lnTo>
                  <a:lnTo>
                    <a:pt x="1934629" y="49085"/>
                  </a:lnTo>
                  <a:lnTo>
                    <a:pt x="1938909" y="46253"/>
                  </a:lnTo>
                  <a:lnTo>
                    <a:pt x="1945690" y="41884"/>
                  </a:lnTo>
                  <a:lnTo>
                    <a:pt x="1954047" y="40436"/>
                  </a:lnTo>
                  <a:lnTo>
                    <a:pt x="1960435" y="38201"/>
                  </a:lnTo>
                  <a:lnTo>
                    <a:pt x="1960435" y="127"/>
                  </a:lnTo>
                  <a:lnTo>
                    <a:pt x="1900478" y="127"/>
                  </a:lnTo>
                  <a:lnTo>
                    <a:pt x="1900478" y="93687"/>
                  </a:lnTo>
                  <a:lnTo>
                    <a:pt x="1897684" y="100342"/>
                  </a:lnTo>
                  <a:lnTo>
                    <a:pt x="1895068" y="106680"/>
                  </a:lnTo>
                  <a:lnTo>
                    <a:pt x="1894954" y="106972"/>
                  </a:lnTo>
                  <a:lnTo>
                    <a:pt x="1892122" y="112788"/>
                  </a:lnTo>
                  <a:lnTo>
                    <a:pt x="1888680" y="117868"/>
                  </a:lnTo>
                  <a:lnTo>
                    <a:pt x="1886966" y="120002"/>
                  </a:lnTo>
                  <a:lnTo>
                    <a:pt x="1877377" y="117576"/>
                  </a:lnTo>
                  <a:lnTo>
                    <a:pt x="1873453" y="115354"/>
                  </a:lnTo>
                  <a:lnTo>
                    <a:pt x="1873453" y="298411"/>
                  </a:lnTo>
                  <a:lnTo>
                    <a:pt x="1841271" y="300850"/>
                  </a:lnTo>
                  <a:lnTo>
                    <a:pt x="1840865" y="298411"/>
                  </a:lnTo>
                  <a:lnTo>
                    <a:pt x="1840776" y="297903"/>
                  </a:lnTo>
                  <a:lnTo>
                    <a:pt x="1867801" y="293700"/>
                  </a:lnTo>
                  <a:lnTo>
                    <a:pt x="1863623" y="285864"/>
                  </a:lnTo>
                  <a:lnTo>
                    <a:pt x="1861134" y="281254"/>
                  </a:lnTo>
                  <a:lnTo>
                    <a:pt x="1861019" y="281038"/>
                  </a:lnTo>
                  <a:lnTo>
                    <a:pt x="1860918" y="280860"/>
                  </a:lnTo>
                  <a:lnTo>
                    <a:pt x="1863864" y="281254"/>
                  </a:lnTo>
                  <a:lnTo>
                    <a:pt x="1867560" y="280860"/>
                  </a:lnTo>
                  <a:lnTo>
                    <a:pt x="1868043" y="281863"/>
                  </a:lnTo>
                  <a:lnTo>
                    <a:pt x="1870252" y="287223"/>
                  </a:lnTo>
                  <a:lnTo>
                    <a:pt x="1871726" y="292938"/>
                  </a:lnTo>
                  <a:lnTo>
                    <a:pt x="1873453" y="298411"/>
                  </a:lnTo>
                  <a:lnTo>
                    <a:pt x="1873453" y="115354"/>
                  </a:lnTo>
                  <a:lnTo>
                    <a:pt x="1872716" y="114922"/>
                  </a:lnTo>
                  <a:lnTo>
                    <a:pt x="1870011" y="113055"/>
                  </a:lnTo>
                  <a:lnTo>
                    <a:pt x="1868373" y="106972"/>
                  </a:lnTo>
                  <a:lnTo>
                    <a:pt x="1868297" y="106680"/>
                  </a:lnTo>
                  <a:lnTo>
                    <a:pt x="1868779" y="102743"/>
                  </a:lnTo>
                  <a:lnTo>
                    <a:pt x="1869236" y="100545"/>
                  </a:lnTo>
                  <a:lnTo>
                    <a:pt x="1869274" y="100342"/>
                  </a:lnTo>
                  <a:lnTo>
                    <a:pt x="1900478" y="93687"/>
                  </a:lnTo>
                  <a:lnTo>
                    <a:pt x="1900478" y="127"/>
                  </a:lnTo>
                  <a:lnTo>
                    <a:pt x="1845195" y="127"/>
                  </a:lnTo>
                  <a:lnTo>
                    <a:pt x="1799043" y="38760"/>
                  </a:lnTo>
                  <a:lnTo>
                    <a:pt x="1799043" y="185000"/>
                  </a:lnTo>
                  <a:lnTo>
                    <a:pt x="1798485" y="191846"/>
                  </a:lnTo>
                  <a:lnTo>
                    <a:pt x="1798421" y="192570"/>
                  </a:lnTo>
                  <a:lnTo>
                    <a:pt x="1794598" y="196900"/>
                  </a:lnTo>
                  <a:lnTo>
                    <a:pt x="1792998" y="198666"/>
                  </a:lnTo>
                  <a:lnTo>
                    <a:pt x="1784019" y="203695"/>
                  </a:lnTo>
                  <a:lnTo>
                    <a:pt x="1780159" y="198666"/>
                  </a:lnTo>
                  <a:lnTo>
                    <a:pt x="1775015" y="191846"/>
                  </a:lnTo>
                  <a:lnTo>
                    <a:pt x="1774926" y="266522"/>
                  </a:lnTo>
                  <a:lnTo>
                    <a:pt x="1774088" y="266306"/>
                  </a:lnTo>
                  <a:lnTo>
                    <a:pt x="1772221" y="265811"/>
                  </a:lnTo>
                  <a:lnTo>
                    <a:pt x="1762887" y="266306"/>
                  </a:lnTo>
                  <a:lnTo>
                    <a:pt x="1759978" y="262229"/>
                  </a:lnTo>
                  <a:lnTo>
                    <a:pt x="1756003" y="256286"/>
                  </a:lnTo>
                  <a:lnTo>
                    <a:pt x="1755521" y="246735"/>
                  </a:lnTo>
                  <a:lnTo>
                    <a:pt x="1756257" y="239128"/>
                  </a:lnTo>
                  <a:lnTo>
                    <a:pt x="1756156" y="236054"/>
                  </a:lnTo>
                  <a:lnTo>
                    <a:pt x="1756092" y="234213"/>
                  </a:lnTo>
                  <a:lnTo>
                    <a:pt x="1755990" y="230898"/>
                  </a:lnTo>
                  <a:lnTo>
                    <a:pt x="1752688" y="225818"/>
                  </a:lnTo>
                  <a:lnTo>
                    <a:pt x="1746440" y="223367"/>
                  </a:lnTo>
                  <a:lnTo>
                    <a:pt x="1737334" y="223050"/>
                  </a:lnTo>
                  <a:lnTo>
                    <a:pt x="1738630" y="214934"/>
                  </a:lnTo>
                  <a:lnTo>
                    <a:pt x="1739049" y="212420"/>
                  </a:lnTo>
                  <a:lnTo>
                    <a:pt x="1742376" y="192570"/>
                  </a:lnTo>
                  <a:lnTo>
                    <a:pt x="1742490" y="191846"/>
                  </a:lnTo>
                  <a:lnTo>
                    <a:pt x="1774825" y="266306"/>
                  </a:lnTo>
                  <a:lnTo>
                    <a:pt x="1774926" y="266522"/>
                  </a:lnTo>
                  <a:lnTo>
                    <a:pt x="1774926" y="191731"/>
                  </a:lnTo>
                  <a:lnTo>
                    <a:pt x="1767306" y="181610"/>
                  </a:lnTo>
                  <a:lnTo>
                    <a:pt x="1793849" y="175437"/>
                  </a:lnTo>
                  <a:lnTo>
                    <a:pt x="1799043" y="185000"/>
                  </a:lnTo>
                  <a:lnTo>
                    <a:pt x="1799043" y="38760"/>
                  </a:lnTo>
                  <a:lnTo>
                    <a:pt x="1723923" y="101612"/>
                  </a:lnTo>
                  <a:lnTo>
                    <a:pt x="1724063" y="101612"/>
                  </a:lnTo>
                  <a:lnTo>
                    <a:pt x="1724063" y="150774"/>
                  </a:lnTo>
                  <a:lnTo>
                    <a:pt x="1739785" y="148539"/>
                  </a:lnTo>
                  <a:lnTo>
                    <a:pt x="1724063" y="156171"/>
                  </a:lnTo>
                  <a:lnTo>
                    <a:pt x="1724063" y="173672"/>
                  </a:lnTo>
                  <a:lnTo>
                    <a:pt x="1732267" y="179755"/>
                  </a:lnTo>
                  <a:lnTo>
                    <a:pt x="1735836" y="186753"/>
                  </a:lnTo>
                  <a:lnTo>
                    <a:pt x="1735289" y="196900"/>
                  </a:lnTo>
                  <a:lnTo>
                    <a:pt x="1731187" y="212420"/>
                  </a:lnTo>
                  <a:lnTo>
                    <a:pt x="1728495" y="211455"/>
                  </a:lnTo>
                  <a:lnTo>
                    <a:pt x="1726272" y="210032"/>
                  </a:lnTo>
                  <a:lnTo>
                    <a:pt x="1724063" y="208292"/>
                  </a:lnTo>
                  <a:lnTo>
                    <a:pt x="1724075" y="223050"/>
                  </a:lnTo>
                  <a:lnTo>
                    <a:pt x="1726526" y="228523"/>
                  </a:lnTo>
                  <a:lnTo>
                    <a:pt x="1726158" y="234213"/>
                  </a:lnTo>
                  <a:lnTo>
                    <a:pt x="1726145" y="234442"/>
                  </a:lnTo>
                  <a:lnTo>
                    <a:pt x="1726031" y="236296"/>
                  </a:lnTo>
                  <a:lnTo>
                    <a:pt x="1727009" y="242887"/>
                  </a:lnTo>
                  <a:lnTo>
                    <a:pt x="1724063" y="243128"/>
                  </a:lnTo>
                  <a:lnTo>
                    <a:pt x="1724063" y="282651"/>
                  </a:lnTo>
                  <a:lnTo>
                    <a:pt x="1743722" y="278091"/>
                  </a:lnTo>
                  <a:lnTo>
                    <a:pt x="1743722" y="281038"/>
                  </a:lnTo>
                  <a:lnTo>
                    <a:pt x="1724063" y="295757"/>
                  </a:lnTo>
                  <a:lnTo>
                    <a:pt x="1724063" y="477977"/>
                  </a:lnTo>
                  <a:lnTo>
                    <a:pt x="1849374" y="581799"/>
                  </a:lnTo>
                  <a:lnTo>
                    <a:pt x="2086470" y="581799"/>
                  </a:lnTo>
                  <a:lnTo>
                    <a:pt x="2118055" y="556006"/>
                  </a:lnTo>
                  <a:lnTo>
                    <a:pt x="2180933" y="503770"/>
                  </a:lnTo>
                  <a:lnTo>
                    <a:pt x="2212517" y="477977"/>
                  </a:lnTo>
                  <a:lnTo>
                    <a:pt x="2212517" y="120002"/>
                  </a:lnTo>
                  <a:lnTo>
                    <a:pt x="2212517" y="1016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056038" y="2148642"/>
              <a:ext cx="1550829" cy="55506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272773" y="2352631"/>
              <a:ext cx="226060" cy="270510"/>
            </a:xfrm>
            <a:custGeom>
              <a:avLst/>
              <a:gdLst/>
              <a:ahLst/>
              <a:cxnLst/>
              <a:rect l="l" t="t" r="r" b="b"/>
              <a:pathLst>
                <a:path w="226060" h="270510">
                  <a:moveTo>
                    <a:pt x="107001" y="0"/>
                  </a:moveTo>
                  <a:lnTo>
                    <a:pt x="71064" y="4131"/>
                  </a:lnTo>
                  <a:lnTo>
                    <a:pt x="40813" y="16906"/>
                  </a:lnTo>
                  <a:lnTo>
                    <a:pt x="17993" y="38891"/>
                  </a:lnTo>
                  <a:lnTo>
                    <a:pt x="4348" y="70656"/>
                  </a:lnTo>
                  <a:lnTo>
                    <a:pt x="33120" y="70656"/>
                  </a:lnTo>
                  <a:lnTo>
                    <a:pt x="43372" y="49393"/>
                  </a:lnTo>
                  <a:lnTo>
                    <a:pt x="61129" y="34548"/>
                  </a:lnTo>
                  <a:lnTo>
                    <a:pt x="84083" y="25843"/>
                  </a:lnTo>
                  <a:lnTo>
                    <a:pt x="109925" y="23003"/>
                  </a:lnTo>
                  <a:lnTo>
                    <a:pt x="148238" y="30383"/>
                  </a:lnTo>
                  <a:lnTo>
                    <a:pt x="174861" y="50687"/>
                  </a:lnTo>
                  <a:lnTo>
                    <a:pt x="190772" y="81159"/>
                  </a:lnTo>
                  <a:lnTo>
                    <a:pt x="196952" y="119045"/>
                  </a:lnTo>
                  <a:lnTo>
                    <a:pt x="66953" y="119045"/>
                  </a:lnTo>
                  <a:lnTo>
                    <a:pt x="66953" y="141926"/>
                  </a:lnTo>
                  <a:lnTo>
                    <a:pt x="196952" y="141926"/>
                  </a:lnTo>
                  <a:lnTo>
                    <a:pt x="192116" y="182460"/>
                  </a:lnTo>
                  <a:lnTo>
                    <a:pt x="176559" y="215936"/>
                  </a:lnTo>
                  <a:lnTo>
                    <a:pt x="148711" y="238700"/>
                  </a:lnTo>
                  <a:lnTo>
                    <a:pt x="107002" y="247100"/>
                  </a:lnTo>
                  <a:lnTo>
                    <a:pt x="78522" y="243767"/>
                  </a:lnTo>
                  <a:lnTo>
                    <a:pt x="54763" y="234087"/>
                  </a:lnTo>
                  <a:lnTo>
                    <a:pt x="37467" y="218534"/>
                  </a:lnTo>
                  <a:lnTo>
                    <a:pt x="28378" y="197582"/>
                  </a:lnTo>
                  <a:lnTo>
                    <a:pt x="0" y="197582"/>
                  </a:lnTo>
                  <a:lnTo>
                    <a:pt x="12061" y="228557"/>
                  </a:lnTo>
                  <a:lnTo>
                    <a:pt x="35368" y="251267"/>
                  </a:lnTo>
                  <a:lnTo>
                    <a:pt x="67741" y="265238"/>
                  </a:lnTo>
                  <a:lnTo>
                    <a:pt x="107002" y="270000"/>
                  </a:lnTo>
                  <a:lnTo>
                    <a:pt x="152198" y="263121"/>
                  </a:lnTo>
                  <a:lnTo>
                    <a:pt x="185742" y="243961"/>
                  </a:lnTo>
                  <a:lnTo>
                    <a:pt x="208557" y="214742"/>
                  </a:lnTo>
                  <a:lnTo>
                    <a:pt x="221567" y="177683"/>
                  </a:lnTo>
                  <a:lnTo>
                    <a:pt x="225699" y="135002"/>
                  </a:lnTo>
                  <a:lnTo>
                    <a:pt x="218876" y="81355"/>
                  </a:lnTo>
                  <a:lnTo>
                    <a:pt x="197612" y="38565"/>
                  </a:lnTo>
                  <a:lnTo>
                    <a:pt x="160718" y="10243"/>
                  </a:lnTo>
                  <a:lnTo>
                    <a:pt x="107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4296" y="2422919"/>
              <a:ext cx="345109" cy="199565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895564" y="2365518"/>
              <a:ext cx="12065" cy="330200"/>
            </a:xfrm>
            <a:custGeom>
              <a:avLst/>
              <a:gdLst/>
              <a:ahLst/>
              <a:cxnLst/>
              <a:rect l="l" t="t" r="r" b="b"/>
              <a:pathLst>
                <a:path w="12065" h="330200">
                  <a:moveTo>
                    <a:pt x="11784" y="0"/>
                  </a:moveTo>
                  <a:lnTo>
                    <a:pt x="0" y="0"/>
                  </a:lnTo>
                  <a:lnTo>
                    <a:pt x="0" y="329589"/>
                  </a:lnTo>
                  <a:lnTo>
                    <a:pt x="11784" y="329589"/>
                  </a:lnTo>
                  <a:lnTo>
                    <a:pt x="11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-2" y="0"/>
              <a:ext cx="12178284" cy="221437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524" y="3488435"/>
              <a:ext cx="12190474" cy="336956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5091" y="364172"/>
            <a:ext cx="7237095" cy="659765"/>
            <a:chOff x="355091" y="364172"/>
            <a:chExt cx="7237095" cy="6597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091" y="364172"/>
              <a:ext cx="7236714" cy="65919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83986" y="685291"/>
              <a:ext cx="113283" cy="8178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38221" y="685291"/>
              <a:ext cx="113284" cy="8178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92174" y="685291"/>
              <a:ext cx="113283" cy="8178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76622" y="576198"/>
              <a:ext cx="77723" cy="7315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19270" y="576198"/>
              <a:ext cx="78231" cy="7315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89977" y="560958"/>
              <a:ext cx="110235" cy="8381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64074" y="560958"/>
              <a:ext cx="111759" cy="8331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06013" y="560958"/>
              <a:ext cx="110236" cy="8381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82057" y="560958"/>
              <a:ext cx="115823" cy="20612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59929" y="560958"/>
              <a:ext cx="111734" cy="8331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22414" y="465835"/>
              <a:ext cx="6908800" cy="459740"/>
            </a:xfrm>
            <a:custGeom>
              <a:avLst/>
              <a:gdLst/>
              <a:ahLst/>
              <a:cxnLst/>
              <a:rect l="l" t="t" r="r" b="b"/>
              <a:pathLst>
                <a:path w="6908800" h="459740">
                  <a:moveTo>
                    <a:pt x="6644576" y="20319"/>
                  </a:moveTo>
                  <a:lnTo>
                    <a:pt x="6908355" y="20319"/>
                  </a:lnTo>
                  <a:lnTo>
                    <a:pt x="6908355" y="97916"/>
                  </a:lnTo>
                  <a:lnTo>
                    <a:pt x="6869874" y="108076"/>
                  </a:lnTo>
                  <a:lnTo>
                    <a:pt x="6869874" y="288289"/>
                  </a:lnTo>
                  <a:lnTo>
                    <a:pt x="6908355" y="298450"/>
                  </a:lnTo>
                  <a:lnTo>
                    <a:pt x="6908355" y="375538"/>
                  </a:lnTo>
                  <a:lnTo>
                    <a:pt x="6726237" y="375538"/>
                  </a:lnTo>
                  <a:lnTo>
                    <a:pt x="6726237" y="298450"/>
                  </a:lnTo>
                  <a:lnTo>
                    <a:pt x="6764845" y="288289"/>
                  </a:lnTo>
                  <a:lnTo>
                    <a:pt x="6764845" y="236981"/>
                  </a:lnTo>
                  <a:lnTo>
                    <a:pt x="6738429" y="236981"/>
                  </a:lnTo>
                  <a:lnTo>
                    <a:pt x="6657276" y="375538"/>
                  </a:lnTo>
                  <a:lnTo>
                    <a:pt x="6560883" y="375538"/>
                  </a:lnTo>
                  <a:lnTo>
                    <a:pt x="6560883" y="293369"/>
                  </a:lnTo>
                  <a:lnTo>
                    <a:pt x="6587680" y="288289"/>
                  </a:lnTo>
                  <a:lnTo>
                    <a:pt x="6626288" y="226822"/>
                  </a:lnTo>
                  <a:lnTo>
                    <a:pt x="6576123" y="184276"/>
                  </a:lnTo>
                  <a:lnTo>
                    <a:pt x="6576123" y="78104"/>
                  </a:lnTo>
                  <a:lnTo>
                    <a:pt x="6644576" y="20319"/>
                  </a:lnTo>
                  <a:close/>
                </a:path>
                <a:path w="6908800" h="459740">
                  <a:moveTo>
                    <a:pt x="6157023" y="20319"/>
                  </a:moveTo>
                  <a:lnTo>
                    <a:pt x="6323901" y="20319"/>
                  </a:lnTo>
                  <a:lnTo>
                    <a:pt x="6323901" y="97916"/>
                  </a:lnTo>
                  <a:lnTo>
                    <a:pt x="6300533" y="108076"/>
                  </a:lnTo>
                  <a:lnTo>
                    <a:pt x="6300533" y="195834"/>
                  </a:lnTo>
                  <a:lnTo>
                    <a:pt x="6386385" y="114680"/>
                  </a:lnTo>
                  <a:lnTo>
                    <a:pt x="6386385" y="108076"/>
                  </a:lnTo>
                  <a:lnTo>
                    <a:pt x="6363525" y="97916"/>
                  </a:lnTo>
                  <a:lnTo>
                    <a:pt x="6363525" y="20319"/>
                  </a:lnTo>
                  <a:lnTo>
                    <a:pt x="6530403" y="20319"/>
                  </a:lnTo>
                  <a:lnTo>
                    <a:pt x="6530403" y="97916"/>
                  </a:lnTo>
                  <a:lnTo>
                    <a:pt x="6491795" y="108076"/>
                  </a:lnTo>
                  <a:lnTo>
                    <a:pt x="6491795" y="288289"/>
                  </a:lnTo>
                  <a:lnTo>
                    <a:pt x="6530403" y="298450"/>
                  </a:lnTo>
                  <a:lnTo>
                    <a:pt x="6530403" y="375538"/>
                  </a:lnTo>
                  <a:lnTo>
                    <a:pt x="6363525" y="375538"/>
                  </a:lnTo>
                  <a:lnTo>
                    <a:pt x="6363525" y="298450"/>
                  </a:lnTo>
                  <a:lnTo>
                    <a:pt x="6386385" y="288289"/>
                  </a:lnTo>
                  <a:lnTo>
                    <a:pt x="6386385" y="200913"/>
                  </a:lnTo>
                  <a:lnTo>
                    <a:pt x="6300533" y="282193"/>
                  </a:lnTo>
                  <a:lnTo>
                    <a:pt x="6300533" y="288289"/>
                  </a:lnTo>
                  <a:lnTo>
                    <a:pt x="6323901" y="298450"/>
                  </a:lnTo>
                  <a:lnTo>
                    <a:pt x="6323901" y="375538"/>
                  </a:lnTo>
                  <a:lnTo>
                    <a:pt x="6157023" y="375538"/>
                  </a:lnTo>
                  <a:lnTo>
                    <a:pt x="6157023" y="298450"/>
                  </a:lnTo>
                  <a:lnTo>
                    <a:pt x="6195504" y="288289"/>
                  </a:lnTo>
                  <a:lnTo>
                    <a:pt x="6195504" y="108076"/>
                  </a:lnTo>
                  <a:lnTo>
                    <a:pt x="6157023" y="97916"/>
                  </a:lnTo>
                  <a:lnTo>
                    <a:pt x="6157023" y="20319"/>
                  </a:lnTo>
                  <a:close/>
                </a:path>
                <a:path w="6908800" h="459740">
                  <a:moveTo>
                    <a:pt x="5737923" y="20319"/>
                  </a:moveTo>
                  <a:lnTo>
                    <a:pt x="5904801" y="20319"/>
                  </a:lnTo>
                  <a:lnTo>
                    <a:pt x="5904801" y="97409"/>
                  </a:lnTo>
                  <a:lnTo>
                    <a:pt x="5881433" y="107568"/>
                  </a:lnTo>
                  <a:lnTo>
                    <a:pt x="5881433" y="297941"/>
                  </a:lnTo>
                  <a:lnTo>
                    <a:pt x="5967285" y="297941"/>
                  </a:lnTo>
                  <a:lnTo>
                    <a:pt x="5967285" y="107568"/>
                  </a:lnTo>
                  <a:lnTo>
                    <a:pt x="5944425" y="97409"/>
                  </a:lnTo>
                  <a:lnTo>
                    <a:pt x="5944425" y="20319"/>
                  </a:lnTo>
                  <a:lnTo>
                    <a:pt x="6111303" y="20319"/>
                  </a:lnTo>
                  <a:lnTo>
                    <a:pt x="6111303" y="97409"/>
                  </a:lnTo>
                  <a:lnTo>
                    <a:pt x="6072695" y="107568"/>
                  </a:lnTo>
                  <a:lnTo>
                    <a:pt x="6072695" y="287781"/>
                  </a:lnTo>
                  <a:lnTo>
                    <a:pt x="6111303" y="297941"/>
                  </a:lnTo>
                  <a:lnTo>
                    <a:pt x="6111303" y="459739"/>
                  </a:lnTo>
                  <a:lnTo>
                    <a:pt x="6036754" y="459739"/>
                  </a:lnTo>
                  <a:lnTo>
                    <a:pt x="6026086" y="375538"/>
                  </a:lnTo>
                  <a:lnTo>
                    <a:pt x="5737923" y="375538"/>
                  </a:lnTo>
                  <a:lnTo>
                    <a:pt x="5737923" y="297941"/>
                  </a:lnTo>
                  <a:lnTo>
                    <a:pt x="5776404" y="287781"/>
                  </a:lnTo>
                  <a:lnTo>
                    <a:pt x="5776404" y="107568"/>
                  </a:lnTo>
                  <a:lnTo>
                    <a:pt x="5737923" y="97409"/>
                  </a:lnTo>
                  <a:lnTo>
                    <a:pt x="5737923" y="20319"/>
                  </a:lnTo>
                  <a:close/>
                </a:path>
                <a:path w="6908800" h="459740">
                  <a:moveTo>
                    <a:pt x="5442140" y="20319"/>
                  </a:moveTo>
                  <a:lnTo>
                    <a:pt x="5597461" y="20319"/>
                  </a:lnTo>
                  <a:lnTo>
                    <a:pt x="5666422" y="78104"/>
                  </a:lnTo>
                  <a:lnTo>
                    <a:pt x="5666422" y="287781"/>
                  </a:lnTo>
                  <a:lnTo>
                    <a:pt x="5704903" y="297941"/>
                  </a:lnTo>
                  <a:lnTo>
                    <a:pt x="5704903" y="375538"/>
                  </a:lnTo>
                  <a:lnTo>
                    <a:pt x="5586793" y="375538"/>
                  </a:lnTo>
                  <a:lnTo>
                    <a:pt x="5576633" y="347599"/>
                  </a:lnTo>
                  <a:lnTo>
                    <a:pt x="5543105" y="375538"/>
                  </a:lnTo>
                  <a:lnTo>
                    <a:pt x="5441632" y="375538"/>
                  </a:lnTo>
                  <a:lnTo>
                    <a:pt x="5369115" y="315594"/>
                  </a:lnTo>
                  <a:lnTo>
                    <a:pt x="5369115" y="219201"/>
                  </a:lnTo>
                  <a:lnTo>
                    <a:pt x="5428424" y="172974"/>
                  </a:lnTo>
                  <a:lnTo>
                    <a:pt x="5561901" y="152273"/>
                  </a:lnTo>
                  <a:lnTo>
                    <a:pt x="5561901" y="118237"/>
                  </a:lnTo>
                  <a:lnTo>
                    <a:pt x="5548693" y="108076"/>
                  </a:lnTo>
                  <a:lnTo>
                    <a:pt x="5478081" y="108076"/>
                  </a:lnTo>
                  <a:lnTo>
                    <a:pt x="5467921" y="145161"/>
                  </a:lnTo>
                  <a:lnTo>
                    <a:pt x="5373052" y="145161"/>
                  </a:lnTo>
                  <a:lnTo>
                    <a:pt x="5373052" y="78104"/>
                  </a:lnTo>
                  <a:lnTo>
                    <a:pt x="5442140" y="20319"/>
                  </a:lnTo>
                  <a:close/>
                </a:path>
                <a:path w="6908800" h="459740">
                  <a:moveTo>
                    <a:pt x="4881435" y="20319"/>
                  </a:moveTo>
                  <a:lnTo>
                    <a:pt x="5047805" y="20319"/>
                  </a:lnTo>
                  <a:lnTo>
                    <a:pt x="5107749" y="129412"/>
                  </a:lnTo>
                  <a:lnTo>
                    <a:pt x="5168582" y="20319"/>
                  </a:lnTo>
                  <a:lnTo>
                    <a:pt x="5323903" y="20319"/>
                  </a:lnTo>
                  <a:lnTo>
                    <a:pt x="5323903" y="97916"/>
                  </a:lnTo>
                  <a:lnTo>
                    <a:pt x="5286311" y="108076"/>
                  </a:lnTo>
                  <a:lnTo>
                    <a:pt x="5286311" y="288289"/>
                  </a:lnTo>
                  <a:lnTo>
                    <a:pt x="5323903" y="298450"/>
                  </a:lnTo>
                  <a:lnTo>
                    <a:pt x="5323903" y="375538"/>
                  </a:lnTo>
                  <a:lnTo>
                    <a:pt x="5137594" y="375538"/>
                  </a:lnTo>
                  <a:lnTo>
                    <a:pt x="5137594" y="298450"/>
                  </a:lnTo>
                  <a:lnTo>
                    <a:pt x="5186362" y="288289"/>
                  </a:lnTo>
                  <a:lnTo>
                    <a:pt x="5186362" y="166877"/>
                  </a:lnTo>
                  <a:lnTo>
                    <a:pt x="5122354" y="276098"/>
                  </a:lnTo>
                  <a:lnTo>
                    <a:pt x="5082857" y="276098"/>
                  </a:lnTo>
                  <a:lnTo>
                    <a:pt x="5018849" y="166877"/>
                  </a:lnTo>
                  <a:lnTo>
                    <a:pt x="5018849" y="288289"/>
                  </a:lnTo>
                  <a:lnTo>
                    <a:pt x="5067617" y="298450"/>
                  </a:lnTo>
                  <a:lnTo>
                    <a:pt x="5067617" y="375538"/>
                  </a:lnTo>
                  <a:lnTo>
                    <a:pt x="4881435" y="375538"/>
                  </a:lnTo>
                  <a:lnTo>
                    <a:pt x="4881435" y="298450"/>
                  </a:lnTo>
                  <a:lnTo>
                    <a:pt x="4919916" y="288289"/>
                  </a:lnTo>
                  <a:lnTo>
                    <a:pt x="4919916" y="108076"/>
                  </a:lnTo>
                  <a:lnTo>
                    <a:pt x="4881435" y="97916"/>
                  </a:lnTo>
                  <a:lnTo>
                    <a:pt x="4881435" y="20319"/>
                  </a:lnTo>
                  <a:close/>
                </a:path>
                <a:path w="6908800" h="459740">
                  <a:moveTo>
                    <a:pt x="4511103" y="20319"/>
                  </a:moveTo>
                  <a:lnTo>
                    <a:pt x="4771834" y="20319"/>
                  </a:lnTo>
                  <a:lnTo>
                    <a:pt x="4845367" y="82168"/>
                  </a:lnTo>
                  <a:lnTo>
                    <a:pt x="4845367" y="191769"/>
                  </a:lnTo>
                  <a:lnTo>
                    <a:pt x="4771834" y="253237"/>
                  </a:lnTo>
                  <a:lnTo>
                    <a:pt x="4654613" y="253237"/>
                  </a:lnTo>
                  <a:lnTo>
                    <a:pt x="4654613" y="288798"/>
                  </a:lnTo>
                  <a:lnTo>
                    <a:pt x="4693221" y="298958"/>
                  </a:lnTo>
                  <a:lnTo>
                    <a:pt x="4693221" y="375538"/>
                  </a:lnTo>
                  <a:lnTo>
                    <a:pt x="4511103" y="375538"/>
                  </a:lnTo>
                  <a:lnTo>
                    <a:pt x="4511103" y="298450"/>
                  </a:lnTo>
                  <a:lnTo>
                    <a:pt x="4549584" y="288289"/>
                  </a:lnTo>
                  <a:lnTo>
                    <a:pt x="4549584" y="108076"/>
                  </a:lnTo>
                  <a:lnTo>
                    <a:pt x="4511103" y="97916"/>
                  </a:lnTo>
                  <a:lnTo>
                    <a:pt x="4511103" y="20319"/>
                  </a:lnTo>
                  <a:close/>
                </a:path>
                <a:path w="6908800" h="459740">
                  <a:moveTo>
                    <a:pt x="4242244" y="20319"/>
                  </a:moveTo>
                  <a:lnTo>
                    <a:pt x="4392993" y="20319"/>
                  </a:lnTo>
                  <a:lnTo>
                    <a:pt x="4467034" y="82168"/>
                  </a:lnTo>
                  <a:lnTo>
                    <a:pt x="4467034" y="312165"/>
                  </a:lnTo>
                  <a:lnTo>
                    <a:pt x="4457340" y="320000"/>
                  </a:lnTo>
                  <a:lnTo>
                    <a:pt x="4447682" y="327882"/>
                  </a:lnTo>
                  <a:lnTo>
                    <a:pt x="4438048" y="335811"/>
                  </a:lnTo>
                  <a:lnTo>
                    <a:pt x="4428426" y="343788"/>
                  </a:lnTo>
                  <a:lnTo>
                    <a:pt x="4418806" y="351768"/>
                  </a:lnTo>
                  <a:lnTo>
                    <a:pt x="4409186" y="359711"/>
                  </a:lnTo>
                  <a:lnTo>
                    <a:pt x="4399565" y="367631"/>
                  </a:lnTo>
                  <a:lnTo>
                    <a:pt x="4389945" y="375538"/>
                  </a:lnTo>
                  <a:lnTo>
                    <a:pt x="4244784" y="375538"/>
                  </a:lnTo>
                  <a:lnTo>
                    <a:pt x="4168203" y="312165"/>
                  </a:lnTo>
                  <a:lnTo>
                    <a:pt x="4168203" y="82168"/>
                  </a:lnTo>
                  <a:lnTo>
                    <a:pt x="4242244" y="20319"/>
                  </a:lnTo>
                  <a:close/>
                </a:path>
                <a:path w="6908800" h="459740">
                  <a:moveTo>
                    <a:pt x="3285807" y="20319"/>
                  </a:moveTo>
                  <a:lnTo>
                    <a:pt x="3452685" y="20319"/>
                  </a:lnTo>
                  <a:lnTo>
                    <a:pt x="3452685" y="97916"/>
                  </a:lnTo>
                  <a:lnTo>
                    <a:pt x="3429317" y="108076"/>
                  </a:lnTo>
                  <a:lnTo>
                    <a:pt x="3429317" y="165480"/>
                  </a:lnTo>
                  <a:lnTo>
                    <a:pt x="3515169" y="165480"/>
                  </a:lnTo>
                  <a:lnTo>
                    <a:pt x="3515169" y="108076"/>
                  </a:lnTo>
                  <a:lnTo>
                    <a:pt x="3492309" y="97916"/>
                  </a:lnTo>
                  <a:lnTo>
                    <a:pt x="3492309" y="20319"/>
                  </a:lnTo>
                  <a:lnTo>
                    <a:pt x="3659187" y="20319"/>
                  </a:lnTo>
                  <a:lnTo>
                    <a:pt x="3659187" y="97916"/>
                  </a:lnTo>
                  <a:lnTo>
                    <a:pt x="3620579" y="108076"/>
                  </a:lnTo>
                  <a:lnTo>
                    <a:pt x="3620579" y="288289"/>
                  </a:lnTo>
                  <a:lnTo>
                    <a:pt x="3659187" y="298450"/>
                  </a:lnTo>
                  <a:lnTo>
                    <a:pt x="3659187" y="375538"/>
                  </a:lnTo>
                  <a:lnTo>
                    <a:pt x="3492309" y="375538"/>
                  </a:lnTo>
                  <a:lnTo>
                    <a:pt x="3492309" y="298450"/>
                  </a:lnTo>
                  <a:lnTo>
                    <a:pt x="3515169" y="288289"/>
                  </a:lnTo>
                  <a:lnTo>
                    <a:pt x="3515169" y="226313"/>
                  </a:lnTo>
                  <a:lnTo>
                    <a:pt x="3429317" y="226313"/>
                  </a:lnTo>
                  <a:lnTo>
                    <a:pt x="3429317" y="288289"/>
                  </a:lnTo>
                  <a:lnTo>
                    <a:pt x="3452685" y="298450"/>
                  </a:lnTo>
                  <a:lnTo>
                    <a:pt x="3452685" y="375538"/>
                  </a:lnTo>
                  <a:lnTo>
                    <a:pt x="3285807" y="375538"/>
                  </a:lnTo>
                  <a:lnTo>
                    <a:pt x="3285807" y="298450"/>
                  </a:lnTo>
                  <a:lnTo>
                    <a:pt x="3324288" y="288289"/>
                  </a:lnTo>
                  <a:lnTo>
                    <a:pt x="3324288" y="108076"/>
                  </a:lnTo>
                  <a:lnTo>
                    <a:pt x="3285807" y="97916"/>
                  </a:lnTo>
                  <a:lnTo>
                    <a:pt x="3285807" y="20319"/>
                  </a:lnTo>
                  <a:close/>
                </a:path>
                <a:path w="6908800" h="459740">
                  <a:moveTo>
                    <a:pt x="2866707" y="20319"/>
                  </a:moveTo>
                  <a:lnTo>
                    <a:pt x="3033585" y="20319"/>
                  </a:lnTo>
                  <a:lnTo>
                    <a:pt x="3033585" y="97916"/>
                  </a:lnTo>
                  <a:lnTo>
                    <a:pt x="3010217" y="108076"/>
                  </a:lnTo>
                  <a:lnTo>
                    <a:pt x="3010217" y="195834"/>
                  </a:lnTo>
                  <a:lnTo>
                    <a:pt x="3096069" y="114680"/>
                  </a:lnTo>
                  <a:lnTo>
                    <a:pt x="3096069" y="108076"/>
                  </a:lnTo>
                  <a:lnTo>
                    <a:pt x="3073209" y="97916"/>
                  </a:lnTo>
                  <a:lnTo>
                    <a:pt x="3073209" y="20319"/>
                  </a:lnTo>
                  <a:lnTo>
                    <a:pt x="3240087" y="20319"/>
                  </a:lnTo>
                  <a:lnTo>
                    <a:pt x="3240087" y="97916"/>
                  </a:lnTo>
                  <a:lnTo>
                    <a:pt x="3201479" y="108076"/>
                  </a:lnTo>
                  <a:lnTo>
                    <a:pt x="3201479" y="288289"/>
                  </a:lnTo>
                  <a:lnTo>
                    <a:pt x="3240087" y="298450"/>
                  </a:lnTo>
                  <a:lnTo>
                    <a:pt x="3240087" y="375538"/>
                  </a:lnTo>
                  <a:lnTo>
                    <a:pt x="3073209" y="375538"/>
                  </a:lnTo>
                  <a:lnTo>
                    <a:pt x="3073209" y="298450"/>
                  </a:lnTo>
                  <a:lnTo>
                    <a:pt x="3096069" y="288289"/>
                  </a:lnTo>
                  <a:lnTo>
                    <a:pt x="3096069" y="200913"/>
                  </a:lnTo>
                  <a:lnTo>
                    <a:pt x="3010217" y="282193"/>
                  </a:lnTo>
                  <a:lnTo>
                    <a:pt x="3010217" y="288289"/>
                  </a:lnTo>
                  <a:lnTo>
                    <a:pt x="3033585" y="298450"/>
                  </a:lnTo>
                  <a:lnTo>
                    <a:pt x="3033585" y="375538"/>
                  </a:lnTo>
                  <a:lnTo>
                    <a:pt x="2866707" y="375538"/>
                  </a:lnTo>
                  <a:lnTo>
                    <a:pt x="2866707" y="298450"/>
                  </a:lnTo>
                  <a:lnTo>
                    <a:pt x="2905188" y="288289"/>
                  </a:lnTo>
                  <a:lnTo>
                    <a:pt x="2905188" y="108076"/>
                  </a:lnTo>
                  <a:lnTo>
                    <a:pt x="2866707" y="97916"/>
                  </a:lnTo>
                  <a:lnTo>
                    <a:pt x="2866707" y="20319"/>
                  </a:lnTo>
                  <a:close/>
                </a:path>
                <a:path w="6908800" h="459740">
                  <a:moveTo>
                    <a:pt x="2360612" y="20319"/>
                  </a:moveTo>
                  <a:lnTo>
                    <a:pt x="2624391" y="20319"/>
                  </a:lnTo>
                  <a:lnTo>
                    <a:pt x="2624391" y="97916"/>
                  </a:lnTo>
                  <a:lnTo>
                    <a:pt x="2585910" y="108076"/>
                  </a:lnTo>
                  <a:lnTo>
                    <a:pt x="2585910" y="288289"/>
                  </a:lnTo>
                  <a:lnTo>
                    <a:pt x="2624391" y="298450"/>
                  </a:lnTo>
                  <a:lnTo>
                    <a:pt x="2624391" y="375538"/>
                  </a:lnTo>
                  <a:lnTo>
                    <a:pt x="2442273" y="375538"/>
                  </a:lnTo>
                  <a:lnTo>
                    <a:pt x="2442273" y="298450"/>
                  </a:lnTo>
                  <a:lnTo>
                    <a:pt x="2480881" y="288289"/>
                  </a:lnTo>
                  <a:lnTo>
                    <a:pt x="2480881" y="236981"/>
                  </a:lnTo>
                  <a:lnTo>
                    <a:pt x="2454465" y="236981"/>
                  </a:lnTo>
                  <a:lnTo>
                    <a:pt x="2373312" y="375538"/>
                  </a:lnTo>
                  <a:lnTo>
                    <a:pt x="2276919" y="375538"/>
                  </a:lnTo>
                  <a:lnTo>
                    <a:pt x="2276919" y="293369"/>
                  </a:lnTo>
                  <a:lnTo>
                    <a:pt x="2303716" y="288289"/>
                  </a:lnTo>
                  <a:lnTo>
                    <a:pt x="2342324" y="226822"/>
                  </a:lnTo>
                  <a:lnTo>
                    <a:pt x="2292159" y="184276"/>
                  </a:lnTo>
                  <a:lnTo>
                    <a:pt x="2292159" y="78104"/>
                  </a:lnTo>
                  <a:lnTo>
                    <a:pt x="2360612" y="20319"/>
                  </a:lnTo>
                  <a:close/>
                </a:path>
                <a:path w="6908800" h="459740">
                  <a:moveTo>
                    <a:pt x="1996376" y="20319"/>
                  </a:moveTo>
                  <a:lnTo>
                    <a:pt x="2151697" y="20319"/>
                  </a:lnTo>
                  <a:lnTo>
                    <a:pt x="2220658" y="78104"/>
                  </a:lnTo>
                  <a:lnTo>
                    <a:pt x="2220658" y="287781"/>
                  </a:lnTo>
                  <a:lnTo>
                    <a:pt x="2259139" y="297941"/>
                  </a:lnTo>
                  <a:lnTo>
                    <a:pt x="2259139" y="375538"/>
                  </a:lnTo>
                  <a:lnTo>
                    <a:pt x="2141029" y="375538"/>
                  </a:lnTo>
                  <a:lnTo>
                    <a:pt x="2130869" y="347599"/>
                  </a:lnTo>
                  <a:lnTo>
                    <a:pt x="2097341" y="375538"/>
                  </a:lnTo>
                  <a:lnTo>
                    <a:pt x="1995868" y="375538"/>
                  </a:lnTo>
                  <a:lnTo>
                    <a:pt x="1923351" y="315594"/>
                  </a:lnTo>
                  <a:lnTo>
                    <a:pt x="1923351" y="219201"/>
                  </a:lnTo>
                  <a:lnTo>
                    <a:pt x="1982660" y="172974"/>
                  </a:lnTo>
                  <a:lnTo>
                    <a:pt x="2116137" y="152273"/>
                  </a:lnTo>
                  <a:lnTo>
                    <a:pt x="2116137" y="118237"/>
                  </a:lnTo>
                  <a:lnTo>
                    <a:pt x="2102929" y="108076"/>
                  </a:lnTo>
                  <a:lnTo>
                    <a:pt x="2032317" y="108076"/>
                  </a:lnTo>
                  <a:lnTo>
                    <a:pt x="2022157" y="145161"/>
                  </a:lnTo>
                  <a:lnTo>
                    <a:pt x="1927288" y="145161"/>
                  </a:lnTo>
                  <a:lnTo>
                    <a:pt x="1927288" y="78104"/>
                  </a:lnTo>
                  <a:lnTo>
                    <a:pt x="1996376" y="20319"/>
                  </a:lnTo>
                  <a:close/>
                </a:path>
                <a:path w="6908800" h="459740">
                  <a:moveTo>
                    <a:pt x="1516443" y="20319"/>
                  </a:moveTo>
                  <a:lnTo>
                    <a:pt x="1687893" y="20319"/>
                  </a:lnTo>
                  <a:lnTo>
                    <a:pt x="1687893" y="97916"/>
                  </a:lnTo>
                  <a:lnTo>
                    <a:pt x="1663509" y="108076"/>
                  </a:lnTo>
                  <a:lnTo>
                    <a:pt x="1663509" y="177037"/>
                  </a:lnTo>
                  <a:lnTo>
                    <a:pt x="1742757" y="108076"/>
                  </a:lnTo>
                  <a:lnTo>
                    <a:pt x="1717865" y="97916"/>
                  </a:lnTo>
                  <a:lnTo>
                    <a:pt x="1717865" y="20319"/>
                  </a:lnTo>
                  <a:lnTo>
                    <a:pt x="1887283" y="20319"/>
                  </a:lnTo>
                  <a:lnTo>
                    <a:pt x="1887283" y="97916"/>
                  </a:lnTo>
                  <a:lnTo>
                    <a:pt x="1838134" y="108076"/>
                  </a:lnTo>
                  <a:lnTo>
                    <a:pt x="1780730" y="155828"/>
                  </a:lnTo>
                  <a:lnTo>
                    <a:pt x="1851342" y="288289"/>
                  </a:lnTo>
                  <a:lnTo>
                    <a:pt x="1887283" y="298450"/>
                  </a:lnTo>
                  <a:lnTo>
                    <a:pt x="1887283" y="375538"/>
                  </a:lnTo>
                  <a:lnTo>
                    <a:pt x="1718373" y="375538"/>
                  </a:lnTo>
                  <a:lnTo>
                    <a:pt x="1718373" y="298450"/>
                  </a:lnTo>
                  <a:lnTo>
                    <a:pt x="1743773" y="288289"/>
                  </a:lnTo>
                  <a:lnTo>
                    <a:pt x="1704149" y="217169"/>
                  </a:lnTo>
                  <a:lnTo>
                    <a:pt x="1663509" y="251205"/>
                  </a:lnTo>
                  <a:lnTo>
                    <a:pt x="1663509" y="288289"/>
                  </a:lnTo>
                  <a:lnTo>
                    <a:pt x="1688909" y="298450"/>
                  </a:lnTo>
                  <a:lnTo>
                    <a:pt x="1688909" y="375538"/>
                  </a:lnTo>
                  <a:lnTo>
                    <a:pt x="1516443" y="375538"/>
                  </a:lnTo>
                  <a:lnTo>
                    <a:pt x="1516443" y="298450"/>
                  </a:lnTo>
                  <a:lnTo>
                    <a:pt x="1554924" y="288289"/>
                  </a:lnTo>
                  <a:lnTo>
                    <a:pt x="1554924" y="108076"/>
                  </a:lnTo>
                  <a:lnTo>
                    <a:pt x="1516443" y="97916"/>
                  </a:lnTo>
                  <a:lnTo>
                    <a:pt x="1516443" y="20319"/>
                  </a:lnTo>
                  <a:close/>
                </a:path>
                <a:path w="6908800" h="459740">
                  <a:moveTo>
                    <a:pt x="1132395" y="20319"/>
                  </a:moveTo>
                  <a:lnTo>
                    <a:pt x="1485455" y="20319"/>
                  </a:lnTo>
                  <a:lnTo>
                    <a:pt x="1485455" y="166877"/>
                  </a:lnTo>
                  <a:lnTo>
                    <a:pt x="1410906" y="166877"/>
                  </a:lnTo>
                  <a:lnTo>
                    <a:pt x="1400746" y="102488"/>
                  </a:lnTo>
                  <a:lnTo>
                    <a:pt x="1361630" y="102488"/>
                  </a:lnTo>
                  <a:lnTo>
                    <a:pt x="1361630" y="288289"/>
                  </a:lnTo>
                  <a:lnTo>
                    <a:pt x="1405318" y="298450"/>
                  </a:lnTo>
                  <a:lnTo>
                    <a:pt x="1405318" y="375538"/>
                  </a:lnTo>
                  <a:lnTo>
                    <a:pt x="1213548" y="375538"/>
                  </a:lnTo>
                  <a:lnTo>
                    <a:pt x="1213548" y="298450"/>
                  </a:lnTo>
                  <a:lnTo>
                    <a:pt x="1256728" y="288289"/>
                  </a:lnTo>
                  <a:lnTo>
                    <a:pt x="1256728" y="102488"/>
                  </a:lnTo>
                  <a:lnTo>
                    <a:pt x="1217612" y="102488"/>
                  </a:lnTo>
                  <a:lnTo>
                    <a:pt x="1207452" y="166877"/>
                  </a:lnTo>
                  <a:lnTo>
                    <a:pt x="1132395" y="166877"/>
                  </a:lnTo>
                  <a:lnTo>
                    <a:pt x="1132395" y="20319"/>
                  </a:lnTo>
                  <a:close/>
                </a:path>
                <a:path w="6908800" h="459740">
                  <a:moveTo>
                    <a:pt x="850328" y="20319"/>
                  </a:moveTo>
                  <a:lnTo>
                    <a:pt x="1005649" y="20319"/>
                  </a:lnTo>
                  <a:lnTo>
                    <a:pt x="1074610" y="78104"/>
                  </a:lnTo>
                  <a:lnTo>
                    <a:pt x="1074610" y="287781"/>
                  </a:lnTo>
                  <a:lnTo>
                    <a:pt x="1113091" y="297941"/>
                  </a:lnTo>
                  <a:lnTo>
                    <a:pt x="1113091" y="375538"/>
                  </a:lnTo>
                  <a:lnTo>
                    <a:pt x="994981" y="375538"/>
                  </a:lnTo>
                  <a:lnTo>
                    <a:pt x="984821" y="347599"/>
                  </a:lnTo>
                  <a:lnTo>
                    <a:pt x="951293" y="375538"/>
                  </a:lnTo>
                  <a:lnTo>
                    <a:pt x="849820" y="375538"/>
                  </a:lnTo>
                  <a:lnTo>
                    <a:pt x="777303" y="315594"/>
                  </a:lnTo>
                  <a:lnTo>
                    <a:pt x="777303" y="219201"/>
                  </a:lnTo>
                  <a:lnTo>
                    <a:pt x="836612" y="172974"/>
                  </a:lnTo>
                  <a:lnTo>
                    <a:pt x="970089" y="152273"/>
                  </a:lnTo>
                  <a:lnTo>
                    <a:pt x="970089" y="118237"/>
                  </a:lnTo>
                  <a:lnTo>
                    <a:pt x="956881" y="108076"/>
                  </a:lnTo>
                  <a:lnTo>
                    <a:pt x="886269" y="108076"/>
                  </a:lnTo>
                  <a:lnTo>
                    <a:pt x="876109" y="145161"/>
                  </a:lnTo>
                  <a:lnTo>
                    <a:pt x="781240" y="145161"/>
                  </a:lnTo>
                  <a:lnTo>
                    <a:pt x="781240" y="78104"/>
                  </a:lnTo>
                  <a:lnTo>
                    <a:pt x="850328" y="20319"/>
                  </a:lnTo>
                  <a:close/>
                </a:path>
                <a:path w="6908800" h="459740">
                  <a:moveTo>
                    <a:pt x="406908" y="20319"/>
                  </a:moveTo>
                  <a:lnTo>
                    <a:pt x="667740" y="20319"/>
                  </a:lnTo>
                  <a:lnTo>
                    <a:pt x="741286" y="82168"/>
                  </a:lnTo>
                  <a:lnTo>
                    <a:pt x="741286" y="191769"/>
                  </a:lnTo>
                  <a:lnTo>
                    <a:pt x="667740" y="253237"/>
                  </a:lnTo>
                  <a:lnTo>
                    <a:pt x="550468" y="253237"/>
                  </a:lnTo>
                  <a:lnTo>
                    <a:pt x="550468" y="288798"/>
                  </a:lnTo>
                  <a:lnTo>
                    <a:pt x="589064" y="298958"/>
                  </a:lnTo>
                  <a:lnTo>
                    <a:pt x="589064" y="375538"/>
                  </a:lnTo>
                  <a:lnTo>
                    <a:pt x="406908" y="375538"/>
                  </a:lnTo>
                  <a:lnTo>
                    <a:pt x="406908" y="298450"/>
                  </a:lnTo>
                  <a:lnTo>
                    <a:pt x="445477" y="288289"/>
                  </a:lnTo>
                  <a:lnTo>
                    <a:pt x="445477" y="108076"/>
                  </a:lnTo>
                  <a:lnTo>
                    <a:pt x="406908" y="97916"/>
                  </a:lnTo>
                  <a:lnTo>
                    <a:pt x="406908" y="20319"/>
                  </a:lnTo>
                  <a:close/>
                </a:path>
                <a:path w="6908800" h="459740">
                  <a:moveTo>
                    <a:pt x="0" y="20319"/>
                  </a:moveTo>
                  <a:lnTo>
                    <a:pt x="171500" y="20319"/>
                  </a:lnTo>
                  <a:lnTo>
                    <a:pt x="171500" y="97916"/>
                  </a:lnTo>
                  <a:lnTo>
                    <a:pt x="147116" y="108076"/>
                  </a:lnTo>
                  <a:lnTo>
                    <a:pt x="147116" y="177037"/>
                  </a:lnTo>
                  <a:lnTo>
                    <a:pt x="226339" y="108076"/>
                  </a:lnTo>
                  <a:lnTo>
                    <a:pt x="201472" y="97916"/>
                  </a:lnTo>
                  <a:lnTo>
                    <a:pt x="201472" y="20319"/>
                  </a:lnTo>
                  <a:lnTo>
                    <a:pt x="370916" y="20319"/>
                  </a:lnTo>
                  <a:lnTo>
                    <a:pt x="370916" y="97916"/>
                  </a:lnTo>
                  <a:lnTo>
                    <a:pt x="321703" y="108076"/>
                  </a:lnTo>
                  <a:lnTo>
                    <a:pt x="264388" y="155828"/>
                  </a:lnTo>
                  <a:lnTo>
                    <a:pt x="334898" y="288289"/>
                  </a:lnTo>
                  <a:lnTo>
                    <a:pt x="370916" y="298450"/>
                  </a:lnTo>
                  <a:lnTo>
                    <a:pt x="370916" y="375538"/>
                  </a:lnTo>
                  <a:lnTo>
                    <a:pt x="201980" y="375538"/>
                  </a:lnTo>
                  <a:lnTo>
                    <a:pt x="201980" y="298450"/>
                  </a:lnTo>
                  <a:lnTo>
                    <a:pt x="227355" y="288289"/>
                  </a:lnTo>
                  <a:lnTo>
                    <a:pt x="187756" y="217169"/>
                  </a:lnTo>
                  <a:lnTo>
                    <a:pt x="147116" y="251205"/>
                  </a:lnTo>
                  <a:lnTo>
                    <a:pt x="147116" y="288289"/>
                  </a:lnTo>
                  <a:lnTo>
                    <a:pt x="172516" y="298450"/>
                  </a:lnTo>
                  <a:lnTo>
                    <a:pt x="172516" y="375538"/>
                  </a:lnTo>
                  <a:lnTo>
                    <a:pt x="0" y="375538"/>
                  </a:lnTo>
                  <a:lnTo>
                    <a:pt x="0" y="298450"/>
                  </a:lnTo>
                  <a:lnTo>
                    <a:pt x="38569" y="288289"/>
                  </a:lnTo>
                  <a:lnTo>
                    <a:pt x="38569" y="108076"/>
                  </a:lnTo>
                  <a:lnTo>
                    <a:pt x="0" y="97916"/>
                  </a:lnTo>
                  <a:lnTo>
                    <a:pt x="0" y="20319"/>
                  </a:lnTo>
                  <a:close/>
                </a:path>
                <a:path w="6908800" h="459740">
                  <a:moveTo>
                    <a:pt x="3862133" y="0"/>
                  </a:moveTo>
                  <a:lnTo>
                    <a:pt x="3967162" y="0"/>
                  </a:lnTo>
                  <a:lnTo>
                    <a:pt x="3967162" y="35560"/>
                  </a:lnTo>
                  <a:lnTo>
                    <a:pt x="4050474" y="35560"/>
                  </a:lnTo>
                  <a:lnTo>
                    <a:pt x="4124007" y="97409"/>
                  </a:lnTo>
                  <a:lnTo>
                    <a:pt x="4124007" y="196850"/>
                  </a:lnTo>
                  <a:lnTo>
                    <a:pt x="4050474" y="258317"/>
                  </a:lnTo>
                  <a:lnTo>
                    <a:pt x="3967162" y="258317"/>
                  </a:lnTo>
                  <a:lnTo>
                    <a:pt x="3967162" y="288798"/>
                  </a:lnTo>
                  <a:lnTo>
                    <a:pt x="4005770" y="298958"/>
                  </a:lnTo>
                  <a:lnTo>
                    <a:pt x="4005770" y="375538"/>
                  </a:lnTo>
                  <a:lnTo>
                    <a:pt x="3823525" y="375538"/>
                  </a:lnTo>
                  <a:lnTo>
                    <a:pt x="3823525" y="298958"/>
                  </a:lnTo>
                  <a:lnTo>
                    <a:pt x="3862133" y="288798"/>
                  </a:lnTo>
                  <a:lnTo>
                    <a:pt x="3862133" y="258317"/>
                  </a:lnTo>
                  <a:lnTo>
                    <a:pt x="3778440" y="258317"/>
                  </a:lnTo>
                  <a:lnTo>
                    <a:pt x="3704907" y="196850"/>
                  </a:lnTo>
                  <a:lnTo>
                    <a:pt x="3704907" y="97409"/>
                  </a:lnTo>
                  <a:lnTo>
                    <a:pt x="3778440" y="35560"/>
                  </a:lnTo>
                  <a:lnTo>
                    <a:pt x="3862133" y="35560"/>
                  </a:lnTo>
                  <a:lnTo>
                    <a:pt x="3862133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8746235" y="292633"/>
            <a:ext cx="3168650" cy="908685"/>
            <a:chOff x="8746235" y="292633"/>
            <a:chExt cx="3168650" cy="908685"/>
          </a:xfrm>
        </p:grpSpPr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6235" y="292633"/>
              <a:ext cx="3168396" cy="90827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909691" y="640040"/>
              <a:ext cx="2632710" cy="428625"/>
            </a:xfrm>
            <a:custGeom>
              <a:avLst/>
              <a:gdLst/>
              <a:ahLst/>
              <a:cxnLst/>
              <a:rect l="l" t="t" r="r" b="b"/>
              <a:pathLst>
                <a:path w="2632709" h="428625">
                  <a:moveTo>
                    <a:pt x="1687791" y="428134"/>
                  </a:moveTo>
                  <a:lnTo>
                    <a:pt x="2216293" y="428134"/>
                  </a:lnTo>
                  <a:lnTo>
                    <a:pt x="2632195" y="17098"/>
                  </a:lnTo>
                  <a:lnTo>
                    <a:pt x="2614886" y="0"/>
                  </a:lnTo>
                  <a:lnTo>
                    <a:pt x="2206120" y="403977"/>
                  </a:lnTo>
                  <a:lnTo>
                    <a:pt x="1697995" y="403977"/>
                  </a:lnTo>
                  <a:lnTo>
                    <a:pt x="1488268" y="196604"/>
                  </a:lnTo>
                  <a:lnTo>
                    <a:pt x="0" y="196605"/>
                  </a:lnTo>
                  <a:lnTo>
                    <a:pt x="0" y="220850"/>
                  </a:lnTo>
                  <a:lnTo>
                    <a:pt x="1478065" y="220849"/>
                  </a:lnTo>
                  <a:lnTo>
                    <a:pt x="1687791" y="4281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557049" y="497473"/>
              <a:ext cx="134173" cy="13260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425584" y="432244"/>
              <a:ext cx="2332355" cy="575310"/>
            </a:xfrm>
            <a:custGeom>
              <a:avLst/>
              <a:gdLst/>
              <a:ahLst/>
              <a:cxnLst/>
              <a:rect l="l" t="t" r="r" b="b"/>
              <a:pathLst>
                <a:path w="2332354" h="575310">
                  <a:moveTo>
                    <a:pt x="741045" y="243420"/>
                  </a:moveTo>
                  <a:lnTo>
                    <a:pt x="173088" y="243420"/>
                  </a:lnTo>
                  <a:lnTo>
                    <a:pt x="0" y="414375"/>
                  </a:lnTo>
                  <a:lnTo>
                    <a:pt x="4394" y="418693"/>
                  </a:lnTo>
                  <a:lnTo>
                    <a:pt x="175615" y="249415"/>
                  </a:lnTo>
                  <a:lnTo>
                    <a:pt x="741045" y="249415"/>
                  </a:lnTo>
                  <a:lnTo>
                    <a:pt x="741045" y="243420"/>
                  </a:lnTo>
                  <a:close/>
                </a:path>
                <a:path w="2332354" h="575310">
                  <a:moveTo>
                    <a:pt x="1300441" y="476973"/>
                  </a:moveTo>
                  <a:lnTo>
                    <a:pt x="1224915" y="405904"/>
                  </a:lnTo>
                  <a:lnTo>
                    <a:pt x="1063155" y="405904"/>
                  </a:lnTo>
                  <a:lnTo>
                    <a:pt x="1138745" y="476973"/>
                  </a:lnTo>
                  <a:lnTo>
                    <a:pt x="1300441" y="476973"/>
                  </a:lnTo>
                  <a:close/>
                </a:path>
                <a:path w="2332354" h="575310">
                  <a:moveTo>
                    <a:pt x="1386014" y="574929"/>
                  </a:moveTo>
                  <a:lnTo>
                    <a:pt x="1313916" y="503859"/>
                  </a:lnTo>
                  <a:lnTo>
                    <a:pt x="1152156" y="503859"/>
                  </a:lnTo>
                  <a:lnTo>
                    <a:pt x="1224318" y="574929"/>
                  </a:lnTo>
                  <a:lnTo>
                    <a:pt x="1386014" y="574929"/>
                  </a:lnTo>
                  <a:close/>
                </a:path>
                <a:path w="2332354" h="575310">
                  <a:moveTo>
                    <a:pt x="1613687" y="559054"/>
                  </a:moveTo>
                  <a:lnTo>
                    <a:pt x="1481188" y="559054"/>
                  </a:lnTo>
                  <a:lnTo>
                    <a:pt x="1239735" y="320471"/>
                  </a:lnTo>
                  <a:lnTo>
                    <a:pt x="461759" y="320471"/>
                  </a:lnTo>
                  <a:lnTo>
                    <a:pt x="461759" y="326478"/>
                  </a:lnTo>
                  <a:lnTo>
                    <a:pt x="1237208" y="326478"/>
                  </a:lnTo>
                  <a:lnTo>
                    <a:pt x="1478584" y="565048"/>
                  </a:lnTo>
                  <a:lnTo>
                    <a:pt x="1613687" y="565048"/>
                  </a:lnTo>
                  <a:lnTo>
                    <a:pt x="1613687" y="559054"/>
                  </a:lnTo>
                  <a:close/>
                </a:path>
                <a:path w="2332354" h="575310">
                  <a:moveTo>
                    <a:pt x="2331732" y="131457"/>
                  </a:moveTo>
                  <a:lnTo>
                    <a:pt x="2324963" y="89954"/>
                  </a:lnTo>
                  <a:lnTo>
                    <a:pt x="2307298" y="56210"/>
                  </a:lnTo>
                  <a:lnTo>
                    <a:pt x="2307298" y="131457"/>
                  </a:lnTo>
                  <a:lnTo>
                    <a:pt x="2298789" y="173113"/>
                  </a:lnTo>
                  <a:lnTo>
                    <a:pt x="2298763" y="173253"/>
                  </a:lnTo>
                  <a:lnTo>
                    <a:pt x="2275484" y="207378"/>
                  </a:lnTo>
                  <a:lnTo>
                    <a:pt x="2240940" y="230390"/>
                  </a:lnTo>
                  <a:lnTo>
                    <a:pt x="2198636" y="238836"/>
                  </a:lnTo>
                  <a:lnTo>
                    <a:pt x="2156371" y="230390"/>
                  </a:lnTo>
                  <a:lnTo>
                    <a:pt x="2121839" y="207378"/>
                  </a:lnTo>
                  <a:lnTo>
                    <a:pt x="2098560" y="173253"/>
                  </a:lnTo>
                  <a:lnTo>
                    <a:pt x="2089988" y="131457"/>
                  </a:lnTo>
                  <a:lnTo>
                    <a:pt x="2098459" y="89954"/>
                  </a:lnTo>
                  <a:lnTo>
                    <a:pt x="2098522" y="89649"/>
                  </a:lnTo>
                  <a:lnTo>
                    <a:pt x="2121801" y="55511"/>
                  </a:lnTo>
                  <a:lnTo>
                    <a:pt x="2156333" y="32499"/>
                  </a:lnTo>
                  <a:lnTo>
                    <a:pt x="2198636" y="24066"/>
                  </a:lnTo>
                  <a:lnTo>
                    <a:pt x="2240940" y="32499"/>
                  </a:lnTo>
                  <a:lnTo>
                    <a:pt x="2275484" y="55511"/>
                  </a:lnTo>
                  <a:lnTo>
                    <a:pt x="2298763" y="89649"/>
                  </a:lnTo>
                  <a:lnTo>
                    <a:pt x="2307298" y="131457"/>
                  </a:lnTo>
                  <a:lnTo>
                    <a:pt x="2307298" y="56210"/>
                  </a:lnTo>
                  <a:lnTo>
                    <a:pt x="2306066" y="53848"/>
                  </a:lnTo>
                  <a:lnTo>
                    <a:pt x="2277249" y="25374"/>
                  </a:lnTo>
                  <a:lnTo>
                    <a:pt x="2240711" y="6705"/>
                  </a:lnTo>
                  <a:lnTo>
                    <a:pt x="2198636" y="0"/>
                  </a:lnTo>
                  <a:lnTo>
                    <a:pt x="2156688" y="6705"/>
                  </a:lnTo>
                  <a:lnTo>
                    <a:pt x="2122665" y="24066"/>
                  </a:lnTo>
                  <a:lnTo>
                    <a:pt x="2120100" y="25374"/>
                  </a:lnTo>
                  <a:lnTo>
                    <a:pt x="2091283" y="53848"/>
                  </a:lnTo>
                  <a:lnTo>
                    <a:pt x="2072360" y="89954"/>
                  </a:lnTo>
                  <a:lnTo>
                    <a:pt x="2065553" y="131457"/>
                  </a:lnTo>
                  <a:lnTo>
                    <a:pt x="2072322" y="173113"/>
                  </a:lnTo>
                  <a:lnTo>
                    <a:pt x="2091220" y="209219"/>
                  </a:lnTo>
                  <a:lnTo>
                    <a:pt x="2120036" y="237693"/>
                  </a:lnTo>
                  <a:lnTo>
                    <a:pt x="2156561" y="256374"/>
                  </a:lnTo>
                  <a:lnTo>
                    <a:pt x="2198636" y="263080"/>
                  </a:lnTo>
                  <a:lnTo>
                    <a:pt x="2240711" y="256374"/>
                  </a:lnTo>
                  <a:lnTo>
                    <a:pt x="2277249" y="237693"/>
                  </a:lnTo>
                  <a:lnTo>
                    <a:pt x="2306066" y="209219"/>
                  </a:lnTo>
                  <a:lnTo>
                    <a:pt x="2324887" y="173253"/>
                  </a:lnTo>
                  <a:lnTo>
                    <a:pt x="2324963" y="173113"/>
                  </a:lnTo>
                  <a:lnTo>
                    <a:pt x="2331732" y="1314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275843" y="2869692"/>
            <a:ext cx="11612880" cy="1784985"/>
            <a:chOff x="275843" y="2869692"/>
            <a:chExt cx="11612880" cy="1784985"/>
          </a:xfrm>
        </p:grpSpPr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5843" y="2869692"/>
              <a:ext cx="11612880" cy="178460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16635" y="3014472"/>
              <a:ext cx="11140440" cy="150418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964692" y="3566160"/>
              <a:ext cx="573405" cy="152400"/>
            </a:xfrm>
            <a:custGeom>
              <a:avLst/>
              <a:gdLst/>
              <a:ahLst/>
              <a:cxnLst/>
              <a:rect l="l" t="t" r="r" b="b"/>
              <a:pathLst>
                <a:path w="573405" h="152400">
                  <a:moveTo>
                    <a:pt x="573024" y="0"/>
                  </a:moveTo>
                  <a:lnTo>
                    <a:pt x="292747" y="0"/>
                  </a:lnTo>
                  <a:lnTo>
                    <a:pt x="0" y="149351"/>
                  </a:lnTo>
                  <a:lnTo>
                    <a:pt x="5905" y="152400"/>
                  </a:lnTo>
                  <a:lnTo>
                    <a:pt x="296214" y="4317"/>
                  </a:lnTo>
                  <a:lnTo>
                    <a:pt x="573024" y="4317"/>
                  </a:lnTo>
                  <a:lnTo>
                    <a:pt x="5730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48448" y="3690747"/>
              <a:ext cx="138684" cy="14935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18083" y="3303143"/>
              <a:ext cx="1718310" cy="158496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1759966" y="3477259"/>
            <a:ext cx="9385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2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229" dirty="0">
                <a:latin typeface="Trebuchet MS"/>
                <a:cs typeface="Trebuchet MS"/>
              </a:rPr>
              <a:t>–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28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февраля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350007" y="4044060"/>
            <a:ext cx="2161159" cy="158495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3846321" y="3826890"/>
            <a:ext cx="12401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марта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229" dirty="0">
                <a:latin typeface="Trebuchet MS"/>
                <a:cs typeface="Trebuchet MS"/>
              </a:rPr>
              <a:t>–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16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апреля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947058" y="3303142"/>
            <a:ext cx="4136390" cy="622935"/>
            <a:chOff x="2947058" y="3303142"/>
            <a:chExt cx="4136390" cy="622935"/>
          </a:xfrm>
        </p:grpSpPr>
        <p:sp>
          <p:nvSpPr>
            <p:cNvPr id="30" name="object 30"/>
            <p:cNvSpPr/>
            <p:nvPr/>
          </p:nvSpPr>
          <p:spPr>
            <a:xfrm>
              <a:off x="3061716" y="3813047"/>
              <a:ext cx="573405" cy="113030"/>
            </a:xfrm>
            <a:custGeom>
              <a:avLst/>
              <a:gdLst/>
              <a:ahLst/>
              <a:cxnLst/>
              <a:rect l="l" t="t" r="r" b="b"/>
              <a:pathLst>
                <a:path w="573404" h="113029">
                  <a:moveTo>
                    <a:pt x="5968" y="0"/>
                  </a:moveTo>
                  <a:lnTo>
                    <a:pt x="0" y="2285"/>
                  </a:lnTo>
                  <a:lnTo>
                    <a:pt x="292734" y="112775"/>
                  </a:lnTo>
                  <a:lnTo>
                    <a:pt x="573023" y="112775"/>
                  </a:lnTo>
                  <a:lnTo>
                    <a:pt x="573023" y="109600"/>
                  </a:lnTo>
                  <a:lnTo>
                    <a:pt x="296163" y="109600"/>
                  </a:lnTo>
                  <a:lnTo>
                    <a:pt x="59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47058" y="3691508"/>
              <a:ext cx="137136" cy="14935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754623" y="3575303"/>
              <a:ext cx="574675" cy="143510"/>
            </a:xfrm>
            <a:custGeom>
              <a:avLst/>
              <a:gdLst/>
              <a:ahLst/>
              <a:cxnLst/>
              <a:rect l="l" t="t" r="r" b="b"/>
              <a:pathLst>
                <a:path w="574675" h="143510">
                  <a:moveTo>
                    <a:pt x="574548" y="0"/>
                  </a:moveTo>
                  <a:lnTo>
                    <a:pt x="293497" y="0"/>
                  </a:lnTo>
                  <a:lnTo>
                    <a:pt x="0" y="140462"/>
                  </a:lnTo>
                  <a:lnTo>
                    <a:pt x="5968" y="143256"/>
                  </a:lnTo>
                  <a:lnTo>
                    <a:pt x="297052" y="4063"/>
                  </a:lnTo>
                  <a:lnTo>
                    <a:pt x="574548" y="4063"/>
                  </a:lnTo>
                  <a:lnTo>
                    <a:pt x="57454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639942" y="3690746"/>
              <a:ext cx="138684" cy="14935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141086" y="3303142"/>
              <a:ext cx="1941957" cy="158496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6524625" y="3477259"/>
            <a:ext cx="11779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17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апреля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229" dirty="0">
                <a:latin typeface="Trebuchet MS"/>
                <a:cs typeface="Trebuchet MS"/>
              </a:rPr>
              <a:t>–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31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мая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36" name="object 36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7775193" y="4039819"/>
            <a:ext cx="2295017" cy="158800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8793860" y="3814317"/>
            <a:ext cx="1060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16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июня-</a:t>
            </a:r>
            <a:r>
              <a:rPr sz="1000" spc="50" dirty="0">
                <a:latin typeface="Trebuchet MS"/>
                <a:cs typeface="Trebuchet MS"/>
              </a:rPr>
              <a:t>31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июля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884818" y="3303142"/>
            <a:ext cx="3333115" cy="622935"/>
            <a:chOff x="7884818" y="3303142"/>
            <a:chExt cx="3333115" cy="622935"/>
          </a:xfrm>
        </p:grpSpPr>
        <p:sp>
          <p:nvSpPr>
            <p:cNvPr id="39" name="object 39"/>
            <p:cNvSpPr/>
            <p:nvPr/>
          </p:nvSpPr>
          <p:spPr>
            <a:xfrm>
              <a:off x="8000999" y="3809999"/>
              <a:ext cx="573405" cy="116205"/>
            </a:xfrm>
            <a:custGeom>
              <a:avLst/>
              <a:gdLst/>
              <a:ahLst/>
              <a:cxnLst/>
              <a:rect l="l" t="t" r="r" b="b"/>
              <a:pathLst>
                <a:path w="573404" h="116204">
                  <a:moveTo>
                    <a:pt x="5969" y="0"/>
                  </a:moveTo>
                  <a:lnTo>
                    <a:pt x="0" y="2286"/>
                  </a:lnTo>
                  <a:lnTo>
                    <a:pt x="292734" y="115824"/>
                  </a:lnTo>
                  <a:lnTo>
                    <a:pt x="573024" y="115824"/>
                  </a:lnTo>
                  <a:lnTo>
                    <a:pt x="573024" y="112522"/>
                  </a:lnTo>
                  <a:lnTo>
                    <a:pt x="296164" y="112522"/>
                  </a:lnTo>
                  <a:lnTo>
                    <a:pt x="59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884818" y="3688460"/>
              <a:ext cx="138660" cy="149351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0079355" y="3566159"/>
              <a:ext cx="634365" cy="274320"/>
            </a:xfrm>
            <a:custGeom>
              <a:avLst/>
              <a:gdLst/>
              <a:ahLst/>
              <a:cxnLst/>
              <a:rect l="l" t="t" r="r" b="b"/>
              <a:pathLst>
                <a:path w="634365" h="274320">
                  <a:moveTo>
                    <a:pt x="107010" y="200355"/>
                  </a:moveTo>
                  <a:lnTo>
                    <a:pt x="103720" y="186156"/>
                  </a:lnTo>
                  <a:lnTo>
                    <a:pt x="94996" y="173482"/>
                  </a:lnTo>
                  <a:lnTo>
                    <a:pt x="82245" y="164757"/>
                  </a:lnTo>
                  <a:lnTo>
                    <a:pt x="68021" y="161455"/>
                  </a:lnTo>
                  <a:lnTo>
                    <a:pt x="54000" y="163626"/>
                  </a:lnTo>
                  <a:lnTo>
                    <a:pt x="41910" y="171323"/>
                  </a:lnTo>
                  <a:lnTo>
                    <a:pt x="34124" y="183451"/>
                  </a:lnTo>
                  <a:lnTo>
                    <a:pt x="31915" y="197485"/>
                  </a:lnTo>
                  <a:lnTo>
                    <a:pt x="35204" y="211721"/>
                  </a:lnTo>
                  <a:lnTo>
                    <a:pt x="43942" y="224409"/>
                  </a:lnTo>
                  <a:lnTo>
                    <a:pt x="56680" y="233146"/>
                  </a:lnTo>
                  <a:lnTo>
                    <a:pt x="70904" y="236435"/>
                  </a:lnTo>
                  <a:lnTo>
                    <a:pt x="84924" y="234226"/>
                  </a:lnTo>
                  <a:lnTo>
                    <a:pt x="97028" y="226441"/>
                  </a:lnTo>
                  <a:lnTo>
                    <a:pt x="104800" y="214350"/>
                  </a:lnTo>
                  <a:lnTo>
                    <a:pt x="107010" y="200355"/>
                  </a:lnTo>
                  <a:close/>
                </a:path>
                <a:path w="634365" h="274320">
                  <a:moveTo>
                    <a:pt x="634365" y="0"/>
                  </a:moveTo>
                  <a:lnTo>
                    <a:pt x="380873" y="0"/>
                  </a:lnTo>
                  <a:lnTo>
                    <a:pt x="119126" y="147701"/>
                  </a:lnTo>
                  <a:lnTo>
                    <a:pt x="118351" y="146456"/>
                  </a:lnTo>
                  <a:lnTo>
                    <a:pt x="100647" y="133604"/>
                  </a:lnTo>
                  <a:lnTo>
                    <a:pt x="96304" y="130454"/>
                  </a:lnTo>
                  <a:lnTo>
                    <a:pt x="69342" y="124587"/>
                  </a:lnTo>
                  <a:lnTo>
                    <a:pt x="42316" y="130454"/>
                  </a:lnTo>
                  <a:lnTo>
                    <a:pt x="20281" y="146456"/>
                  </a:lnTo>
                  <a:lnTo>
                    <a:pt x="5435" y="170192"/>
                  </a:lnTo>
                  <a:lnTo>
                    <a:pt x="12" y="199136"/>
                  </a:lnTo>
                  <a:lnTo>
                    <a:pt x="0" y="199263"/>
                  </a:lnTo>
                  <a:lnTo>
                    <a:pt x="5435" y="228346"/>
                  </a:lnTo>
                  <a:lnTo>
                    <a:pt x="20281" y="252082"/>
                  </a:lnTo>
                  <a:lnTo>
                    <a:pt x="42316" y="268084"/>
                  </a:lnTo>
                  <a:lnTo>
                    <a:pt x="69342" y="273939"/>
                  </a:lnTo>
                  <a:lnTo>
                    <a:pt x="95961" y="268084"/>
                  </a:lnTo>
                  <a:lnTo>
                    <a:pt x="96177" y="268084"/>
                  </a:lnTo>
                  <a:lnTo>
                    <a:pt x="100520" y="264922"/>
                  </a:lnTo>
                  <a:lnTo>
                    <a:pt x="118160" y="252082"/>
                  </a:lnTo>
                  <a:lnTo>
                    <a:pt x="122224" y="245719"/>
                  </a:lnTo>
                  <a:lnTo>
                    <a:pt x="133121" y="228346"/>
                  </a:lnTo>
                  <a:lnTo>
                    <a:pt x="133819" y="224853"/>
                  </a:lnTo>
                  <a:lnTo>
                    <a:pt x="138684" y="199263"/>
                  </a:lnTo>
                  <a:lnTo>
                    <a:pt x="138684" y="199136"/>
                  </a:lnTo>
                  <a:lnTo>
                    <a:pt x="133223" y="170192"/>
                  </a:lnTo>
                  <a:lnTo>
                    <a:pt x="130302" y="165544"/>
                  </a:lnTo>
                  <a:lnTo>
                    <a:pt x="130302" y="199263"/>
                  </a:lnTo>
                  <a:lnTo>
                    <a:pt x="125501" y="224853"/>
                  </a:lnTo>
                  <a:lnTo>
                    <a:pt x="112433" y="245719"/>
                  </a:lnTo>
                  <a:lnTo>
                    <a:pt x="93052" y="259778"/>
                  </a:lnTo>
                  <a:lnTo>
                    <a:pt x="69342" y="264922"/>
                  </a:lnTo>
                  <a:lnTo>
                    <a:pt x="45643" y="259778"/>
                  </a:lnTo>
                  <a:lnTo>
                    <a:pt x="26250" y="245719"/>
                  </a:lnTo>
                  <a:lnTo>
                    <a:pt x="13182" y="224853"/>
                  </a:lnTo>
                  <a:lnTo>
                    <a:pt x="8382" y="199263"/>
                  </a:lnTo>
                  <a:lnTo>
                    <a:pt x="13169" y="173685"/>
                  </a:lnTo>
                  <a:lnTo>
                    <a:pt x="26238" y="152819"/>
                  </a:lnTo>
                  <a:lnTo>
                    <a:pt x="45618" y="138760"/>
                  </a:lnTo>
                  <a:lnTo>
                    <a:pt x="69342" y="133604"/>
                  </a:lnTo>
                  <a:lnTo>
                    <a:pt x="93040" y="138760"/>
                  </a:lnTo>
                  <a:lnTo>
                    <a:pt x="112395" y="152819"/>
                  </a:lnTo>
                  <a:lnTo>
                    <a:pt x="125450" y="173685"/>
                  </a:lnTo>
                  <a:lnTo>
                    <a:pt x="130276" y="199136"/>
                  </a:lnTo>
                  <a:lnTo>
                    <a:pt x="130302" y="199263"/>
                  </a:lnTo>
                  <a:lnTo>
                    <a:pt x="130302" y="165544"/>
                  </a:lnTo>
                  <a:lnTo>
                    <a:pt x="121932" y="152184"/>
                  </a:lnTo>
                  <a:lnTo>
                    <a:pt x="384048" y="4318"/>
                  </a:lnTo>
                  <a:lnTo>
                    <a:pt x="634365" y="4318"/>
                  </a:lnTo>
                  <a:lnTo>
                    <a:pt x="6343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144634" y="3303142"/>
              <a:ext cx="2073021" cy="158496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10900664" y="3477259"/>
            <a:ext cx="5810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rebuchet MS"/>
                <a:cs typeface="Trebuchet MS"/>
              </a:rPr>
              <a:t>сентябрь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4447032" y="5014721"/>
            <a:ext cx="7219315" cy="1393190"/>
            <a:chOff x="4447032" y="5014721"/>
            <a:chExt cx="7219315" cy="1393190"/>
          </a:xfrm>
        </p:grpSpPr>
        <p:sp>
          <p:nvSpPr>
            <p:cNvPr id="45" name="object 45"/>
            <p:cNvSpPr/>
            <p:nvPr/>
          </p:nvSpPr>
          <p:spPr>
            <a:xfrm>
              <a:off x="4456938" y="5372861"/>
              <a:ext cx="7199630" cy="228600"/>
            </a:xfrm>
            <a:custGeom>
              <a:avLst/>
              <a:gdLst/>
              <a:ahLst/>
              <a:cxnLst/>
              <a:rect l="l" t="t" r="r" b="b"/>
              <a:pathLst>
                <a:path w="7199630" h="228600">
                  <a:moveTo>
                    <a:pt x="7110603" y="0"/>
                  </a:moveTo>
                  <a:lnTo>
                    <a:pt x="88773" y="0"/>
                  </a:lnTo>
                  <a:lnTo>
                    <a:pt x="54221" y="6977"/>
                  </a:lnTo>
                  <a:lnTo>
                    <a:pt x="26003" y="26003"/>
                  </a:lnTo>
                  <a:lnTo>
                    <a:pt x="6977" y="54221"/>
                  </a:lnTo>
                  <a:lnTo>
                    <a:pt x="0" y="88772"/>
                  </a:lnTo>
                  <a:lnTo>
                    <a:pt x="0" y="139826"/>
                  </a:lnTo>
                  <a:lnTo>
                    <a:pt x="6977" y="174378"/>
                  </a:lnTo>
                  <a:lnTo>
                    <a:pt x="26003" y="202596"/>
                  </a:lnTo>
                  <a:lnTo>
                    <a:pt x="54221" y="221622"/>
                  </a:lnTo>
                  <a:lnTo>
                    <a:pt x="88773" y="228600"/>
                  </a:lnTo>
                  <a:lnTo>
                    <a:pt x="7110603" y="228600"/>
                  </a:lnTo>
                  <a:lnTo>
                    <a:pt x="7145154" y="221622"/>
                  </a:lnTo>
                  <a:lnTo>
                    <a:pt x="7173372" y="202596"/>
                  </a:lnTo>
                  <a:lnTo>
                    <a:pt x="7192398" y="174378"/>
                  </a:lnTo>
                  <a:lnTo>
                    <a:pt x="7199376" y="139826"/>
                  </a:lnTo>
                  <a:lnTo>
                    <a:pt x="7199376" y="88772"/>
                  </a:lnTo>
                  <a:lnTo>
                    <a:pt x="7192398" y="54221"/>
                  </a:lnTo>
                  <a:lnTo>
                    <a:pt x="7173372" y="26003"/>
                  </a:lnTo>
                  <a:lnTo>
                    <a:pt x="7145154" y="6977"/>
                  </a:lnTo>
                  <a:lnTo>
                    <a:pt x="7110603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456938" y="5372861"/>
              <a:ext cx="7199630" cy="228600"/>
            </a:xfrm>
            <a:custGeom>
              <a:avLst/>
              <a:gdLst/>
              <a:ahLst/>
              <a:cxnLst/>
              <a:rect l="l" t="t" r="r" b="b"/>
              <a:pathLst>
                <a:path w="7199630" h="228600">
                  <a:moveTo>
                    <a:pt x="7199376" y="139826"/>
                  </a:moveTo>
                  <a:lnTo>
                    <a:pt x="7192398" y="174378"/>
                  </a:lnTo>
                  <a:lnTo>
                    <a:pt x="7173372" y="202596"/>
                  </a:lnTo>
                  <a:lnTo>
                    <a:pt x="7145154" y="221622"/>
                  </a:lnTo>
                  <a:lnTo>
                    <a:pt x="7110603" y="228600"/>
                  </a:lnTo>
                  <a:lnTo>
                    <a:pt x="88773" y="228600"/>
                  </a:lnTo>
                  <a:lnTo>
                    <a:pt x="54221" y="221622"/>
                  </a:lnTo>
                  <a:lnTo>
                    <a:pt x="26003" y="202596"/>
                  </a:lnTo>
                  <a:lnTo>
                    <a:pt x="6977" y="174378"/>
                  </a:lnTo>
                  <a:lnTo>
                    <a:pt x="0" y="139826"/>
                  </a:lnTo>
                  <a:lnTo>
                    <a:pt x="0" y="88772"/>
                  </a:lnTo>
                  <a:lnTo>
                    <a:pt x="6977" y="54221"/>
                  </a:lnTo>
                  <a:lnTo>
                    <a:pt x="26003" y="26003"/>
                  </a:lnTo>
                  <a:lnTo>
                    <a:pt x="54221" y="6977"/>
                  </a:lnTo>
                  <a:lnTo>
                    <a:pt x="88773" y="0"/>
                  </a:lnTo>
                  <a:lnTo>
                    <a:pt x="7110603" y="0"/>
                  </a:lnTo>
                  <a:lnTo>
                    <a:pt x="7145154" y="6977"/>
                  </a:lnTo>
                  <a:lnTo>
                    <a:pt x="7173372" y="26003"/>
                  </a:lnTo>
                  <a:lnTo>
                    <a:pt x="7192398" y="54221"/>
                  </a:lnTo>
                  <a:lnTo>
                    <a:pt x="7199376" y="88772"/>
                  </a:lnTo>
                  <a:lnTo>
                    <a:pt x="7199376" y="139826"/>
                  </a:lnTo>
                  <a:close/>
                </a:path>
              </a:pathLst>
            </a:custGeom>
            <a:ln w="19812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456938" y="5651753"/>
              <a:ext cx="7199630" cy="227329"/>
            </a:xfrm>
            <a:custGeom>
              <a:avLst/>
              <a:gdLst/>
              <a:ahLst/>
              <a:cxnLst/>
              <a:rect l="l" t="t" r="r" b="b"/>
              <a:pathLst>
                <a:path w="7199630" h="227329">
                  <a:moveTo>
                    <a:pt x="7111111" y="0"/>
                  </a:moveTo>
                  <a:lnTo>
                    <a:pt x="88264" y="0"/>
                  </a:lnTo>
                  <a:lnTo>
                    <a:pt x="53899" y="6930"/>
                  </a:lnTo>
                  <a:lnTo>
                    <a:pt x="25844" y="25831"/>
                  </a:lnTo>
                  <a:lnTo>
                    <a:pt x="6933" y="53867"/>
                  </a:lnTo>
                  <a:lnTo>
                    <a:pt x="0" y="88201"/>
                  </a:lnTo>
                  <a:lnTo>
                    <a:pt x="0" y="138874"/>
                  </a:lnTo>
                  <a:lnTo>
                    <a:pt x="6933" y="173203"/>
                  </a:lnTo>
                  <a:lnTo>
                    <a:pt x="25844" y="201239"/>
                  </a:lnTo>
                  <a:lnTo>
                    <a:pt x="53899" y="220143"/>
                  </a:lnTo>
                  <a:lnTo>
                    <a:pt x="88264" y="227076"/>
                  </a:lnTo>
                  <a:lnTo>
                    <a:pt x="7111111" y="227076"/>
                  </a:lnTo>
                  <a:lnTo>
                    <a:pt x="7145476" y="220143"/>
                  </a:lnTo>
                  <a:lnTo>
                    <a:pt x="7173531" y="201239"/>
                  </a:lnTo>
                  <a:lnTo>
                    <a:pt x="7192442" y="173203"/>
                  </a:lnTo>
                  <a:lnTo>
                    <a:pt x="7199376" y="138874"/>
                  </a:lnTo>
                  <a:lnTo>
                    <a:pt x="7199376" y="88201"/>
                  </a:lnTo>
                  <a:lnTo>
                    <a:pt x="7192442" y="53867"/>
                  </a:lnTo>
                  <a:lnTo>
                    <a:pt x="7173531" y="25831"/>
                  </a:lnTo>
                  <a:lnTo>
                    <a:pt x="7145476" y="6930"/>
                  </a:lnTo>
                  <a:lnTo>
                    <a:pt x="7111111" y="0"/>
                  </a:lnTo>
                  <a:close/>
                </a:path>
              </a:pathLst>
            </a:custGeom>
            <a:solidFill>
              <a:srgbClr val="FFFFFF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456938" y="5651753"/>
              <a:ext cx="7199630" cy="227329"/>
            </a:xfrm>
            <a:custGeom>
              <a:avLst/>
              <a:gdLst/>
              <a:ahLst/>
              <a:cxnLst/>
              <a:rect l="l" t="t" r="r" b="b"/>
              <a:pathLst>
                <a:path w="7199630" h="227329">
                  <a:moveTo>
                    <a:pt x="7199376" y="138874"/>
                  </a:moveTo>
                  <a:lnTo>
                    <a:pt x="7192442" y="173203"/>
                  </a:lnTo>
                  <a:lnTo>
                    <a:pt x="7173531" y="201239"/>
                  </a:lnTo>
                  <a:lnTo>
                    <a:pt x="7145476" y="220143"/>
                  </a:lnTo>
                  <a:lnTo>
                    <a:pt x="7111111" y="227076"/>
                  </a:lnTo>
                  <a:lnTo>
                    <a:pt x="88264" y="227076"/>
                  </a:lnTo>
                  <a:lnTo>
                    <a:pt x="53899" y="220143"/>
                  </a:lnTo>
                  <a:lnTo>
                    <a:pt x="25844" y="201239"/>
                  </a:lnTo>
                  <a:lnTo>
                    <a:pt x="6933" y="173203"/>
                  </a:lnTo>
                  <a:lnTo>
                    <a:pt x="0" y="138874"/>
                  </a:lnTo>
                  <a:lnTo>
                    <a:pt x="0" y="88201"/>
                  </a:lnTo>
                  <a:lnTo>
                    <a:pt x="6933" y="53867"/>
                  </a:lnTo>
                  <a:lnTo>
                    <a:pt x="25844" y="25831"/>
                  </a:lnTo>
                  <a:lnTo>
                    <a:pt x="53899" y="6930"/>
                  </a:lnTo>
                  <a:lnTo>
                    <a:pt x="88264" y="0"/>
                  </a:lnTo>
                  <a:lnTo>
                    <a:pt x="7111111" y="0"/>
                  </a:lnTo>
                  <a:lnTo>
                    <a:pt x="7145476" y="6930"/>
                  </a:lnTo>
                  <a:lnTo>
                    <a:pt x="7173531" y="25831"/>
                  </a:lnTo>
                  <a:lnTo>
                    <a:pt x="7192442" y="53867"/>
                  </a:lnTo>
                  <a:lnTo>
                    <a:pt x="7199376" y="88201"/>
                  </a:lnTo>
                  <a:lnTo>
                    <a:pt x="7199376" y="138874"/>
                  </a:lnTo>
                  <a:close/>
                </a:path>
              </a:pathLst>
            </a:custGeom>
            <a:ln w="19812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456938" y="5930645"/>
              <a:ext cx="4886325" cy="227329"/>
            </a:xfrm>
            <a:custGeom>
              <a:avLst/>
              <a:gdLst/>
              <a:ahLst/>
              <a:cxnLst/>
              <a:rect l="l" t="t" r="r" b="b"/>
              <a:pathLst>
                <a:path w="4886325" h="227329">
                  <a:moveTo>
                    <a:pt x="4797679" y="0"/>
                  </a:moveTo>
                  <a:lnTo>
                    <a:pt x="88264" y="0"/>
                  </a:lnTo>
                  <a:lnTo>
                    <a:pt x="53899" y="6932"/>
                  </a:lnTo>
                  <a:lnTo>
                    <a:pt x="25844" y="25836"/>
                  </a:lnTo>
                  <a:lnTo>
                    <a:pt x="6933" y="53872"/>
                  </a:lnTo>
                  <a:lnTo>
                    <a:pt x="0" y="88201"/>
                  </a:lnTo>
                  <a:lnTo>
                    <a:pt x="0" y="138861"/>
                  </a:lnTo>
                  <a:lnTo>
                    <a:pt x="6933" y="173197"/>
                  </a:lnTo>
                  <a:lnTo>
                    <a:pt x="25844" y="201237"/>
                  </a:lnTo>
                  <a:lnTo>
                    <a:pt x="53899" y="220143"/>
                  </a:lnTo>
                  <a:lnTo>
                    <a:pt x="88264" y="227075"/>
                  </a:lnTo>
                  <a:lnTo>
                    <a:pt x="4797679" y="227075"/>
                  </a:lnTo>
                  <a:lnTo>
                    <a:pt x="4832044" y="220143"/>
                  </a:lnTo>
                  <a:lnTo>
                    <a:pt x="4860099" y="201237"/>
                  </a:lnTo>
                  <a:lnTo>
                    <a:pt x="4879010" y="173197"/>
                  </a:lnTo>
                  <a:lnTo>
                    <a:pt x="4885944" y="138861"/>
                  </a:lnTo>
                  <a:lnTo>
                    <a:pt x="4885944" y="88201"/>
                  </a:lnTo>
                  <a:lnTo>
                    <a:pt x="4879010" y="53872"/>
                  </a:lnTo>
                  <a:lnTo>
                    <a:pt x="4860099" y="25836"/>
                  </a:lnTo>
                  <a:lnTo>
                    <a:pt x="4832044" y="6932"/>
                  </a:lnTo>
                  <a:lnTo>
                    <a:pt x="4797679" y="0"/>
                  </a:lnTo>
                  <a:close/>
                </a:path>
              </a:pathLst>
            </a:custGeom>
            <a:solidFill>
              <a:srgbClr val="FFFFFF">
                <a:alpha val="7607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456938" y="5930645"/>
              <a:ext cx="4886325" cy="227329"/>
            </a:xfrm>
            <a:custGeom>
              <a:avLst/>
              <a:gdLst/>
              <a:ahLst/>
              <a:cxnLst/>
              <a:rect l="l" t="t" r="r" b="b"/>
              <a:pathLst>
                <a:path w="4886325" h="227329">
                  <a:moveTo>
                    <a:pt x="4885944" y="138861"/>
                  </a:moveTo>
                  <a:lnTo>
                    <a:pt x="4879010" y="173197"/>
                  </a:lnTo>
                  <a:lnTo>
                    <a:pt x="4860099" y="201237"/>
                  </a:lnTo>
                  <a:lnTo>
                    <a:pt x="4832044" y="220143"/>
                  </a:lnTo>
                  <a:lnTo>
                    <a:pt x="4797679" y="227075"/>
                  </a:lnTo>
                  <a:lnTo>
                    <a:pt x="88264" y="227075"/>
                  </a:lnTo>
                  <a:lnTo>
                    <a:pt x="53899" y="220143"/>
                  </a:lnTo>
                  <a:lnTo>
                    <a:pt x="25844" y="201237"/>
                  </a:lnTo>
                  <a:lnTo>
                    <a:pt x="6933" y="173197"/>
                  </a:lnTo>
                  <a:lnTo>
                    <a:pt x="0" y="138861"/>
                  </a:lnTo>
                  <a:lnTo>
                    <a:pt x="0" y="88201"/>
                  </a:lnTo>
                  <a:lnTo>
                    <a:pt x="6933" y="53872"/>
                  </a:lnTo>
                  <a:lnTo>
                    <a:pt x="25844" y="25836"/>
                  </a:lnTo>
                  <a:lnTo>
                    <a:pt x="53899" y="6932"/>
                  </a:lnTo>
                  <a:lnTo>
                    <a:pt x="88264" y="0"/>
                  </a:lnTo>
                  <a:lnTo>
                    <a:pt x="4797679" y="0"/>
                  </a:lnTo>
                  <a:lnTo>
                    <a:pt x="4832044" y="6932"/>
                  </a:lnTo>
                  <a:lnTo>
                    <a:pt x="4860099" y="25836"/>
                  </a:lnTo>
                  <a:lnTo>
                    <a:pt x="4879010" y="53872"/>
                  </a:lnTo>
                  <a:lnTo>
                    <a:pt x="4885944" y="88201"/>
                  </a:lnTo>
                  <a:lnTo>
                    <a:pt x="4885944" y="138861"/>
                  </a:lnTo>
                  <a:close/>
                </a:path>
              </a:pathLst>
            </a:custGeom>
            <a:ln w="19811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619238" y="5095493"/>
              <a:ext cx="4037329" cy="227329"/>
            </a:xfrm>
            <a:custGeom>
              <a:avLst/>
              <a:gdLst/>
              <a:ahLst/>
              <a:cxnLst/>
              <a:rect l="l" t="t" r="r" b="b"/>
              <a:pathLst>
                <a:path w="4037329" h="227329">
                  <a:moveTo>
                    <a:pt x="3948810" y="0"/>
                  </a:moveTo>
                  <a:lnTo>
                    <a:pt x="88264" y="0"/>
                  </a:lnTo>
                  <a:lnTo>
                    <a:pt x="53899" y="6933"/>
                  </a:lnTo>
                  <a:lnTo>
                    <a:pt x="25844" y="25844"/>
                  </a:lnTo>
                  <a:lnTo>
                    <a:pt x="6933" y="53899"/>
                  </a:lnTo>
                  <a:lnTo>
                    <a:pt x="0" y="88264"/>
                  </a:lnTo>
                  <a:lnTo>
                    <a:pt x="0" y="138810"/>
                  </a:lnTo>
                  <a:lnTo>
                    <a:pt x="6933" y="173176"/>
                  </a:lnTo>
                  <a:lnTo>
                    <a:pt x="25844" y="201231"/>
                  </a:lnTo>
                  <a:lnTo>
                    <a:pt x="53899" y="220142"/>
                  </a:lnTo>
                  <a:lnTo>
                    <a:pt x="88264" y="227075"/>
                  </a:lnTo>
                  <a:lnTo>
                    <a:pt x="3948810" y="227075"/>
                  </a:lnTo>
                  <a:lnTo>
                    <a:pt x="3983176" y="220142"/>
                  </a:lnTo>
                  <a:lnTo>
                    <a:pt x="4011231" y="201231"/>
                  </a:lnTo>
                  <a:lnTo>
                    <a:pt x="4030142" y="173176"/>
                  </a:lnTo>
                  <a:lnTo>
                    <a:pt x="4037076" y="138810"/>
                  </a:lnTo>
                  <a:lnTo>
                    <a:pt x="4037076" y="88264"/>
                  </a:lnTo>
                  <a:lnTo>
                    <a:pt x="4030142" y="53899"/>
                  </a:lnTo>
                  <a:lnTo>
                    <a:pt x="4011231" y="25844"/>
                  </a:lnTo>
                  <a:lnTo>
                    <a:pt x="3983176" y="6933"/>
                  </a:lnTo>
                  <a:lnTo>
                    <a:pt x="3948810" y="0"/>
                  </a:lnTo>
                  <a:close/>
                </a:path>
              </a:pathLst>
            </a:custGeom>
            <a:solidFill>
              <a:srgbClr val="FFFFFF">
                <a:alpha val="1882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619238" y="5095493"/>
              <a:ext cx="4037329" cy="227329"/>
            </a:xfrm>
            <a:custGeom>
              <a:avLst/>
              <a:gdLst/>
              <a:ahLst/>
              <a:cxnLst/>
              <a:rect l="l" t="t" r="r" b="b"/>
              <a:pathLst>
                <a:path w="4037329" h="227329">
                  <a:moveTo>
                    <a:pt x="4037076" y="138810"/>
                  </a:moveTo>
                  <a:lnTo>
                    <a:pt x="4030142" y="173176"/>
                  </a:lnTo>
                  <a:lnTo>
                    <a:pt x="4011231" y="201231"/>
                  </a:lnTo>
                  <a:lnTo>
                    <a:pt x="3983176" y="220142"/>
                  </a:lnTo>
                  <a:lnTo>
                    <a:pt x="3948810" y="227075"/>
                  </a:lnTo>
                  <a:lnTo>
                    <a:pt x="88264" y="227075"/>
                  </a:lnTo>
                  <a:lnTo>
                    <a:pt x="53899" y="220142"/>
                  </a:lnTo>
                  <a:lnTo>
                    <a:pt x="25844" y="201231"/>
                  </a:lnTo>
                  <a:lnTo>
                    <a:pt x="6933" y="173176"/>
                  </a:lnTo>
                  <a:lnTo>
                    <a:pt x="0" y="138810"/>
                  </a:lnTo>
                  <a:lnTo>
                    <a:pt x="0" y="88264"/>
                  </a:lnTo>
                  <a:lnTo>
                    <a:pt x="6933" y="53899"/>
                  </a:lnTo>
                  <a:lnTo>
                    <a:pt x="25844" y="25844"/>
                  </a:lnTo>
                  <a:lnTo>
                    <a:pt x="53899" y="6933"/>
                  </a:lnTo>
                  <a:lnTo>
                    <a:pt x="88264" y="0"/>
                  </a:lnTo>
                  <a:lnTo>
                    <a:pt x="3948810" y="0"/>
                  </a:lnTo>
                  <a:lnTo>
                    <a:pt x="3983176" y="6933"/>
                  </a:lnTo>
                  <a:lnTo>
                    <a:pt x="4011231" y="25844"/>
                  </a:lnTo>
                  <a:lnTo>
                    <a:pt x="4030142" y="53899"/>
                  </a:lnTo>
                  <a:lnTo>
                    <a:pt x="4037076" y="88264"/>
                  </a:lnTo>
                  <a:lnTo>
                    <a:pt x="4037076" y="138810"/>
                  </a:lnTo>
                  <a:close/>
                </a:path>
              </a:pathLst>
            </a:custGeom>
            <a:ln w="19812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682234" y="5014721"/>
              <a:ext cx="5974080" cy="1393190"/>
            </a:xfrm>
            <a:custGeom>
              <a:avLst/>
              <a:gdLst/>
              <a:ahLst/>
              <a:cxnLst/>
              <a:rect l="l" t="t" r="r" b="b"/>
              <a:pathLst>
                <a:path w="5974080" h="1393189">
                  <a:moveTo>
                    <a:pt x="0" y="1392720"/>
                  </a:moveTo>
                  <a:lnTo>
                    <a:pt x="0" y="0"/>
                  </a:lnTo>
                </a:path>
                <a:path w="5974080" h="1393189">
                  <a:moveTo>
                    <a:pt x="1929384" y="1392720"/>
                  </a:moveTo>
                  <a:lnTo>
                    <a:pt x="1929384" y="0"/>
                  </a:lnTo>
                </a:path>
                <a:path w="5974080" h="1393189">
                  <a:moveTo>
                    <a:pt x="3678936" y="1392720"/>
                  </a:moveTo>
                  <a:lnTo>
                    <a:pt x="3678936" y="0"/>
                  </a:lnTo>
                </a:path>
                <a:path w="5974080" h="1393189">
                  <a:moveTo>
                    <a:pt x="5094732" y="1392720"/>
                  </a:moveTo>
                  <a:lnTo>
                    <a:pt x="5094732" y="0"/>
                  </a:lnTo>
                </a:path>
                <a:path w="5974080" h="1393189">
                  <a:moveTo>
                    <a:pt x="5974080" y="1392720"/>
                  </a:moveTo>
                  <a:lnTo>
                    <a:pt x="5974080" y="0"/>
                  </a:lnTo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271272" y="865632"/>
            <a:ext cx="10574020" cy="3115310"/>
            <a:chOff x="271272" y="865632"/>
            <a:chExt cx="10574020" cy="3115310"/>
          </a:xfrm>
        </p:grpSpPr>
        <p:sp>
          <p:nvSpPr>
            <p:cNvPr id="55" name="object 55"/>
            <p:cNvSpPr/>
            <p:nvPr/>
          </p:nvSpPr>
          <p:spPr>
            <a:xfrm>
              <a:off x="2412492" y="3718559"/>
              <a:ext cx="7158355" cy="94615"/>
            </a:xfrm>
            <a:custGeom>
              <a:avLst/>
              <a:gdLst/>
              <a:ahLst/>
              <a:cxnLst/>
              <a:rect l="l" t="t" r="r" b="b"/>
              <a:pathLst>
                <a:path w="7158355" h="94614">
                  <a:moveTo>
                    <a:pt x="94488" y="47244"/>
                  </a:moveTo>
                  <a:lnTo>
                    <a:pt x="50927" y="0"/>
                  </a:lnTo>
                  <a:lnTo>
                    <a:pt x="0" y="0"/>
                  </a:lnTo>
                  <a:lnTo>
                    <a:pt x="43561" y="47244"/>
                  </a:lnTo>
                  <a:lnTo>
                    <a:pt x="0" y="94488"/>
                  </a:lnTo>
                  <a:lnTo>
                    <a:pt x="50927" y="94488"/>
                  </a:lnTo>
                  <a:lnTo>
                    <a:pt x="94488" y="47244"/>
                  </a:lnTo>
                  <a:close/>
                </a:path>
                <a:path w="7158355" h="94614">
                  <a:moveTo>
                    <a:pt x="166116" y="47244"/>
                  </a:moveTo>
                  <a:lnTo>
                    <a:pt x="122555" y="0"/>
                  </a:lnTo>
                  <a:lnTo>
                    <a:pt x="71628" y="0"/>
                  </a:lnTo>
                  <a:lnTo>
                    <a:pt x="115189" y="47244"/>
                  </a:lnTo>
                  <a:lnTo>
                    <a:pt x="71628" y="94488"/>
                  </a:lnTo>
                  <a:lnTo>
                    <a:pt x="122555" y="94488"/>
                  </a:lnTo>
                  <a:lnTo>
                    <a:pt x="166116" y="47244"/>
                  </a:lnTo>
                  <a:close/>
                </a:path>
                <a:path w="7158355" h="94614">
                  <a:moveTo>
                    <a:pt x="237744" y="47244"/>
                  </a:moveTo>
                  <a:lnTo>
                    <a:pt x="193548" y="0"/>
                  </a:lnTo>
                  <a:lnTo>
                    <a:pt x="141732" y="0"/>
                  </a:lnTo>
                  <a:lnTo>
                    <a:pt x="185928" y="47244"/>
                  </a:lnTo>
                  <a:lnTo>
                    <a:pt x="141732" y="94488"/>
                  </a:lnTo>
                  <a:lnTo>
                    <a:pt x="193548" y="94488"/>
                  </a:lnTo>
                  <a:lnTo>
                    <a:pt x="237744" y="47244"/>
                  </a:lnTo>
                  <a:close/>
                </a:path>
                <a:path w="7158355" h="94614">
                  <a:moveTo>
                    <a:pt x="309372" y="47244"/>
                  </a:moveTo>
                  <a:lnTo>
                    <a:pt x="265176" y="0"/>
                  </a:lnTo>
                  <a:lnTo>
                    <a:pt x="213360" y="0"/>
                  </a:lnTo>
                  <a:lnTo>
                    <a:pt x="257556" y="47244"/>
                  </a:lnTo>
                  <a:lnTo>
                    <a:pt x="213360" y="94488"/>
                  </a:lnTo>
                  <a:lnTo>
                    <a:pt x="265176" y="94488"/>
                  </a:lnTo>
                  <a:lnTo>
                    <a:pt x="309372" y="47244"/>
                  </a:lnTo>
                  <a:close/>
                </a:path>
                <a:path w="7158355" h="94614">
                  <a:moveTo>
                    <a:pt x="379476" y="47244"/>
                  </a:moveTo>
                  <a:lnTo>
                    <a:pt x="335915" y="0"/>
                  </a:lnTo>
                  <a:lnTo>
                    <a:pt x="284988" y="0"/>
                  </a:lnTo>
                  <a:lnTo>
                    <a:pt x="328549" y="47244"/>
                  </a:lnTo>
                  <a:lnTo>
                    <a:pt x="284988" y="94488"/>
                  </a:lnTo>
                  <a:lnTo>
                    <a:pt x="335915" y="94488"/>
                  </a:lnTo>
                  <a:lnTo>
                    <a:pt x="379476" y="47244"/>
                  </a:lnTo>
                  <a:close/>
                </a:path>
                <a:path w="7158355" h="94614">
                  <a:moveTo>
                    <a:pt x="451104" y="47244"/>
                  </a:moveTo>
                  <a:lnTo>
                    <a:pt x="406908" y="0"/>
                  </a:lnTo>
                  <a:lnTo>
                    <a:pt x="355092" y="0"/>
                  </a:lnTo>
                  <a:lnTo>
                    <a:pt x="399288" y="47244"/>
                  </a:lnTo>
                  <a:lnTo>
                    <a:pt x="355092" y="94488"/>
                  </a:lnTo>
                  <a:lnTo>
                    <a:pt x="406908" y="94488"/>
                  </a:lnTo>
                  <a:lnTo>
                    <a:pt x="451104" y="47244"/>
                  </a:lnTo>
                  <a:close/>
                </a:path>
                <a:path w="7158355" h="94614">
                  <a:moveTo>
                    <a:pt x="522732" y="47244"/>
                  </a:moveTo>
                  <a:lnTo>
                    <a:pt x="478536" y="0"/>
                  </a:lnTo>
                  <a:lnTo>
                    <a:pt x="426720" y="0"/>
                  </a:lnTo>
                  <a:lnTo>
                    <a:pt x="470916" y="47244"/>
                  </a:lnTo>
                  <a:lnTo>
                    <a:pt x="426720" y="94488"/>
                  </a:lnTo>
                  <a:lnTo>
                    <a:pt x="478536" y="94488"/>
                  </a:lnTo>
                  <a:lnTo>
                    <a:pt x="522732" y="47244"/>
                  </a:lnTo>
                  <a:close/>
                </a:path>
                <a:path w="7158355" h="94614">
                  <a:moveTo>
                    <a:pt x="1234440" y="47244"/>
                  </a:moveTo>
                  <a:lnTo>
                    <a:pt x="1190244" y="0"/>
                  </a:lnTo>
                  <a:lnTo>
                    <a:pt x="1138428" y="0"/>
                  </a:lnTo>
                  <a:lnTo>
                    <a:pt x="1182624" y="47244"/>
                  </a:lnTo>
                  <a:lnTo>
                    <a:pt x="1138428" y="94488"/>
                  </a:lnTo>
                  <a:lnTo>
                    <a:pt x="1190244" y="94488"/>
                  </a:lnTo>
                  <a:lnTo>
                    <a:pt x="1234440" y="47244"/>
                  </a:lnTo>
                  <a:close/>
                </a:path>
                <a:path w="7158355" h="94614">
                  <a:moveTo>
                    <a:pt x="1306068" y="47244"/>
                  </a:moveTo>
                  <a:lnTo>
                    <a:pt x="1261872" y="0"/>
                  </a:lnTo>
                  <a:lnTo>
                    <a:pt x="1210056" y="0"/>
                  </a:lnTo>
                  <a:lnTo>
                    <a:pt x="1254252" y="47244"/>
                  </a:lnTo>
                  <a:lnTo>
                    <a:pt x="1210056" y="94488"/>
                  </a:lnTo>
                  <a:lnTo>
                    <a:pt x="1261872" y="94488"/>
                  </a:lnTo>
                  <a:lnTo>
                    <a:pt x="1306068" y="47244"/>
                  </a:lnTo>
                  <a:close/>
                </a:path>
                <a:path w="7158355" h="94614">
                  <a:moveTo>
                    <a:pt x="1377696" y="47244"/>
                  </a:moveTo>
                  <a:lnTo>
                    <a:pt x="1333500" y="0"/>
                  </a:lnTo>
                  <a:lnTo>
                    <a:pt x="1281684" y="0"/>
                  </a:lnTo>
                  <a:lnTo>
                    <a:pt x="1325880" y="47244"/>
                  </a:lnTo>
                  <a:lnTo>
                    <a:pt x="1281684" y="94488"/>
                  </a:lnTo>
                  <a:lnTo>
                    <a:pt x="1333500" y="94488"/>
                  </a:lnTo>
                  <a:lnTo>
                    <a:pt x="1377696" y="47244"/>
                  </a:lnTo>
                  <a:close/>
                </a:path>
                <a:path w="7158355" h="94614">
                  <a:moveTo>
                    <a:pt x="1449324" y="47244"/>
                  </a:moveTo>
                  <a:lnTo>
                    <a:pt x="1405128" y="0"/>
                  </a:lnTo>
                  <a:lnTo>
                    <a:pt x="1353312" y="0"/>
                  </a:lnTo>
                  <a:lnTo>
                    <a:pt x="1397508" y="47244"/>
                  </a:lnTo>
                  <a:lnTo>
                    <a:pt x="1353312" y="94488"/>
                  </a:lnTo>
                  <a:lnTo>
                    <a:pt x="1405128" y="94488"/>
                  </a:lnTo>
                  <a:lnTo>
                    <a:pt x="1449324" y="47244"/>
                  </a:lnTo>
                  <a:close/>
                </a:path>
                <a:path w="7158355" h="94614">
                  <a:moveTo>
                    <a:pt x="1519428" y="47244"/>
                  </a:moveTo>
                  <a:lnTo>
                    <a:pt x="1475232" y="0"/>
                  </a:lnTo>
                  <a:lnTo>
                    <a:pt x="1423416" y="0"/>
                  </a:lnTo>
                  <a:lnTo>
                    <a:pt x="1467612" y="47244"/>
                  </a:lnTo>
                  <a:lnTo>
                    <a:pt x="1423416" y="94488"/>
                  </a:lnTo>
                  <a:lnTo>
                    <a:pt x="1475232" y="94488"/>
                  </a:lnTo>
                  <a:lnTo>
                    <a:pt x="1519428" y="47244"/>
                  </a:lnTo>
                  <a:close/>
                </a:path>
                <a:path w="7158355" h="94614">
                  <a:moveTo>
                    <a:pt x="1588008" y="47244"/>
                  </a:moveTo>
                  <a:lnTo>
                    <a:pt x="1544447" y="0"/>
                  </a:lnTo>
                  <a:lnTo>
                    <a:pt x="1493520" y="0"/>
                  </a:lnTo>
                  <a:lnTo>
                    <a:pt x="1537081" y="47244"/>
                  </a:lnTo>
                  <a:lnTo>
                    <a:pt x="1493520" y="94488"/>
                  </a:lnTo>
                  <a:lnTo>
                    <a:pt x="1544447" y="94488"/>
                  </a:lnTo>
                  <a:lnTo>
                    <a:pt x="1588008" y="47244"/>
                  </a:lnTo>
                  <a:close/>
                </a:path>
                <a:path w="7158355" h="94614">
                  <a:moveTo>
                    <a:pt x="1659636" y="47244"/>
                  </a:moveTo>
                  <a:lnTo>
                    <a:pt x="1616075" y="0"/>
                  </a:lnTo>
                  <a:lnTo>
                    <a:pt x="1565148" y="0"/>
                  </a:lnTo>
                  <a:lnTo>
                    <a:pt x="1608709" y="47244"/>
                  </a:lnTo>
                  <a:lnTo>
                    <a:pt x="1565148" y="94488"/>
                  </a:lnTo>
                  <a:lnTo>
                    <a:pt x="1616075" y="94488"/>
                  </a:lnTo>
                  <a:lnTo>
                    <a:pt x="1659636" y="47244"/>
                  </a:lnTo>
                  <a:close/>
                </a:path>
                <a:path w="7158355" h="94614">
                  <a:moveTo>
                    <a:pt x="1731264" y="47244"/>
                  </a:moveTo>
                  <a:lnTo>
                    <a:pt x="1687703" y="0"/>
                  </a:lnTo>
                  <a:lnTo>
                    <a:pt x="1636776" y="0"/>
                  </a:lnTo>
                  <a:lnTo>
                    <a:pt x="1680337" y="47244"/>
                  </a:lnTo>
                  <a:lnTo>
                    <a:pt x="1636776" y="94488"/>
                  </a:lnTo>
                  <a:lnTo>
                    <a:pt x="1687703" y="94488"/>
                  </a:lnTo>
                  <a:lnTo>
                    <a:pt x="1731264" y="47244"/>
                  </a:lnTo>
                  <a:close/>
                </a:path>
                <a:path w="7158355" h="94614">
                  <a:moveTo>
                    <a:pt x="1802892" y="47244"/>
                  </a:moveTo>
                  <a:lnTo>
                    <a:pt x="1758696" y="0"/>
                  </a:lnTo>
                  <a:lnTo>
                    <a:pt x="1706880" y="0"/>
                  </a:lnTo>
                  <a:lnTo>
                    <a:pt x="1751076" y="47244"/>
                  </a:lnTo>
                  <a:lnTo>
                    <a:pt x="1706880" y="94488"/>
                  </a:lnTo>
                  <a:lnTo>
                    <a:pt x="1758696" y="94488"/>
                  </a:lnTo>
                  <a:lnTo>
                    <a:pt x="1802892" y="47244"/>
                  </a:lnTo>
                  <a:close/>
                </a:path>
                <a:path w="7158355" h="94614">
                  <a:moveTo>
                    <a:pt x="1872996" y="47244"/>
                  </a:moveTo>
                  <a:lnTo>
                    <a:pt x="1829435" y="0"/>
                  </a:lnTo>
                  <a:lnTo>
                    <a:pt x="1778508" y="0"/>
                  </a:lnTo>
                  <a:lnTo>
                    <a:pt x="1822069" y="47244"/>
                  </a:lnTo>
                  <a:lnTo>
                    <a:pt x="1778508" y="94488"/>
                  </a:lnTo>
                  <a:lnTo>
                    <a:pt x="1829435" y="94488"/>
                  </a:lnTo>
                  <a:lnTo>
                    <a:pt x="1872996" y="47244"/>
                  </a:lnTo>
                  <a:close/>
                </a:path>
                <a:path w="7158355" h="94614">
                  <a:moveTo>
                    <a:pt x="1944624" y="47244"/>
                  </a:moveTo>
                  <a:lnTo>
                    <a:pt x="1901063" y="0"/>
                  </a:lnTo>
                  <a:lnTo>
                    <a:pt x="1850136" y="0"/>
                  </a:lnTo>
                  <a:lnTo>
                    <a:pt x="1893697" y="47244"/>
                  </a:lnTo>
                  <a:lnTo>
                    <a:pt x="1850136" y="94488"/>
                  </a:lnTo>
                  <a:lnTo>
                    <a:pt x="1901063" y="94488"/>
                  </a:lnTo>
                  <a:lnTo>
                    <a:pt x="1944624" y="47244"/>
                  </a:lnTo>
                  <a:close/>
                </a:path>
                <a:path w="7158355" h="94614">
                  <a:moveTo>
                    <a:pt x="2016252" y="47244"/>
                  </a:moveTo>
                  <a:lnTo>
                    <a:pt x="1972056" y="0"/>
                  </a:lnTo>
                  <a:lnTo>
                    <a:pt x="1920240" y="0"/>
                  </a:lnTo>
                  <a:lnTo>
                    <a:pt x="1964436" y="47244"/>
                  </a:lnTo>
                  <a:lnTo>
                    <a:pt x="1920240" y="94488"/>
                  </a:lnTo>
                  <a:lnTo>
                    <a:pt x="1972056" y="94488"/>
                  </a:lnTo>
                  <a:lnTo>
                    <a:pt x="2016252" y="47244"/>
                  </a:lnTo>
                  <a:close/>
                </a:path>
                <a:path w="7158355" h="94614">
                  <a:moveTo>
                    <a:pt x="2083308" y="47244"/>
                  </a:moveTo>
                  <a:lnTo>
                    <a:pt x="2039747" y="0"/>
                  </a:lnTo>
                  <a:lnTo>
                    <a:pt x="1988820" y="0"/>
                  </a:lnTo>
                  <a:lnTo>
                    <a:pt x="2032381" y="47244"/>
                  </a:lnTo>
                  <a:lnTo>
                    <a:pt x="1988820" y="94488"/>
                  </a:lnTo>
                  <a:lnTo>
                    <a:pt x="2039747" y="94488"/>
                  </a:lnTo>
                  <a:lnTo>
                    <a:pt x="2083308" y="47244"/>
                  </a:lnTo>
                  <a:close/>
                </a:path>
                <a:path w="7158355" h="94614">
                  <a:moveTo>
                    <a:pt x="2154936" y="47244"/>
                  </a:moveTo>
                  <a:lnTo>
                    <a:pt x="2110740" y="0"/>
                  </a:lnTo>
                  <a:lnTo>
                    <a:pt x="2058924" y="0"/>
                  </a:lnTo>
                  <a:lnTo>
                    <a:pt x="2103120" y="47244"/>
                  </a:lnTo>
                  <a:lnTo>
                    <a:pt x="2058924" y="94488"/>
                  </a:lnTo>
                  <a:lnTo>
                    <a:pt x="2110740" y="94488"/>
                  </a:lnTo>
                  <a:lnTo>
                    <a:pt x="2154936" y="47244"/>
                  </a:lnTo>
                  <a:close/>
                </a:path>
                <a:path w="7158355" h="94614">
                  <a:moveTo>
                    <a:pt x="2226564" y="47244"/>
                  </a:moveTo>
                  <a:lnTo>
                    <a:pt x="2182368" y="0"/>
                  </a:lnTo>
                  <a:lnTo>
                    <a:pt x="2130552" y="0"/>
                  </a:lnTo>
                  <a:lnTo>
                    <a:pt x="2174748" y="47244"/>
                  </a:lnTo>
                  <a:lnTo>
                    <a:pt x="2130552" y="94488"/>
                  </a:lnTo>
                  <a:lnTo>
                    <a:pt x="2182368" y="94488"/>
                  </a:lnTo>
                  <a:lnTo>
                    <a:pt x="2226564" y="47244"/>
                  </a:lnTo>
                  <a:close/>
                </a:path>
                <a:path w="7158355" h="94614">
                  <a:moveTo>
                    <a:pt x="2298192" y="47244"/>
                  </a:moveTo>
                  <a:lnTo>
                    <a:pt x="2253996" y="0"/>
                  </a:lnTo>
                  <a:lnTo>
                    <a:pt x="2202180" y="0"/>
                  </a:lnTo>
                  <a:lnTo>
                    <a:pt x="2246376" y="47244"/>
                  </a:lnTo>
                  <a:lnTo>
                    <a:pt x="2202180" y="94488"/>
                  </a:lnTo>
                  <a:lnTo>
                    <a:pt x="2253996" y="94488"/>
                  </a:lnTo>
                  <a:lnTo>
                    <a:pt x="2298192" y="47244"/>
                  </a:lnTo>
                  <a:close/>
                </a:path>
                <a:path w="7158355" h="94614">
                  <a:moveTo>
                    <a:pt x="2368296" y="47244"/>
                  </a:moveTo>
                  <a:lnTo>
                    <a:pt x="2324100" y="0"/>
                  </a:lnTo>
                  <a:lnTo>
                    <a:pt x="2272284" y="0"/>
                  </a:lnTo>
                  <a:lnTo>
                    <a:pt x="2316480" y="47244"/>
                  </a:lnTo>
                  <a:lnTo>
                    <a:pt x="2272284" y="94488"/>
                  </a:lnTo>
                  <a:lnTo>
                    <a:pt x="2324100" y="94488"/>
                  </a:lnTo>
                  <a:lnTo>
                    <a:pt x="2368296" y="47244"/>
                  </a:lnTo>
                  <a:close/>
                </a:path>
                <a:path w="7158355" h="94614">
                  <a:moveTo>
                    <a:pt x="2441448" y="47244"/>
                  </a:moveTo>
                  <a:lnTo>
                    <a:pt x="2397252" y="0"/>
                  </a:lnTo>
                  <a:lnTo>
                    <a:pt x="2345436" y="0"/>
                  </a:lnTo>
                  <a:lnTo>
                    <a:pt x="2389632" y="47244"/>
                  </a:lnTo>
                  <a:lnTo>
                    <a:pt x="2345436" y="94488"/>
                  </a:lnTo>
                  <a:lnTo>
                    <a:pt x="2397252" y="94488"/>
                  </a:lnTo>
                  <a:lnTo>
                    <a:pt x="2441448" y="47244"/>
                  </a:lnTo>
                  <a:close/>
                </a:path>
                <a:path w="7158355" h="94614">
                  <a:moveTo>
                    <a:pt x="2511552" y="47244"/>
                  </a:moveTo>
                  <a:lnTo>
                    <a:pt x="2467991" y="0"/>
                  </a:lnTo>
                  <a:lnTo>
                    <a:pt x="2417064" y="0"/>
                  </a:lnTo>
                  <a:lnTo>
                    <a:pt x="2460625" y="47244"/>
                  </a:lnTo>
                  <a:lnTo>
                    <a:pt x="2417064" y="94488"/>
                  </a:lnTo>
                  <a:lnTo>
                    <a:pt x="2467991" y="94488"/>
                  </a:lnTo>
                  <a:lnTo>
                    <a:pt x="2511552" y="47244"/>
                  </a:lnTo>
                  <a:close/>
                </a:path>
                <a:path w="7158355" h="94614">
                  <a:moveTo>
                    <a:pt x="2583180" y="47244"/>
                  </a:moveTo>
                  <a:lnTo>
                    <a:pt x="2539619" y="0"/>
                  </a:lnTo>
                  <a:lnTo>
                    <a:pt x="2488692" y="0"/>
                  </a:lnTo>
                  <a:lnTo>
                    <a:pt x="2532253" y="47244"/>
                  </a:lnTo>
                  <a:lnTo>
                    <a:pt x="2488692" y="94488"/>
                  </a:lnTo>
                  <a:lnTo>
                    <a:pt x="2539619" y="94488"/>
                  </a:lnTo>
                  <a:lnTo>
                    <a:pt x="2583180" y="47244"/>
                  </a:lnTo>
                  <a:close/>
                </a:path>
                <a:path w="7158355" h="94614">
                  <a:moveTo>
                    <a:pt x="2654808" y="47244"/>
                  </a:moveTo>
                  <a:lnTo>
                    <a:pt x="2611247" y="0"/>
                  </a:lnTo>
                  <a:lnTo>
                    <a:pt x="2560320" y="0"/>
                  </a:lnTo>
                  <a:lnTo>
                    <a:pt x="2603881" y="47244"/>
                  </a:lnTo>
                  <a:lnTo>
                    <a:pt x="2560320" y="94488"/>
                  </a:lnTo>
                  <a:lnTo>
                    <a:pt x="2611247" y="94488"/>
                  </a:lnTo>
                  <a:lnTo>
                    <a:pt x="2654808" y="47244"/>
                  </a:lnTo>
                  <a:close/>
                </a:path>
                <a:path w="7158355" h="94614">
                  <a:moveTo>
                    <a:pt x="2724912" y="47244"/>
                  </a:moveTo>
                  <a:lnTo>
                    <a:pt x="2681351" y="0"/>
                  </a:lnTo>
                  <a:lnTo>
                    <a:pt x="2630424" y="0"/>
                  </a:lnTo>
                  <a:lnTo>
                    <a:pt x="2673985" y="47244"/>
                  </a:lnTo>
                  <a:lnTo>
                    <a:pt x="2630424" y="94488"/>
                  </a:lnTo>
                  <a:lnTo>
                    <a:pt x="2681351" y="94488"/>
                  </a:lnTo>
                  <a:lnTo>
                    <a:pt x="2724912" y="47244"/>
                  </a:lnTo>
                  <a:close/>
                </a:path>
                <a:path w="7158355" h="94614">
                  <a:moveTo>
                    <a:pt x="2796540" y="47244"/>
                  </a:moveTo>
                  <a:lnTo>
                    <a:pt x="2752979" y="0"/>
                  </a:lnTo>
                  <a:lnTo>
                    <a:pt x="2702052" y="0"/>
                  </a:lnTo>
                  <a:lnTo>
                    <a:pt x="2745613" y="47244"/>
                  </a:lnTo>
                  <a:lnTo>
                    <a:pt x="2702052" y="94488"/>
                  </a:lnTo>
                  <a:lnTo>
                    <a:pt x="2752979" y="94488"/>
                  </a:lnTo>
                  <a:lnTo>
                    <a:pt x="2796540" y="47244"/>
                  </a:lnTo>
                  <a:close/>
                </a:path>
                <a:path w="7158355" h="94614">
                  <a:moveTo>
                    <a:pt x="2868168" y="47244"/>
                  </a:moveTo>
                  <a:lnTo>
                    <a:pt x="2824607" y="0"/>
                  </a:lnTo>
                  <a:lnTo>
                    <a:pt x="2773680" y="0"/>
                  </a:lnTo>
                  <a:lnTo>
                    <a:pt x="2817241" y="47244"/>
                  </a:lnTo>
                  <a:lnTo>
                    <a:pt x="2773680" y="94488"/>
                  </a:lnTo>
                  <a:lnTo>
                    <a:pt x="2824607" y="94488"/>
                  </a:lnTo>
                  <a:lnTo>
                    <a:pt x="2868168" y="47244"/>
                  </a:lnTo>
                  <a:close/>
                </a:path>
                <a:path w="7158355" h="94614">
                  <a:moveTo>
                    <a:pt x="2935224" y="47244"/>
                  </a:moveTo>
                  <a:lnTo>
                    <a:pt x="2891663" y="0"/>
                  </a:lnTo>
                  <a:lnTo>
                    <a:pt x="2840736" y="0"/>
                  </a:lnTo>
                  <a:lnTo>
                    <a:pt x="2884297" y="47244"/>
                  </a:lnTo>
                  <a:lnTo>
                    <a:pt x="2840736" y="94488"/>
                  </a:lnTo>
                  <a:lnTo>
                    <a:pt x="2891663" y="94488"/>
                  </a:lnTo>
                  <a:lnTo>
                    <a:pt x="2935224" y="47244"/>
                  </a:lnTo>
                  <a:close/>
                </a:path>
                <a:path w="7158355" h="94614">
                  <a:moveTo>
                    <a:pt x="3006852" y="47244"/>
                  </a:moveTo>
                  <a:lnTo>
                    <a:pt x="2963291" y="0"/>
                  </a:lnTo>
                  <a:lnTo>
                    <a:pt x="2912364" y="0"/>
                  </a:lnTo>
                  <a:lnTo>
                    <a:pt x="2955925" y="47244"/>
                  </a:lnTo>
                  <a:lnTo>
                    <a:pt x="2912364" y="94488"/>
                  </a:lnTo>
                  <a:lnTo>
                    <a:pt x="2963291" y="94488"/>
                  </a:lnTo>
                  <a:lnTo>
                    <a:pt x="3006852" y="47244"/>
                  </a:lnTo>
                  <a:close/>
                </a:path>
                <a:path w="7158355" h="94614">
                  <a:moveTo>
                    <a:pt x="3078480" y="47244"/>
                  </a:moveTo>
                  <a:lnTo>
                    <a:pt x="3034919" y="0"/>
                  </a:lnTo>
                  <a:lnTo>
                    <a:pt x="2983992" y="0"/>
                  </a:lnTo>
                  <a:lnTo>
                    <a:pt x="3027553" y="47244"/>
                  </a:lnTo>
                  <a:lnTo>
                    <a:pt x="2983992" y="94488"/>
                  </a:lnTo>
                  <a:lnTo>
                    <a:pt x="3034919" y="94488"/>
                  </a:lnTo>
                  <a:lnTo>
                    <a:pt x="3078480" y="47244"/>
                  </a:lnTo>
                  <a:close/>
                </a:path>
                <a:path w="7158355" h="94614">
                  <a:moveTo>
                    <a:pt x="3150108" y="47244"/>
                  </a:moveTo>
                  <a:lnTo>
                    <a:pt x="3106547" y="0"/>
                  </a:lnTo>
                  <a:lnTo>
                    <a:pt x="3055620" y="0"/>
                  </a:lnTo>
                  <a:lnTo>
                    <a:pt x="3099181" y="47244"/>
                  </a:lnTo>
                  <a:lnTo>
                    <a:pt x="3055620" y="94488"/>
                  </a:lnTo>
                  <a:lnTo>
                    <a:pt x="3106547" y="94488"/>
                  </a:lnTo>
                  <a:lnTo>
                    <a:pt x="3150108" y="47244"/>
                  </a:lnTo>
                  <a:close/>
                </a:path>
                <a:path w="7158355" h="94614">
                  <a:moveTo>
                    <a:pt x="3220212" y="47244"/>
                  </a:moveTo>
                  <a:lnTo>
                    <a:pt x="3176651" y="0"/>
                  </a:lnTo>
                  <a:lnTo>
                    <a:pt x="3125724" y="0"/>
                  </a:lnTo>
                  <a:lnTo>
                    <a:pt x="3169285" y="47244"/>
                  </a:lnTo>
                  <a:lnTo>
                    <a:pt x="3125724" y="94488"/>
                  </a:lnTo>
                  <a:lnTo>
                    <a:pt x="3176651" y="94488"/>
                  </a:lnTo>
                  <a:lnTo>
                    <a:pt x="3220212" y="47244"/>
                  </a:lnTo>
                  <a:close/>
                </a:path>
                <a:path w="7158355" h="94614">
                  <a:moveTo>
                    <a:pt x="3640836" y="47244"/>
                  </a:moveTo>
                  <a:lnTo>
                    <a:pt x="3597275" y="0"/>
                  </a:lnTo>
                  <a:lnTo>
                    <a:pt x="3546348" y="0"/>
                  </a:lnTo>
                  <a:lnTo>
                    <a:pt x="3589909" y="47244"/>
                  </a:lnTo>
                  <a:lnTo>
                    <a:pt x="3546348" y="94488"/>
                  </a:lnTo>
                  <a:lnTo>
                    <a:pt x="3597275" y="94488"/>
                  </a:lnTo>
                  <a:lnTo>
                    <a:pt x="3640836" y="47244"/>
                  </a:lnTo>
                  <a:close/>
                </a:path>
                <a:path w="7158355" h="94614">
                  <a:moveTo>
                    <a:pt x="3712464" y="47244"/>
                  </a:moveTo>
                  <a:lnTo>
                    <a:pt x="3668903" y="0"/>
                  </a:lnTo>
                  <a:lnTo>
                    <a:pt x="3617976" y="0"/>
                  </a:lnTo>
                  <a:lnTo>
                    <a:pt x="3661537" y="47244"/>
                  </a:lnTo>
                  <a:lnTo>
                    <a:pt x="3617976" y="94488"/>
                  </a:lnTo>
                  <a:lnTo>
                    <a:pt x="3668903" y="94488"/>
                  </a:lnTo>
                  <a:lnTo>
                    <a:pt x="3712464" y="47244"/>
                  </a:lnTo>
                  <a:close/>
                </a:path>
                <a:path w="7158355" h="94614">
                  <a:moveTo>
                    <a:pt x="3781044" y="47244"/>
                  </a:moveTo>
                  <a:lnTo>
                    <a:pt x="3737483" y="0"/>
                  </a:lnTo>
                  <a:lnTo>
                    <a:pt x="3686556" y="0"/>
                  </a:lnTo>
                  <a:lnTo>
                    <a:pt x="3730117" y="47244"/>
                  </a:lnTo>
                  <a:lnTo>
                    <a:pt x="3686556" y="94488"/>
                  </a:lnTo>
                  <a:lnTo>
                    <a:pt x="3737483" y="94488"/>
                  </a:lnTo>
                  <a:lnTo>
                    <a:pt x="3781044" y="47244"/>
                  </a:lnTo>
                  <a:close/>
                </a:path>
                <a:path w="7158355" h="94614">
                  <a:moveTo>
                    <a:pt x="3852672" y="47244"/>
                  </a:moveTo>
                  <a:lnTo>
                    <a:pt x="3809111" y="0"/>
                  </a:lnTo>
                  <a:lnTo>
                    <a:pt x="3758184" y="0"/>
                  </a:lnTo>
                  <a:lnTo>
                    <a:pt x="3801745" y="47244"/>
                  </a:lnTo>
                  <a:lnTo>
                    <a:pt x="3758184" y="94488"/>
                  </a:lnTo>
                  <a:lnTo>
                    <a:pt x="3809111" y="94488"/>
                  </a:lnTo>
                  <a:lnTo>
                    <a:pt x="3852672" y="47244"/>
                  </a:lnTo>
                  <a:close/>
                </a:path>
                <a:path w="7158355" h="94614">
                  <a:moveTo>
                    <a:pt x="3922776" y="47244"/>
                  </a:moveTo>
                  <a:lnTo>
                    <a:pt x="3879215" y="0"/>
                  </a:lnTo>
                  <a:lnTo>
                    <a:pt x="3828288" y="0"/>
                  </a:lnTo>
                  <a:lnTo>
                    <a:pt x="3871849" y="47244"/>
                  </a:lnTo>
                  <a:lnTo>
                    <a:pt x="3828288" y="94488"/>
                  </a:lnTo>
                  <a:lnTo>
                    <a:pt x="3879215" y="94488"/>
                  </a:lnTo>
                  <a:lnTo>
                    <a:pt x="3922776" y="47244"/>
                  </a:lnTo>
                  <a:close/>
                </a:path>
                <a:path w="7158355" h="94614">
                  <a:moveTo>
                    <a:pt x="3994404" y="47244"/>
                  </a:moveTo>
                  <a:lnTo>
                    <a:pt x="3950843" y="0"/>
                  </a:lnTo>
                  <a:lnTo>
                    <a:pt x="3899916" y="0"/>
                  </a:lnTo>
                  <a:lnTo>
                    <a:pt x="3943477" y="47244"/>
                  </a:lnTo>
                  <a:lnTo>
                    <a:pt x="3899916" y="94488"/>
                  </a:lnTo>
                  <a:lnTo>
                    <a:pt x="3950843" y="94488"/>
                  </a:lnTo>
                  <a:lnTo>
                    <a:pt x="3994404" y="47244"/>
                  </a:lnTo>
                  <a:close/>
                </a:path>
                <a:path w="7158355" h="94614">
                  <a:moveTo>
                    <a:pt x="4066032" y="47244"/>
                  </a:moveTo>
                  <a:lnTo>
                    <a:pt x="4022471" y="0"/>
                  </a:lnTo>
                  <a:lnTo>
                    <a:pt x="3971544" y="0"/>
                  </a:lnTo>
                  <a:lnTo>
                    <a:pt x="4015105" y="47244"/>
                  </a:lnTo>
                  <a:lnTo>
                    <a:pt x="3971544" y="94488"/>
                  </a:lnTo>
                  <a:lnTo>
                    <a:pt x="4022471" y="94488"/>
                  </a:lnTo>
                  <a:lnTo>
                    <a:pt x="4066032" y="47244"/>
                  </a:lnTo>
                  <a:close/>
                </a:path>
                <a:path w="7158355" h="94614">
                  <a:moveTo>
                    <a:pt x="4134612" y="47244"/>
                  </a:moveTo>
                  <a:lnTo>
                    <a:pt x="4091051" y="0"/>
                  </a:lnTo>
                  <a:lnTo>
                    <a:pt x="4040124" y="0"/>
                  </a:lnTo>
                  <a:lnTo>
                    <a:pt x="4083685" y="47244"/>
                  </a:lnTo>
                  <a:lnTo>
                    <a:pt x="4040124" y="94488"/>
                  </a:lnTo>
                  <a:lnTo>
                    <a:pt x="4091051" y="94488"/>
                  </a:lnTo>
                  <a:lnTo>
                    <a:pt x="4134612" y="47244"/>
                  </a:lnTo>
                  <a:close/>
                </a:path>
                <a:path w="7158355" h="94614">
                  <a:moveTo>
                    <a:pt x="4206227" y="47244"/>
                  </a:moveTo>
                  <a:lnTo>
                    <a:pt x="4162679" y="0"/>
                  </a:lnTo>
                  <a:lnTo>
                    <a:pt x="4111752" y="0"/>
                  </a:lnTo>
                  <a:lnTo>
                    <a:pt x="4155313" y="47244"/>
                  </a:lnTo>
                  <a:lnTo>
                    <a:pt x="4111752" y="94488"/>
                  </a:lnTo>
                  <a:lnTo>
                    <a:pt x="4162679" y="94488"/>
                  </a:lnTo>
                  <a:lnTo>
                    <a:pt x="4206227" y="47244"/>
                  </a:lnTo>
                  <a:close/>
                </a:path>
                <a:path w="7158355" h="94614">
                  <a:moveTo>
                    <a:pt x="4277868" y="47244"/>
                  </a:moveTo>
                  <a:lnTo>
                    <a:pt x="4234307" y="0"/>
                  </a:lnTo>
                  <a:lnTo>
                    <a:pt x="4183380" y="0"/>
                  </a:lnTo>
                  <a:lnTo>
                    <a:pt x="4226928" y="47244"/>
                  </a:lnTo>
                  <a:lnTo>
                    <a:pt x="4183380" y="94488"/>
                  </a:lnTo>
                  <a:lnTo>
                    <a:pt x="4234307" y="94488"/>
                  </a:lnTo>
                  <a:lnTo>
                    <a:pt x="4277868" y="47244"/>
                  </a:lnTo>
                  <a:close/>
                </a:path>
                <a:path w="7158355" h="94614">
                  <a:moveTo>
                    <a:pt x="4349496" y="47244"/>
                  </a:moveTo>
                  <a:lnTo>
                    <a:pt x="4305935" y="0"/>
                  </a:lnTo>
                  <a:lnTo>
                    <a:pt x="4255008" y="0"/>
                  </a:lnTo>
                  <a:lnTo>
                    <a:pt x="4298569" y="47244"/>
                  </a:lnTo>
                  <a:lnTo>
                    <a:pt x="4255008" y="94488"/>
                  </a:lnTo>
                  <a:lnTo>
                    <a:pt x="4305935" y="94488"/>
                  </a:lnTo>
                  <a:lnTo>
                    <a:pt x="4349496" y="47244"/>
                  </a:lnTo>
                  <a:close/>
                </a:path>
                <a:path w="7158355" h="94614">
                  <a:moveTo>
                    <a:pt x="4419600" y="47244"/>
                  </a:moveTo>
                  <a:lnTo>
                    <a:pt x="4376039" y="0"/>
                  </a:lnTo>
                  <a:lnTo>
                    <a:pt x="4325112" y="0"/>
                  </a:lnTo>
                  <a:lnTo>
                    <a:pt x="4368673" y="47244"/>
                  </a:lnTo>
                  <a:lnTo>
                    <a:pt x="4325112" y="94488"/>
                  </a:lnTo>
                  <a:lnTo>
                    <a:pt x="4376039" y="94488"/>
                  </a:lnTo>
                  <a:lnTo>
                    <a:pt x="4419600" y="47244"/>
                  </a:lnTo>
                  <a:close/>
                </a:path>
                <a:path w="7158355" h="94614">
                  <a:moveTo>
                    <a:pt x="4491228" y="47244"/>
                  </a:moveTo>
                  <a:lnTo>
                    <a:pt x="4447667" y="0"/>
                  </a:lnTo>
                  <a:lnTo>
                    <a:pt x="4396740" y="0"/>
                  </a:lnTo>
                  <a:lnTo>
                    <a:pt x="4440301" y="47244"/>
                  </a:lnTo>
                  <a:lnTo>
                    <a:pt x="4396740" y="94488"/>
                  </a:lnTo>
                  <a:lnTo>
                    <a:pt x="4447667" y="94488"/>
                  </a:lnTo>
                  <a:lnTo>
                    <a:pt x="4491228" y="47244"/>
                  </a:lnTo>
                  <a:close/>
                </a:path>
                <a:path w="7158355" h="94614">
                  <a:moveTo>
                    <a:pt x="4562856" y="47244"/>
                  </a:moveTo>
                  <a:lnTo>
                    <a:pt x="4519295" y="0"/>
                  </a:lnTo>
                  <a:lnTo>
                    <a:pt x="4468368" y="0"/>
                  </a:lnTo>
                  <a:lnTo>
                    <a:pt x="4511929" y="47244"/>
                  </a:lnTo>
                  <a:lnTo>
                    <a:pt x="4468368" y="94488"/>
                  </a:lnTo>
                  <a:lnTo>
                    <a:pt x="4519295" y="94488"/>
                  </a:lnTo>
                  <a:lnTo>
                    <a:pt x="4562856" y="47244"/>
                  </a:lnTo>
                  <a:close/>
                </a:path>
                <a:path w="7158355" h="94614">
                  <a:moveTo>
                    <a:pt x="4629912" y="47244"/>
                  </a:moveTo>
                  <a:lnTo>
                    <a:pt x="4586351" y="0"/>
                  </a:lnTo>
                  <a:lnTo>
                    <a:pt x="4535424" y="0"/>
                  </a:lnTo>
                  <a:lnTo>
                    <a:pt x="4578985" y="47244"/>
                  </a:lnTo>
                  <a:lnTo>
                    <a:pt x="4535424" y="94488"/>
                  </a:lnTo>
                  <a:lnTo>
                    <a:pt x="4586351" y="94488"/>
                  </a:lnTo>
                  <a:lnTo>
                    <a:pt x="4629912" y="47244"/>
                  </a:lnTo>
                  <a:close/>
                </a:path>
                <a:path w="7158355" h="94614">
                  <a:moveTo>
                    <a:pt x="4701540" y="47244"/>
                  </a:moveTo>
                  <a:lnTo>
                    <a:pt x="4657979" y="0"/>
                  </a:lnTo>
                  <a:lnTo>
                    <a:pt x="4607052" y="0"/>
                  </a:lnTo>
                  <a:lnTo>
                    <a:pt x="4650613" y="47244"/>
                  </a:lnTo>
                  <a:lnTo>
                    <a:pt x="4607052" y="94488"/>
                  </a:lnTo>
                  <a:lnTo>
                    <a:pt x="4657979" y="94488"/>
                  </a:lnTo>
                  <a:lnTo>
                    <a:pt x="4701540" y="47244"/>
                  </a:lnTo>
                  <a:close/>
                </a:path>
                <a:path w="7158355" h="94614">
                  <a:moveTo>
                    <a:pt x="4773168" y="47244"/>
                  </a:moveTo>
                  <a:lnTo>
                    <a:pt x="4729607" y="0"/>
                  </a:lnTo>
                  <a:lnTo>
                    <a:pt x="4678680" y="0"/>
                  </a:lnTo>
                  <a:lnTo>
                    <a:pt x="4722241" y="47244"/>
                  </a:lnTo>
                  <a:lnTo>
                    <a:pt x="4678680" y="94488"/>
                  </a:lnTo>
                  <a:lnTo>
                    <a:pt x="4729607" y="94488"/>
                  </a:lnTo>
                  <a:lnTo>
                    <a:pt x="4773168" y="47244"/>
                  </a:lnTo>
                  <a:close/>
                </a:path>
                <a:path w="7158355" h="94614">
                  <a:moveTo>
                    <a:pt x="4844796" y="47244"/>
                  </a:moveTo>
                  <a:lnTo>
                    <a:pt x="4801235" y="0"/>
                  </a:lnTo>
                  <a:lnTo>
                    <a:pt x="4750308" y="0"/>
                  </a:lnTo>
                  <a:lnTo>
                    <a:pt x="4793869" y="47244"/>
                  </a:lnTo>
                  <a:lnTo>
                    <a:pt x="4750308" y="94488"/>
                  </a:lnTo>
                  <a:lnTo>
                    <a:pt x="4801235" y="94488"/>
                  </a:lnTo>
                  <a:lnTo>
                    <a:pt x="4844796" y="47244"/>
                  </a:lnTo>
                  <a:close/>
                </a:path>
                <a:path w="7158355" h="94614">
                  <a:moveTo>
                    <a:pt x="4914900" y="47244"/>
                  </a:moveTo>
                  <a:lnTo>
                    <a:pt x="4871339" y="0"/>
                  </a:lnTo>
                  <a:lnTo>
                    <a:pt x="4820412" y="0"/>
                  </a:lnTo>
                  <a:lnTo>
                    <a:pt x="4863973" y="47244"/>
                  </a:lnTo>
                  <a:lnTo>
                    <a:pt x="4820412" y="94488"/>
                  </a:lnTo>
                  <a:lnTo>
                    <a:pt x="4871339" y="94488"/>
                  </a:lnTo>
                  <a:lnTo>
                    <a:pt x="4914900" y="47244"/>
                  </a:lnTo>
                  <a:close/>
                </a:path>
                <a:path w="7158355" h="94614">
                  <a:moveTo>
                    <a:pt x="4989576" y="47244"/>
                  </a:moveTo>
                  <a:lnTo>
                    <a:pt x="4945380" y="0"/>
                  </a:lnTo>
                  <a:lnTo>
                    <a:pt x="4893564" y="0"/>
                  </a:lnTo>
                  <a:lnTo>
                    <a:pt x="4937760" y="47244"/>
                  </a:lnTo>
                  <a:lnTo>
                    <a:pt x="4893564" y="94488"/>
                  </a:lnTo>
                  <a:lnTo>
                    <a:pt x="4945380" y="94488"/>
                  </a:lnTo>
                  <a:lnTo>
                    <a:pt x="4989576" y="47244"/>
                  </a:lnTo>
                  <a:close/>
                </a:path>
                <a:path w="7158355" h="94614">
                  <a:moveTo>
                    <a:pt x="5061204" y="47244"/>
                  </a:moveTo>
                  <a:lnTo>
                    <a:pt x="5017008" y="0"/>
                  </a:lnTo>
                  <a:lnTo>
                    <a:pt x="4965192" y="0"/>
                  </a:lnTo>
                  <a:lnTo>
                    <a:pt x="5009388" y="47244"/>
                  </a:lnTo>
                  <a:lnTo>
                    <a:pt x="4965192" y="94488"/>
                  </a:lnTo>
                  <a:lnTo>
                    <a:pt x="5017008" y="94488"/>
                  </a:lnTo>
                  <a:lnTo>
                    <a:pt x="5061204" y="47244"/>
                  </a:lnTo>
                  <a:close/>
                </a:path>
                <a:path w="7158355" h="94614">
                  <a:moveTo>
                    <a:pt x="5132832" y="47244"/>
                  </a:moveTo>
                  <a:lnTo>
                    <a:pt x="5088636" y="0"/>
                  </a:lnTo>
                  <a:lnTo>
                    <a:pt x="5036820" y="0"/>
                  </a:lnTo>
                  <a:lnTo>
                    <a:pt x="5081016" y="47244"/>
                  </a:lnTo>
                  <a:lnTo>
                    <a:pt x="5036820" y="94488"/>
                  </a:lnTo>
                  <a:lnTo>
                    <a:pt x="5088636" y="94488"/>
                  </a:lnTo>
                  <a:lnTo>
                    <a:pt x="5132832" y="47244"/>
                  </a:lnTo>
                  <a:close/>
                </a:path>
                <a:path w="7158355" h="94614">
                  <a:moveTo>
                    <a:pt x="5202936" y="47244"/>
                  </a:moveTo>
                  <a:lnTo>
                    <a:pt x="5159375" y="0"/>
                  </a:lnTo>
                  <a:lnTo>
                    <a:pt x="5108448" y="0"/>
                  </a:lnTo>
                  <a:lnTo>
                    <a:pt x="5152009" y="47244"/>
                  </a:lnTo>
                  <a:lnTo>
                    <a:pt x="5108448" y="94488"/>
                  </a:lnTo>
                  <a:lnTo>
                    <a:pt x="5159375" y="94488"/>
                  </a:lnTo>
                  <a:lnTo>
                    <a:pt x="5202936" y="47244"/>
                  </a:lnTo>
                  <a:close/>
                </a:path>
                <a:path w="7158355" h="94614">
                  <a:moveTo>
                    <a:pt x="5274564" y="47244"/>
                  </a:moveTo>
                  <a:lnTo>
                    <a:pt x="5230368" y="0"/>
                  </a:lnTo>
                  <a:lnTo>
                    <a:pt x="5178552" y="0"/>
                  </a:lnTo>
                  <a:lnTo>
                    <a:pt x="5222748" y="47244"/>
                  </a:lnTo>
                  <a:lnTo>
                    <a:pt x="5178552" y="94488"/>
                  </a:lnTo>
                  <a:lnTo>
                    <a:pt x="5230368" y="94488"/>
                  </a:lnTo>
                  <a:lnTo>
                    <a:pt x="5274564" y="47244"/>
                  </a:lnTo>
                  <a:close/>
                </a:path>
                <a:path w="7158355" h="94614">
                  <a:moveTo>
                    <a:pt x="5346192" y="47244"/>
                  </a:moveTo>
                  <a:lnTo>
                    <a:pt x="5301996" y="0"/>
                  </a:lnTo>
                  <a:lnTo>
                    <a:pt x="5250180" y="0"/>
                  </a:lnTo>
                  <a:lnTo>
                    <a:pt x="5294376" y="47244"/>
                  </a:lnTo>
                  <a:lnTo>
                    <a:pt x="5250180" y="94488"/>
                  </a:lnTo>
                  <a:lnTo>
                    <a:pt x="5301996" y="94488"/>
                  </a:lnTo>
                  <a:lnTo>
                    <a:pt x="5346192" y="47244"/>
                  </a:lnTo>
                  <a:close/>
                </a:path>
                <a:path w="7158355" h="94614">
                  <a:moveTo>
                    <a:pt x="5416296" y="47244"/>
                  </a:moveTo>
                  <a:lnTo>
                    <a:pt x="5372735" y="0"/>
                  </a:lnTo>
                  <a:lnTo>
                    <a:pt x="5321808" y="0"/>
                  </a:lnTo>
                  <a:lnTo>
                    <a:pt x="5365369" y="47244"/>
                  </a:lnTo>
                  <a:lnTo>
                    <a:pt x="5321808" y="94488"/>
                  </a:lnTo>
                  <a:lnTo>
                    <a:pt x="5372735" y="94488"/>
                  </a:lnTo>
                  <a:lnTo>
                    <a:pt x="5416296" y="47244"/>
                  </a:lnTo>
                  <a:close/>
                </a:path>
                <a:path w="7158355" h="94614">
                  <a:moveTo>
                    <a:pt x="6519672" y="47244"/>
                  </a:moveTo>
                  <a:lnTo>
                    <a:pt x="6476111" y="0"/>
                  </a:lnTo>
                  <a:lnTo>
                    <a:pt x="6425184" y="0"/>
                  </a:lnTo>
                  <a:lnTo>
                    <a:pt x="6468745" y="47244"/>
                  </a:lnTo>
                  <a:lnTo>
                    <a:pt x="6425184" y="94488"/>
                  </a:lnTo>
                  <a:lnTo>
                    <a:pt x="6476111" y="94488"/>
                  </a:lnTo>
                  <a:lnTo>
                    <a:pt x="6519672" y="47244"/>
                  </a:lnTo>
                  <a:close/>
                </a:path>
                <a:path w="7158355" h="94614">
                  <a:moveTo>
                    <a:pt x="6591300" y="47244"/>
                  </a:moveTo>
                  <a:lnTo>
                    <a:pt x="6547739" y="0"/>
                  </a:lnTo>
                  <a:lnTo>
                    <a:pt x="6496812" y="0"/>
                  </a:lnTo>
                  <a:lnTo>
                    <a:pt x="6540373" y="47244"/>
                  </a:lnTo>
                  <a:lnTo>
                    <a:pt x="6496812" y="94488"/>
                  </a:lnTo>
                  <a:lnTo>
                    <a:pt x="6547739" y="94488"/>
                  </a:lnTo>
                  <a:lnTo>
                    <a:pt x="6591300" y="47244"/>
                  </a:lnTo>
                  <a:close/>
                </a:path>
                <a:path w="7158355" h="94614">
                  <a:moveTo>
                    <a:pt x="6662928" y="47244"/>
                  </a:moveTo>
                  <a:lnTo>
                    <a:pt x="6619367" y="0"/>
                  </a:lnTo>
                  <a:lnTo>
                    <a:pt x="6568440" y="0"/>
                  </a:lnTo>
                  <a:lnTo>
                    <a:pt x="6612001" y="47244"/>
                  </a:lnTo>
                  <a:lnTo>
                    <a:pt x="6568440" y="94488"/>
                  </a:lnTo>
                  <a:lnTo>
                    <a:pt x="6619367" y="94488"/>
                  </a:lnTo>
                  <a:lnTo>
                    <a:pt x="6662928" y="47244"/>
                  </a:lnTo>
                  <a:close/>
                </a:path>
                <a:path w="7158355" h="94614">
                  <a:moveTo>
                    <a:pt x="6733032" y="47244"/>
                  </a:moveTo>
                  <a:lnTo>
                    <a:pt x="6689471" y="0"/>
                  </a:lnTo>
                  <a:lnTo>
                    <a:pt x="6638544" y="0"/>
                  </a:lnTo>
                  <a:lnTo>
                    <a:pt x="6682105" y="47244"/>
                  </a:lnTo>
                  <a:lnTo>
                    <a:pt x="6638544" y="94488"/>
                  </a:lnTo>
                  <a:lnTo>
                    <a:pt x="6689471" y="94488"/>
                  </a:lnTo>
                  <a:lnTo>
                    <a:pt x="6733032" y="47244"/>
                  </a:lnTo>
                  <a:close/>
                </a:path>
                <a:path w="7158355" h="94614">
                  <a:moveTo>
                    <a:pt x="6804660" y="47244"/>
                  </a:moveTo>
                  <a:lnTo>
                    <a:pt x="6761099" y="0"/>
                  </a:lnTo>
                  <a:lnTo>
                    <a:pt x="6710172" y="0"/>
                  </a:lnTo>
                  <a:lnTo>
                    <a:pt x="6753733" y="47244"/>
                  </a:lnTo>
                  <a:lnTo>
                    <a:pt x="6710172" y="94488"/>
                  </a:lnTo>
                  <a:lnTo>
                    <a:pt x="6761099" y="94488"/>
                  </a:lnTo>
                  <a:lnTo>
                    <a:pt x="6804660" y="47244"/>
                  </a:lnTo>
                  <a:close/>
                </a:path>
                <a:path w="7158355" h="94614">
                  <a:moveTo>
                    <a:pt x="6876288" y="47244"/>
                  </a:moveTo>
                  <a:lnTo>
                    <a:pt x="6832727" y="0"/>
                  </a:lnTo>
                  <a:lnTo>
                    <a:pt x="6781800" y="0"/>
                  </a:lnTo>
                  <a:lnTo>
                    <a:pt x="6825361" y="47244"/>
                  </a:lnTo>
                  <a:lnTo>
                    <a:pt x="6781800" y="94488"/>
                  </a:lnTo>
                  <a:lnTo>
                    <a:pt x="6832727" y="94488"/>
                  </a:lnTo>
                  <a:lnTo>
                    <a:pt x="6876288" y="47244"/>
                  </a:lnTo>
                  <a:close/>
                </a:path>
                <a:path w="7158355" h="94614">
                  <a:moveTo>
                    <a:pt x="7014972" y="47244"/>
                  </a:moveTo>
                  <a:lnTo>
                    <a:pt x="6971411" y="0"/>
                  </a:lnTo>
                  <a:lnTo>
                    <a:pt x="6920484" y="0"/>
                  </a:lnTo>
                  <a:lnTo>
                    <a:pt x="6964045" y="47244"/>
                  </a:lnTo>
                  <a:lnTo>
                    <a:pt x="6920484" y="94488"/>
                  </a:lnTo>
                  <a:lnTo>
                    <a:pt x="6971411" y="94488"/>
                  </a:lnTo>
                  <a:lnTo>
                    <a:pt x="7014972" y="47244"/>
                  </a:lnTo>
                  <a:close/>
                </a:path>
                <a:path w="7158355" h="94614">
                  <a:moveTo>
                    <a:pt x="7086600" y="47244"/>
                  </a:moveTo>
                  <a:lnTo>
                    <a:pt x="7042404" y="0"/>
                  </a:lnTo>
                  <a:lnTo>
                    <a:pt x="6990588" y="0"/>
                  </a:lnTo>
                  <a:lnTo>
                    <a:pt x="7034784" y="47244"/>
                  </a:lnTo>
                  <a:lnTo>
                    <a:pt x="6990588" y="94488"/>
                  </a:lnTo>
                  <a:lnTo>
                    <a:pt x="7042404" y="94488"/>
                  </a:lnTo>
                  <a:lnTo>
                    <a:pt x="7086600" y="47244"/>
                  </a:lnTo>
                  <a:close/>
                </a:path>
                <a:path w="7158355" h="94614">
                  <a:moveTo>
                    <a:pt x="7158228" y="47244"/>
                  </a:moveTo>
                  <a:lnTo>
                    <a:pt x="7114032" y="0"/>
                  </a:lnTo>
                  <a:lnTo>
                    <a:pt x="7062216" y="0"/>
                  </a:lnTo>
                  <a:lnTo>
                    <a:pt x="7106412" y="47244"/>
                  </a:lnTo>
                  <a:lnTo>
                    <a:pt x="7062216" y="94488"/>
                  </a:lnTo>
                  <a:lnTo>
                    <a:pt x="7114032" y="94488"/>
                  </a:lnTo>
                  <a:lnTo>
                    <a:pt x="7158228" y="47244"/>
                  </a:lnTo>
                  <a:close/>
                </a:path>
              </a:pathLst>
            </a:custGeom>
            <a:solidFill>
              <a:srgbClr val="000000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261348" y="3718559"/>
              <a:ext cx="809625" cy="94615"/>
            </a:xfrm>
            <a:custGeom>
              <a:avLst/>
              <a:gdLst/>
              <a:ahLst/>
              <a:cxnLst/>
              <a:rect l="l" t="t" r="r" b="b"/>
              <a:pathLst>
                <a:path w="809625" h="94614">
                  <a:moveTo>
                    <a:pt x="94488" y="47244"/>
                  </a:moveTo>
                  <a:lnTo>
                    <a:pt x="50927" y="0"/>
                  </a:lnTo>
                  <a:lnTo>
                    <a:pt x="0" y="0"/>
                  </a:lnTo>
                  <a:lnTo>
                    <a:pt x="43561" y="47244"/>
                  </a:lnTo>
                  <a:lnTo>
                    <a:pt x="0" y="94488"/>
                  </a:lnTo>
                  <a:lnTo>
                    <a:pt x="50927" y="94488"/>
                  </a:lnTo>
                  <a:lnTo>
                    <a:pt x="94488" y="47244"/>
                  </a:lnTo>
                  <a:close/>
                </a:path>
                <a:path w="809625" h="94614">
                  <a:moveTo>
                    <a:pt x="166116" y="47244"/>
                  </a:moveTo>
                  <a:lnTo>
                    <a:pt x="122555" y="0"/>
                  </a:lnTo>
                  <a:lnTo>
                    <a:pt x="71628" y="0"/>
                  </a:lnTo>
                  <a:lnTo>
                    <a:pt x="115189" y="47244"/>
                  </a:lnTo>
                  <a:lnTo>
                    <a:pt x="71628" y="94488"/>
                  </a:lnTo>
                  <a:lnTo>
                    <a:pt x="122555" y="94488"/>
                  </a:lnTo>
                  <a:lnTo>
                    <a:pt x="166116" y="47244"/>
                  </a:lnTo>
                  <a:close/>
                </a:path>
                <a:path w="809625" h="94614">
                  <a:moveTo>
                    <a:pt x="379476" y="47244"/>
                  </a:moveTo>
                  <a:lnTo>
                    <a:pt x="335915" y="0"/>
                  </a:lnTo>
                  <a:lnTo>
                    <a:pt x="284988" y="0"/>
                  </a:lnTo>
                  <a:lnTo>
                    <a:pt x="328549" y="47244"/>
                  </a:lnTo>
                  <a:lnTo>
                    <a:pt x="284988" y="94488"/>
                  </a:lnTo>
                  <a:lnTo>
                    <a:pt x="335915" y="94488"/>
                  </a:lnTo>
                  <a:lnTo>
                    <a:pt x="379476" y="47244"/>
                  </a:lnTo>
                  <a:close/>
                </a:path>
                <a:path w="809625" h="94614">
                  <a:moveTo>
                    <a:pt x="454152" y="47244"/>
                  </a:moveTo>
                  <a:lnTo>
                    <a:pt x="409956" y="0"/>
                  </a:lnTo>
                  <a:lnTo>
                    <a:pt x="358140" y="0"/>
                  </a:lnTo>
                  <a:lnTo>
                    <a:pt x="402336" y="47244"/>
                  </a:lnTo>
                  <a:lnTo>
                    <a:pt x="358140" y="94488"/>
                  </a:lnTo>
                  <a:lnTo>
                    <a:pt x="409956" y="94488"/>
                  </a:lnTo>
                  <a:lnTo>
                    <a:pt x="454152" y="47244"/>
                  </a:lnTo>
                  <a:close/>
                </a:path>
                <a:path w="809625" h="94614">
                  <a:moveTo>
                    <a:pt x="524256" y="47244"/>
                  </a:moveTo>
                  <a:lnTo>
                    <a:pt x="480695" y="0"/>
                  </a:lnTo>
                  <a:lnTo>
                    <a:pt x="429768" y="0"/>
                  </a:lnTo>
                  <a:lnTo>
                    <a:pt x="473329" y="47244"/>
                  </a:lnTo>
                  <a:lnTo>
                    <a:pt x="429768" y="94488"/>
                  </a:lnTo>
                  <a:lnTo>
                    <a:pt x="480695" y="94488"/>
                  </a:lnTo>
                  <a:lnTo>
                    <a:pt x="524256" y="47244"/>
                  </a:lnTo>
                  <a:close/>
                </a:path>
                <a:path w="809625" h="94614">
                  <a:moveTo>
                    <a:pt x="595884" y="47244"/>
                  </a:moveTo>
                  <a:lnTo>
                    <a:pt x="552323" y="0"/>
                  </a:lnTo>
                  <a:lnTo>
                    <a:pt x="501396" y="0"/>
                  </a:lnTo>
                  <a:lnTo>
                    <a:pt x="544957" y="47244"/>
                  </a:lnTo>
                  <a:lnTo>
                    <a:pt x="501396" y="94488"/>
                  </a:lnTo>
                  <a:lnTo>
                    <a:pt x="552323" y="94488"/>
                  </a:lnTo>
                  <a:lnTo>
                    <a:pt x="595884" y="47244"/>
                  </a:lnTo>
                  <a:close/>
                </a:path>
                <a:path w="809625" h="94614">
                  <a:moveTo>
                    <a:pt x="667512" y="47244"/>
                  </a:moveTo>
                  <a:lnTo>
                    <a:pt x="623951" y="0"/>
                  </a:lnTo>
                  <a:lnTo>
                    <a:pt x="573024" y="0"/>
                  </a:lnTo>
                  <a:lnTo>
                    <a:pt x="616585" y="47244"/>
                  </a:lnTo>
                  <a:lnTo>
                    <a:pt x="573024" y="94488"/>
                  </a:lnTo>
                  <a:lnTo>
                    <a:pt x="623951" y="94488"/>
                  </a:lnTo>
                  <a:lnTo>
                    <a:pt x="667512" y="47244"/>
                  </a:lnTo>
                  <a:close/>
                </a:path>
                <a:path w="809625" h="94614">
                  <a:moveTo>
                    <a:pt x="737616" y="47244"/>
                  </a:moveTo>
                  <a:lnTo>
                    <a:pt x="694055" y="0"/>
                  </a:lnTo>
                  <a:lnTo>
                    <a:pt x="643128" y="0"/>
                  </a:lnTo>
                  <a:lnTo>
                    <a:pt x="686689" y="47244"/>
                  </a:lnTo>
                  <a:lnTo>
                    <a:pt x="643128" y="94488"/>
                  </a:lnTo>
                  <a:lnTo>
                    <a:pt x="694055" y="94488"/>
                  </a:lnTo>
                  <a:lnTo>
                    <a:pt x="737616" y="47244"/>
                  </a:lnTo>
                  <a:close/>
                </a:path>
                <a:path w="809625" h="94614">
                  <a:moveTo>
                    <a:pt x="809244" y="47244"/>
                  </a:moveTo>
                  <a:lnTo>
                    <a:pt x="765683" y="0"/>
                  </a:lnTo>
                  <a:lnTo>
                    <a:pt x="714756" y="0"/>
                  </a:lnTo>
                  <a:lnTo>
                    <a:pt x="758317" y="47244"/>
                  </a:lnTo>
                  <a:lnTo>
                    <a:pt x="714756" y="94488"/>
                  </a:lnTo>
                  <a:lnTo>
                    <a:pt x="765683" y="94488"/>
                  </a:lnTo>
                  <a:lnTo>
                    <a:pt x="809244" y="47244"/>
                  </a:lnTo>
                  <a:close/>
                </a:path>
              </a:pathLst>
            </a:custGeom>
            <a:solidFill>
              <a:srgbClr val="000000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06059" y="3520103"/>
              <a:ext cx="101143" cy="113063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684795" y="3867575"/>
              <a:ext cx="101143" cy="11306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68559" y="3527724"/>
              <a:ext cx="101143" cy="113063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619507" y="3863003"/>
              <a:ext cx="101143" cy="113063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742535" y="3520103"/>
              <a:ext cx="102469" cy="113063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71272" y="865632"/>
              <a:ext cx="6588252" cy="20193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24256" y="1074420"/>
              <a:ext cx="6096000" cy="161543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70560" y="1748028"/>
              <a:ext cx="4981194" cy="427482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97991" y="1775460"/>
              <a:ext cx="4926330" cy="372617"/>
            </a:xfrm>
            <a:prstGeom prst="rect">
              <a:avLst/>
            </a:prstGeom>
          </p:spPr>
        </p:pic>
      </p:grpSp>
      <p:sp>
        <p:nvSpPr>
          <p:cNvPr id="66" name="object 66"/>
          <p:cNvSpPr txBox="1"/>
          <p:nvPr/>
        </p:nvSpPr>
        <p:spPr>
          <a:xfrm>
            <a:off x="3457930" y="5205857"/>
            <a:ext cx="306705" cy="859790"/>
          </a:xfrm>
          <a:prstGeom prst="rect">
            <a:avLst/>
          </a:prstGeom>
        </p:spPr>
        <p:txBody>
          <a:bodyPr vert="vert270" wrap="square" lIns="0" tIns="11430" rIns="0" bIns="0" rtlCol="0">
            <a:spAutoFit/>
          </a:bodyPr>
          <a:lstStyle/>
          <a:p>
            <a:pPr marL="67310" marR="5080" indent="-55244">
              <a:lnSpc>
                <a:spcPct val="100000"/>
              </a:lnSpc>
              <a:spcBef>
                <a:spcPts val="90"/>
              </a:spcBef>
            </a:pPr>
            <a:r>
              <a:rPr sz="900" b="1" spc="50" dirty="0">
                <a:solidFill>
                  <a:srgbClr val="FFFFFF"/>
                </a:solidFill>
                <a:latin typeface="Verdana"/>
                <a:cs typeface="Verdana"/>
              </a:rPr>
              <a:t>Возрастная </a:t>
            </a:r>
            <a:r>
              <a:rPr sz="900" b="1" spc="-10" dirty="0">
                <a:solidFill>
                  <a:srgbClr val="FFFFFF"/>
                </a:solidFill>
                <a:latin typeface="Verdana"/>
                <a:cs typeface="Verdana"/>
              </a:rPr>
              <a:t>категория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901185" y="5973876"/>
            <a:ext cx="27114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FFFFFF"/>
                </a:solidFill>
                <a:latin typeface="Trebuchet MS"/>
                <a:cs typeface="Trebuchet MS"/>
              </a:rPr>
              <a:t>7-</a:t>
            </a:r>
            <a:r>
              <a:rPr sz="900" spc="-25" dirty="0">
                <a:solidFill>
                  <a:srgbClr val="FFFFFF"/>
                </a:solidFill>
                <a:latin typeface="Trebuchet MS"/>
                <a:cs typeface="Trebuchet MS"/>
              </a:rPr>
              <a:t>10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901185" y="5686145"/>
            <a:ext cx="3371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FFFFFF"/>
                </a:solidFill>
                <a:latin typeface="Trebuchet MS"/>
                <a:cs typeface="Trebuchet MS"/>
              </a:rPr>
              <a:t>11-</a:t>
            </a:r>
            <a:r>
              <a:rPr sz="900" spc="-25" dirty="0">
                <a:solidFill>
                  <a:srgbClr val="FFFFFF"/>
                </a:solidFill>
                <a:latin typeface="Trebuchet MS"/>
                <a:cs typeface="Trebuchet MS"/>
              </a:rPr>
              <a:t>13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901185" y="5398770"/>
            <a:ext cx="3371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FFFFFF"/>
                </a:solidFill>
                <a:latin typeface="Trebuchet MS"/>
                <a:cs typeface="Trebuchet MS"/>
              </a:rPr>
              <a:t>14-</a:t>
            </a:r>
            <a:r>
              <a:rPr sz="900" spc="-25" dirty="0">
                <a:solidFill>
                  <a:srgbClr val="FFFFFF"/>
                </a:solidFill>
                <a:latin typeface="Trebuchet MS"/>
                <a:cs typeface="Trebuchet MS"/>
              </a:rPr>
              <a:t>17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901185" y="5111241"/>
            <a:ext cx="3371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FFFFFF"/>
                </a:solidFill>
                <a:latin typeface="Trebuchet MS"/>
                <a:cs typeface="Trebuchet MS"/>
              </a:rPr>
              <a:t>18-</a:t>
            </a:r>
            <a:r>
              <a:rPr sz="900" spc="-25" dirty="0">
                <a:solidFill>
                  <a:srgbClr val="FFFFFF"/>
                </a:solidFill>
                <a:latin typeface="Trebuchet MS"/>
                <a:cs typeface="Trebuchet MS"/>
              </a:rPr>
              <a:t>21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513579" y="6225641"/>
            <a:ext cx="10896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FFFF"/>
                </a:solidFill>
                <a:latin typeface="Trebuchet MS"/>
                <a:cs typeface="Trebuchet MS"/>
              </a:rPr>
              <a:t>Отборочный</a:t>
            </a:r>
            <a:r>
              <a:rPr sz="10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FFFFFF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6206744" y="6225641"/>
            <a:ext cx="13258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FFFF"/>
                </a:solidFill>
                <a:latin typeface="Trebuchet MS"/>
                <a:cs typeface="Trebuchet MS"/>
              </a:rPr>
              <a:t>Муниципальный</a:t>
            </a:r>
            <a:r>
              <a:rPr sz="1000" spc="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FFFFFF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8072373" y="6225641"/>
            <a:ext cx="12077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FFFF"/>
                </a:solidFill>
                <a:latin typeface="Trebuchet MS"/>
                <a:cs typeface="Trebuchet MS"/>
              </a:rPr>
              <a:t>Региональный</a:t>
            </a:r>
            <a:r>
              <a:rPr sz="1000" spc="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FFFFFF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9758553" y="6225641"/>
            <a:ext cx="9404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FFFF"/>
                </a:solidFill>
                <a:latin typeface="Trebuchet MS"/>
                <a:cs typeface="Trebuchet MS"/>
              </a:rPr>
              <a:t>Окружной</a:t>
            </a:r>
            <a:r>
              <a:rPr sz="1000" spc="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FFFFFF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1156442" y="6225641"/>
            <a:ext cx="425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solidFill>
                  <a:srgbClr val="FFFFFF"/>
                </a:solidFill>
                <a:latin typeface="Trebuchet MS"/>
                <a:cs typeface="Trebuchet MS"/>
              </a:rPr>
              <a:t>Финал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721563" y="1296670"/>
            <a:ext cx="54013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Trebuchet MS"/>
                <a:cs typeface="Trebuchet MS"/>
              </a:rPr>
              <a:t>Участниками</a:t>
            </a:r>
            <a:r>
              <a:rPr sz="1200" spc="26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Всероссийской</a:t>
            </a:r>
            <a:r>
              <a:rPr sz="1200" spc="20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военно-патриотической</a:t>
            </a:r>
            <a:r>
              <a:rPr sz="1200" spc="18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игры</a:t>
            </a:r>
            <a:r>
              <a:rPr sz="1200" spc="27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«Зарница</a:t>
            </a:r>
            <a:r>
              <a:rPr sz="1200" spc="215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2.0» </a:t>
            </a:r>
            <a:r>
              <a:rPr sz="1200" spc="10" dirty="0">
                <a:latin typeface="Trebuchet MS"/>
                <a:cs typeface="Trebuchet MS"/>
              </a:rPr>
              <a:t>станут</a:t>
            </a:r>
            <a:r>
              <a:rPr sz="1200" spc="-1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дети</a:t>
            </a:r>
            <a:r>
              <a:rPr sz="1200" spc="-1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и</a:t>
            </a:r>
            <a:r>
              <a:rPr sz="1200" spc="-1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подростки</a:t>
            </a:r>
            <a:r>
              <a:rPr sz="1200" spc="-6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всей</a:t>
            </a:r>
            <a:r>
              <a:rPr sz="1200" spc="-1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страны</a:t>
            </a:r>
            <a:r>
              <a:rPr sz="1200" spc="-2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в</a:t>
            </a:r>
            <a:r>
              <a:rPr sz="1200" spc="-2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возрасте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798576" y="1864105"/>
            <a:ext cx="8063865" cy="1949450"/>
            <a:chOff x="798576" y="1864105"/>
            <a:chExt cx="8063865" cy="1949450"/>
          </a:xfrm>
        </p:grpSpPr>
        <p:pic>
          <p:nvPicPr>
            <p:cNvPr id="78" name="object 7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98576" y="1864105"/>
              <a:ext cx="1595247" cy="201167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1024128" y="3718559"/>
              <a:ext cx="1403985" cy="94615"/>
            </a:xfrm>
            <a:custGeom>
              <a:avLst/>
              <a:gdLst/>
              <a:ahLst/>
              <a:cxnLst/>
              <a:rect l="l" t="t" r="r" b="b"/>
              <a:pathLst>
                <a:path w="1403985" h="94614">
                  <a:moveTo>
                    <a:pt x="94488" y="47244"/>
                  </a:moveTo>
                  <a:lnTo>
                    <a:pt x="50965" y="0"/>
                  </a:lnTo>
                  <a:lnTo>
                    <a:pt x="0" y="0"/>
                  </a:lnTo>
                  <a:lnTo>
                    <a:pt x="43522" y="47244"/>
                  </a:lnTo>
                  <a:lnTo>
                    <a:pt x="0" y="94488"/>
                  </a:lnTo>
                  <a:lnTo>
                    <a:pt x="50965" y="94488"/>
                  </a:lnTo>
                  <a:lnTo>
                    <a:pt x="94488" y="47244"/>
                  </a:lnTo>
                  <a:close/>
                </a:path>
                <a:path w="1403985" h="94614">
                  <a:moveTo>
                    <a:pt x="166116" y="47244"/>
                  </a:moveTo>
                  <a:lnTo>
                    <a:pt x="121894" y="0"/>
                  </a:lnTo>
                  <a:lnTo>
                    <a:pt x="70104" y="0"/>
                  </a:lnTo>
                  <a:lnTo>
                    <a:pt x="114325" y="47244"/>
                  </a:lnTo>
                  <a:lnTo>
                    <a:pt x="70104" y="94488"/>
                  </a:lnTo>
                  <a:lnTo>
                    <a:pt x="121894" y="94488"/>
                  </a:lnTo>
                  <a:lnTo>
                    <a:pt x="166116" y="47244"/>
                  </a:lnTo>
                  <a:close/>
                </a:path>
                <a:path w="1403985" h="94614">
                  <a:moveTo>
                    <a:pt x="236220" y="47244"/>
                  </a:moveTo>
                  <a:lnTo>
                    <a:pt x="192684" y="0"/>
                  </a:lnTo>
                  <a:lnTo>
                    <a:pt x="141732" y="0"/>
                  </a:lnTo>
                  <a:lnTo>
                    <a:pt x="185242" y="47244"/>
                  </a:lnTo>
                  <a:lnTo>
                    <a:pt x="141732" y="94488"/>
                  </a:lnTo>
                  <a:lnTo>
                    <a:pt x="192684" y="94488"/>
                  </a:lnTo>
                  <a:lnTo>
                    <a:pt x="236220" y="47244"/>
                  </a:lnTo>
                  <a:close/>
                </a:path>
                <a:path w="1403985" h="94614">
                  <a:moveTo>
                    <a:pt x="307848" y="47244"/>
                  </a:moveTo>
                  <a:lnTo>
                    <a:pt x="264287" y="0"/>
                  </a:lnTo>
                  <a:lnTo>
                    <a:pt x="213360" y="0"/>
                  </a:lnTo>
                  <a:lnTo>
                    <a:pt x="256921" y="47244"/>
                  </a:lnTo>
                  <a:lnTo>
                    <a:pt x="213360" y="94488"/>
                  </a:lnTo>
                  <a:lnTo>
                    <a:pt x="264287" y="94488"/>
                  </a:lnTo>
                  <a:lnTo>
                    <a:pt x="307848" y="47244"/>
                  </a:lnTo>
                  <a:close/>
                </a:path>
                <a:path w="1403985" h="94614">
                  <a:moveTo>
                    <a:pt x="379476" y="47244"/>
                  </a:moveTo>
                  <a:lnTo>
                    <a:pt x="335280" y="0"/>
                  </a:lnTo>
                  <a:lnTo>
                    <a:pt x="283464" y="0"/>
                  </a:lnTo>
                  <a:lnTo>
                    <a:pt x="327660" y="47244"/>
                  </a:lnTo>
                  <a:lnTo>
                    <a:pt x="283464" y="94488"/>
                  </a:lnTo>
                  <a:lnTo>
                    <a:pt x="335280" y="94488"/>
                  </a:lnTo>
                  <a:lnTo>
                    <a:pt x="379476" y="47244"/>
                  </a:lnTo>
                  <a:close/>
                </a:path>
                <a:path w="1403985" h="94614">
                  <a:moveTo>
                    <a:pt x="461772" y="47244"/>
                  </a:moveTo>
                  <a:lnTo>
                    <a:pt x="417576" y="0"/>
                  </a:lnTo>
                  <a:lnTo>
                    <a:pt x="365760" y="0"/>
                  </a:lnTo>
                  <a:lnTo>
                    <a:pt x="409956" y="47244"/>
                  </a:lnTo>
                  <a:lnTo>
                    <a:pt x="365760" y="94488"/>
                  </a:lnTo>
                  <a:lnTo>
                    <a:pt x="417576" y="94488"/>
                  </a:lnTo>
                  <a:lnTo>
                    <a:pt x="461772" y="47244"/>
                  </a:lnTo>
                  <a:close/>
                </a:path>
                <a:path w="1403985" h="94614">
                  <a:moveTo>
                    <a:pt x="533400" y="47244"/>
                  </a:moveTo>
                  <a:lnTo>
                    <a:pt x="489204" y="0"/>
                  </a:lnTo>
                  <a:lnTo>
                    <a:pt x="437388" y="0"/>
                  </a:lnTo>
                  <a:lnTo>
                    <a:pt x="481584" y="47244"/>
                  </a:lnTo>
                  <a:lnTo>
                    <a:pt x="437388" y="94488"/>
                  </a:lnTo>
                  <a:lnTo>
                    <a:pt x="489204" y="94488"/>
                  </a:lnTo>
                  <a:lnTo>
                    <a:pt x="533400" y="47244"/>
                  </a:lnTo>
                  <a:close/>
                </a:path>
                <a:path w="1403985" h="94614">
                  <a:moveTo>
                    <a:pt x="605028" y="47244"/>
                  </a:moveTo>
                  <a:lnTo>
                    <a:pt x="560832" y="0"/>
                  </a:lnTo>
                  <a:lnTo>
                    <a:pt x="509016" y="0"/>
                  </a:lnTo>
                  <a:lnTo>
                    <a:pt x="553212" y="47244"/>
                  </a:lnTo>
                  <a:lnTo>
                    <a:pt x="509016" y="94488"/>
                  </a:lnTo>
                  <a:lnTo>
                    <a:pt x="560832" y="94488"/>
                  </a:lnTo>
                  <a:lnTo>
                    <a:pt x="605028" y="47244"/>
                  </a:lnTo>
                  <a:close/>
                </a:path>
                <a:path w="1403985" h="94614">
                  <a:moveTo>
                    <a:pt x="676656" y="47244"/>
                  </a:moveTo>
                  <a:lnTo>
                    <a:pt x="632460" y="0"/>
                  </a:lnTo>
                  <a:lnTo>
                    <a:pt x="580644" y="0"/>
                  </a:lnTo>
                  <a:lnTo>
                    <a:pt x="624840" y="47244"/>
                  </a:lnTo>
                  <a:lnTo>
                    <a:pt x="580644" y="94488"/>
                  </a:lnTo>
                  <a:lnTo>
                    <a:pt x="632460" y="94488"/>
                  </a:lnTo>
                  <a:lnTo>
                    <a:pt x="676656" y="47244"/>
                  </a:lnTo>
                  <a:close/>
                </a:path>
                <a:path w="1403985" h="94614">
                  <a:moveTo>
                    <a:pt x="746760" y="47244"/>
                  </a:moveTo>
                  <a:lnTo>
                    <a:pt x="702564" y="0"/>
                  </a:lnTo>
                  <a:lnTo>
                    <a:pt x="650748" y="0"/>
                  </a:lnTo>
                  <a:lnTo>
                    <a:pt x="694944" y="47244"/>
                  </a:lnTo>
                  <a:lnTo>
                    <a:pt x="650748" y="94488"/>
                  </a:lnTo>
                  <a:lnTo>
                    <a:pt x="702564" y="94488"/>
                  </a:lnTo>
                  <a:lnTo>
                    <a:pt x="746760" y="47244"/>
                  </a:lnTo>
                  <a:close/>
                </a:path>
                <a:path w="1403985" h="94614">
                  <a:moveTo>
                    <a:pt x="818388" y="47244"/>
                  </a:moveTo>
                  <a:lnTo>
                    <a:pt x="774192" y="0"/>
                  </a:lnTo>
                  <a:lnTo>
                    <a:pt x="722376" y="0"/>
                  </a:lnTo>
                  <a:lnTo>
                    <a:pt x="766572" y="47244"/>
                  </a:lnTo>
                  <a:lnTo>
                    <a:pt x="722376" y="94488"/>
                  </a:lnTo>
                  <a:lnTo>
                    <a:pt x="774192" y="94488"/>
                  </a:lnTo>
                  <a:lnTo>
                    <a:pt x="818388" y="47244"/>
                  </a:lnTo>
                  <a:close/>
                </a:path>
                <a:path w="1403985" h="94614">
                  <a:moveTo>
                    <a:pt x="890016" y="47244"/>
                  </a:moveTo>
                  <a:lnTo>
                    <a:pt x="845820" y="0"/>
                  </a:lnTo>
                  <a:lnTo>
                    <a:pt x="794004" y="0"/>
                  </a:lnTo>
                  <a:lnTo>
                    <a:pt x="838200" y="47244"/>
                  </a:lnTo>
                  <a:lnTo>
                    <a:pt x="794004" y="94488"/>
                  </a:lnTo>
                  <a:lnTo>
                    <a:pt x="845820" y="94488"/>
                  </a:lnTo>
                  <a:lnTo>
                    <a:pt x="890016" y="47244"/>
                  </a:lnTo>
                  <a:close/>
                </a:path>
                <a:path w="1403985" h="94614">
                  <a:moveTo>
                    <a:pt x="975360" y="47244"/>
                  </a:moveTo>
                  <a:lnTo>
                    <a:pt x="931799" y="0"/>
                  </a:lnTo>
                  <a:lnTo>
                    <a:pt x="880872" y="0"/>
                  </a:lnTo>
                  <a:lnTo>
                    <a:pt x="924433" y="47244"/>
                  </a:lnTo>
                  <a:lnTo>
                    <a:pt x="880872" y="94488"/>
                  </a:lnTo>
                  <a:lnTo>
                    <a:pt x="931799" y="94488"/>
                  </a:lnTo>
                  <a:lnTo>
                    <a:pt x="975360" y="47244"/>
                  </a:lnTo>
                  <a:close/>
                </a:path>
                <a:path w="1403985" h="94614">
                  <a:moveTo>
                    <a:pt x="1046988" y="47244"/>
                  </a:moveTo>
                  <a:lnTo>
                    <a:pt x="1003427" y="0"/>
                  </a:lnTo>
                  <a:lnTo>
                    <a:pt x="952500" y="0"/>
                  </a:lnTo>
                  <a:lnTo>
                    <a:pt x="996061" y="47244"/>
                  </a:lnTo>
                  <a:lnTo>
                    <a:pt x="952500" y="94488"/>
                  </a:lnTo>
                  <a:lnTo>
                    <a:pt x="1003427" y="94488"/>
                  </a:lnTo>
                  <a:lnTo>
                    <a:pt x="1046988" y="47244"/>
                  </a:lnTo>
                  <a:close/>
                </a:path>
                <a:path w="1403985" h="94614">
                  <a:moveTo>
                    <a:pt x="1118616" y="47244"/>
                  </a:moveTo>
                  <a:lnTo>
                    <a:pt x="1075055" y="0"/>
                  </a:lnTo>
                  <a:lnTo>
                    <a:pt x="1024128" y="0"/>
                  </a:lnTo>
                  <a:lnTo>
                    <a:pt x="1067689" y="47244"/>
                  </a:lnTo>
                  <a:lnTo>
                    <a:pt x="1024128" y="94488"/>
                  </a:lnTo>
                  <a:lnTo>
                    <a:pt x="1075055" y="94488"/>
                  </a:lnTo>
                  <a:lnTo>
                    <a:pt x="1118616" y="47244"/>
                  </a:lnTo>
                  <a:close/>
                </a:path>
                <a:path w="1403985" h="94614">
                  <a:moveTo>
                    <a:pt x="1190244" y="47244"/>
                  </a:moveTo>
                  <a:lnTo>
                    <a:pt x="1146683" y="0"/>
                  </a:lnTo>
                  <a:lnTo>
                    <a:pt x="1095756" y="0"/>
                  </a:lnTo>
                  <a:lnTo>
                    <a:pt x="1139317" y="47244"/>
                  </a:lnTo>
                  <a:lnTo>
                    <a:pt x="1095756" y="94488"/>
                  </a:lnTo>
                  <a:lnTo>
                    <a:pt x="1146683" y="94488"/>
                  </a:lnTo>
                  <a:lnTo>
                    <a:pt x="1190244" y="47244"/>
                  </a:lnTo>
                  <a:close/>
                </a:path>
                <a:path w="1403985" h="94614">
                  <a:moveTo>
                    <a:pt x="1260348" y="47244"/>
                  </a:moveTo>
                  <a:lnTo>
                    <a:pt x="1216787" y="0"/>
                  </a:lnTo>
                  <a:lnTo>
                    <a:pt x="1165860" y="0"/>
                  </a:lnTo>
                  <a:lnTo>
                    <a:pt x="1209421" y="47244"/>
                  </a:lnTo>
                  <a:lnTo>
                    <a:pt x="1165860" y="94488"/>
                  </a:lnTo>
                  <a:lnTo>
                    <a:pt x="1216787" y="94488"/>
                  </a:lnTo>
                  <a:lnTo>
                    <a:pt x="1260348" y="47244"/>
                  </a:lnTo>
                  <a:close/>
                </a:path>
                <a:path w="1403985" h="94614">
                  <a:moveTo>
                    <a:pt x="1331976" y="47244"/>
                  </a:moveTo>
                  <a:lnTo>
                    <a:pt x="1288415" y="0"/>
                  </a:lnTo>
                  <a:lnTo>
                    <a:pt x="1237488" y="0"/>
                  </a:lnTo>
                  <a:lnTo>
                    <a:pt x="1281049" y="47244"/>
                  </a:lnTo>
                  <a:lnTo>
                    <a:pt x="1237488" y="94488"/>
                  </a:lnTo>
                  <a:lnTo>
                    <a:pt x="1288415" y="94488"/>
                  </a:lnTo>
                  <a:lnTo>
                    <a:pt x="1331976" y="47244"/>
                  </a:lnTo>
                  <a:close/>
                </a:path>
                <a:path w="1403985" h="94614">
                  <a:moveTo>
                    <a:pt x="1403604" y="47244"/>
                  </a:moveTo>
                  <a:lnTo>
                    <a:pt x="1360043" y="0"/>
                  </a:lnTo>
                  <a:lnTo>
                    <a:pt x="1309116" y="0"/>
                  </a:lnTo>
                  <a:lnTo>
                    <a:pt x="1352677" y="47244"/>
                  </a:lnTo>
                  <a:lnTo>
                    <a:pt x="1309116" y="94488"/>
                  </a:lnTo>
                  <a:lnTo>
                    <a:pt x="1360043" y="94488"/>
                  </a:lnTo>
                  <a:lnTo>
                    <a:pt x="1403604" y="47244"/>
                  </a:lnTo>
                  <a:close/>
                </a:path>
              </a:pathLst>
            </a:custGeom>
            <a:solidFill>
              <a:srgbClr val="000000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16580" y="3718560"/>
              <a:ext cx="451104" cy="94487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812535" y="3718560"/>
              <a:ext cx="164591" cy="94487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8054340" y="3718559"/>
              <a:ext cx="807720" cy="94615"/>
            </a:xfrm>
            <a:custGeom>
              <a:avLst/>
              <a:gdLst/>
              <a:ahLst/>
              <a:cxnLst/>
              <a:rect l="l" t="t" r="r" b="b"/>
              <a:pathLst>
                <a:path w="807720" h="94614">
                  <a:moveTo>
                    <a:pt x="94488" y="47244"/>
                  </a:moveTo>
                  <a:lnTo>
                    <a:pt x="50927" y="0"/>
                  </a:lnTo>
                  <a:lnTo>
                    <a:pt x="0" y="0"/>
                  </a:lnTo>
                  <a:lnTo>
                    <a:pt x="43561" y="47244"/>
                  </a:lnTo>
                  <a:lnTo>
                    <a:pt x="0" y="94488"/>
                  </a:lnTo>
                  <a:lnTo>
                    <a:pt x="50927" y="94488"/>
                  </a:lnTo>
                  <a:lnTo>
                    <a:pt x="94488" y="47244"/>
                  </a:lnTo>
                  <a:close/>
                </a:path>
                <a:path w="807720" h="94614">
                  <a:moveTo>
                    <a:pt x="166116" y="47244"/>
                  </a:moveTo>
                  <a:lnTo>
                    <a:pt x="122555" y="0"/>
                  </a:lnTo>
                  <a:lnTo>
                    <a:pt x="71628" y="0"/>
                  </a:lnTo>
                  <a:lnTo>
                    <a:pt x="115189" y="47244"/>
                  </a:lnTo>
                  <a:lnTo>
                    <a:pt x="71628" y="94488"/>
                  </a:lnTo>
                  <a:lnTo>
                    <a:pt x="122555" y="94488"/>
                  </a:lnTo>
                  <a:lnTo>
                    <a:pt x="166116" y="47244"/>
                  </a:lnTo>
                  <a:close/>
                </a:path>
                <a:path w="807720" h="94614">
                  <a:moveTo>
                    <a:pt x="236220" y="47244"/>
                  </a:moveTo>
                  <a:lnTo>
                    <a:pt x="192659" y="0"/>
                  </a:lnTo>
                  <a:lnTo>
                    <a:pt x="141732" y="0"/>
                  </a:lnTo>
                  <a:lnTo>
                    <a:pt x="185293" y="47244"/>
                  </a:lnTo>
                  <a:lnTo>
                    <a:pt x="141732" y="94488"/>
                  </a:lnTo>
                  <a:lnTo>
                    <a:pt x="192659" y="94488"/>
                  </a:lnTo>
                  <a:lnTo>
                    <a:pt x="236220" y="47244"/>
                  </a:lnTo>
                  <a:close/>
                </a:path>
                <a:path w="807720" h="94614">
                  <a:moveTo>
                    <a:pt x="307848" y="47244"/>
                  </a:moveTo>
                  <a:lnTo>
                    <a:pt x="264287" y="0"/>
                  </a:lnTo>
                  <a:lnTo>
                    <a:pt x="213360" y="0"/>
                  </a:lnTo>
                  <a:lnTo>
                    <a:pt x="256921" y="47244"/>
                  </a:lnTo>
                  <a:lnTo>
                    <a:pt x="213360" y="94488"/>
                  </a:lnTo>
                  <a:lnTo>
                    <a:pt x="264287" y="94488"/>
                  </a:lnTo>
                  <a:lnTo>
                    <a:pt x="307848" y="47244"/>
                  </a:lnTo>
                  <a:close/>
                </a:path>
                <a:path w="807720" h="94614">
                  <a:moveTo>
                    <a:pt x="379476" y="47244"/>
                  </a:moveTo>
                  <a:lnTo>
                    <a:pt x="335915" y="0"/>
                  </a:lnTo>
                  <a:lnTo>
                    <a:pt x="284988" y="0"/>
                  </a:lnTo>
                  <a:lnTo>
                    <a:pt x="328549" y="47244"/>
                  </a:lnTo>
                  <a:lnTo>
                    <a:pt x="284988" y="94488"/>
                  </a:lnTo>
                  <a:lnTo>
                    <a:pt x="335915" y="94488"/>
                  </a:lnTo>
                  <a:lnTo>
                    <a:pt x="379476" y="47244"/>
                  </a:lnTo>
                  <a:close/>
                </a:path>
                <a:path w="807720" h="94614">
                  <a:moveTo>
                    <a:pt x="452628" y="47244"/>
                  </a:moveTo>
                  <a:lnTo>
                    <a:pt x="408432" y="0"/>
                  </a:lnTo>
                  <a:lnTo>
                    <a:pt x="356616" y="0"/>
                  </a:lnTo>
                  <a:lnTo>
                    <a:pt x="400812" y="47244"/>
                  </a:lnTo>
                  <a:lnTo>
                    <a:pt x="356616" y="94488"/>
                  </a:lnTo>
                  <a:lnTo>
                    <a:pt x="408432" y="94488"/>
                  </a:lnTo>
                  <a:lnTo>
                    <a:pt x="452628" y="47244"/>
                  </a:lnTo>
                  <a:close/>
                </a:path>
                <a:path w="807720" h="94614">
                  <a:moveTo>
                    <a:pt x="522732" y="47244"/>
                  </a:moveTo>
                  <a:lnTo>
                    <a:pt x="479171" y="0"/>
                  </a:lnTo>
                  <a:lnTo>
                    <a:pt x="428244" y="0"/>
                  </a:lnTo>
                  <a:lnTo>
                    <a:pt x="471805" y="47244"/>
                  </a:lnTo>
                  <a:lnTo>
                    <a:pt x="428244" y="94488"/>
                  </a:lnTo>
                  <a:lnTo>
                    <a:pt x="479171" y="94488"/>
                  </a:lnTo>
                  <a:lnTo>
                    <a:pt x="522732" y="47244"/>
                  </a:lnTo>
                  <a:close/>
                </a:path>
                <a:path w="807720" h="94614">
                  <a:moveTo>
                    <a:pt x="594360" y="47244"/>
                  </a:moveTo>
                  <a:lnTo>
                    <a:pt x="550799" y="0"/>
                  </a:lnTo>
                  <a:lnTo>
                    <a:pt x="499872" y="0"/>
                  </a:lnTo>
                  <a:lnTo>
                    <a:pt x="543433" y="47244"/>
                  </a:lnTo>
                  <a:lnTo>
                    <a:pt x="499872" y="94488"/>
                  </a:lnTo>
                  <a:lnTo>
                    <a:pt x="550799" y="94488"/>
                  </a:lnTo>
                  <a:lnTo>
                    <a:pt x="594360" y="47244"/>
                  </a:lnTo>
                  <a:close/>
                </a:path>
                <a:path w="807720" h="94614">
                  <a:moveTo>
                    <a:pt x="665988" y="47244"/>
                  </a:moveTo>
                  <a:lnTo>
                    <a:pt x="621792" y="0"/>
                  </a:lnTo>
                  <a:lnTo>
                    <a:pt x="569976" y="0"/>
                  </a:lnTo>
                  <a:lnTo>
                    <a:pt x="614172" y="47244"/>
                  </a:lnTo>
                  <a:lnTo>
                    <a:pt x="569976" y="94488"/>
                  </a:lnTo>
                  <a:lnTo>
                    <a:pt x="621792" y="94488"/>
                  </a:lnTo>
                  <a:lnTo>
                    <a:pt x="665988" y="47244"/>
                  </a:lnTo>
                  <a:close/>
                </a:path>
                <a:path w="807720" h="94614">
                  <a:moveTo>
                    <a:pt x="737616" y="47244"/>
                  </a:moveTo>
                  <a:lnTo>
                    <a:pt x="693420" y="0"/>
                  </a:lnTo>
                  <a:lnTo>
                    <a:pt x="641604" y="0"/>
                  </a:lnTo>
                  <a:lnTo>
                    <a:pt x="685800" y="47244"/>
                  </a:lnTo>
                  <a:lnTo>
                    <a:pt x="641604" y="94488"/>
                  </a:lnTo>
                  <a:lnTo>
                    <a:pt x="693420" y="94488"/>
                  </a:lnTo>
                  <a:lnTo>
                    <a:pt x="737616" y="47244"/>
                  </a:lnTo>
                  <a:close/>
                </a:path>
                <a:path w="807720" h="94614">
                  <a:moveTo>
                    <a:pt x="807720" y="47244"/>
                  </a:moveTo>
                  <a:lnTo>
                    <a:pt x="764159" y="0"/>
                  </a:lnTo>
                  <a:lnTo>
                    <a:pt x="713232" y="0"/>
                  </a:lnTo>
                  <a:lnTo>
                    <a:pt x="756793" y="47244"/>
                  </a:lnTo>
                  <a:lnTo>
                    <a:pt x="713232" y="94488"/>
                  </a:lnTo>
                  <a:lnTo>
                    <a:pt x="764159" y="94488"/>
                  </a:lnTo>
                  <a:lnTo>
                    <a:pt x="807720" y="47244"/>
                  </a:lnTo>
                  <a:close/>
                </a:path>
              </a:pathLst>
            </a:custGeom>
            <a:solidFill>
              <a:srgbClr val="000000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690168" y="2227579"/>
            <a:ext cx="59207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latin typeface="Trebuchet MS"/>
                <a:cs typeface="Trebuchet MS"/>
              </a:rPr>
              <a:t>поделенные</a:t>
            </a:r>
            <a:r>
              <a:rPr sz="1200" spc="2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на</a:t>
            </a:r>
            <a:r>
              <a:rPr sz="1200" spc="-1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четыре категории:</a:t>
            </a:r>
            <a:r>
              <a:rPr sz="1200" spc="-4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младшую,</a:t>
            </a:r>
            <a:r>
              <a:rPr sz="1200" spc="2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среднюю,</a:t>
            </a:r>
            <a:r>
              <a:rPr sz="120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старшую</a:t>
            </a:r>
            <a:r>
              <a:rPr sz="1200" spc="-1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и</a:t>
            </a:r>
            <a:r>
              <a:rPr sz="1200" spc="-1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специальную.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349743" y="1423161"/>
            <a:ext cx="4027804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Цель</a:t>
            </a:r>
            <a:r>
              <a:rPr sz="12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игры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280" dirty="0">
                <a:solidFill>
                  <a:srgbClr val="FFFFFF"/>
                </a:solidFill>
                <a:latin typeface="Trebuchet MS"/>
                <a:cs typeface="Trebuchet MS"/>
              </a:rPr>
              <a:t>–</a:t>
            </a:r>
            <a:r>
              <a:rPr sz="1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дать</a:t>
            </a:r>
            <a:r>
              <a:rPr sz="12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возможность</a:t>
            </a:r>
            <a:r>
              <a:rPr sz="120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детям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проявить</a:t>
            </a:r>
            <a:r>
              <a:rPr sz="120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себя,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дать</a:t>
            </a:r>
            <a:r>
              <a:rPr sz="12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импульс</a:t>
            </a:r>
            <a:r>
              <a:rPr sz="12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Trebuchet MS"/>
                <a:cs typeface="Trebuchet MS"/>
              </a:rPr>
              <a:t>к</a:t>
            </a:r>
            <a:r>
              <a:rPr sz="12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стремлениям,</a:t>
            </a:r>
            <a:r>
              <a:rPr sz="12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развить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них</a:t>
            </a:r>
            <a:r>
              <a:rPr sz="1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чувство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сопричастности</a:t>
            </a:r>
            <a:r>
              <a:rPr sz="120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45" dirty="0">
                <a:solidFill>
                  <a:srgbClr val="FFFFFF"/>
                </a:solidFill>
                <a:latin typeface="Trebuchet MS"/>
                <a:cs typeface="Trebuchet MS"/>
              </a:rPr>
              <a:t>к</a:t>
            </a:r>
            <a:r>
              <a:rPr sz="12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общему</a:t>
            </a:r>
            <a:r>
              <a:rPr sz="1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Trebuchet MS"/>
                <a:cs typeface="Trebuchet MS"/>
              </a:rPr>
              <a:t>делу,</a:t>
            </a:r>
            <a:r>
              <a:rPr sz="12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самодисциплину</a:t>
            </a:r>
            <a:r>
              <a:rPr sz="1200" spc="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Trebuchet MS"/>
                <a:cs typeface="Trebuchet MS"/>
              </a:rPr>
              <a:t>ради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общей</a:t>
            </a:r>
            <a:r>
              <a:rPr sz="1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победы,</a:t>
            </a:r>
            <a:r>
              <a:rPr sz="1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чувство</a:t>
            </a:r>
            <a:r>
              <a:rPr sz="12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долга</a:t>
            </a:r>
            <a:r>
              <a:rPr sz="1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перед</a:t>
            </a:r>
            <a:r>
              <a:rPr sz="1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своим</a:t>
            </a:r>
            <a:r>
              <a:rPr sz="1200" spc="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отрядом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перед</a:t>
            </a:r>
            <a:r>
              <a:rPr sz="12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своей</a:t>
            </a:r>
            <a:r>
              <a:rPr sz="12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страной.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99059" y="4713223"/>
            <a:ext cx="2479675" cy="1952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8625" indent="114300">
              <a:lnSpc>
                <a:spcPct val="100000"/>
              </a:lnSpc>
              <a:spcBef>
                <a:spcPts val="100"/>
              </a:spcBef>
              <a:buFont typeface="Verdana"/>
              <a:buChar char="-"/>
              <a:tabLst>
                <a:tab pos="127000" algn="l"/>
              </a:tabLst>
            </a:pPr>
            <a:r>
              <a:rPr sz="1200" b="1" spc="110" dirty="0">
                <a:solidFill>
                  <a:srgbClr val="FFFFFF"/>
                </a:solidFill>
                <a:latin typeface="Tahoma"/>
                <a:cs typeface="Tahoma"/>
              </a:rPr>
              <a:t>младшая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105" dirty="0">
                <a:solidFill>
                  <a:srgbClr val="FFFFFF"/>
                </a:solidFill>
                <a:latin typeface="Tahoma"/>
                <a:cs typeface="Tahoma"/>
              </a:rPr>
              <a:t>возрастная </a:t>
            </a:r>
            <a:r>
              <a:rPr sz="1200" b="1" spc="95" dirty="0">
                <a:solidFill>
                  <a:srgbClr val="FFFFFF"/>
                </a:solidFill>
                <a:latin typeface="Tahoma"/>
                <a:cs typeface="Tahoma"/>
              </a:rPr>
              <a:t>категория</a:t>
            </a:r>
            <a:r>
              <a:rPr sz="1200" b="1" spc="1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280" dirty="0">
                <a:solidFill>
                  <a:srgbClr val="FFFFFF"/>
                </a:solidFill>
                <a:latin typeface="Trebuchet MS"/>
                <a:cs typeface="Trebuchet MS"/>
              </a:rPr>
              <a:t>–</a:t>
            </a:r>
            <a:r>
              <a:rPr sz="12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Trebuchet MS"/>
                <a:cs typeface="Trebuchet MS"/>
              </a:rPr>
              <a:t>7–10</a:t>
            </a:r>
            <a:r>
              <a:rPr sz="1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rebuchet MS"/>
                <a:cs typeface="Trebuchet MS"/>
              </a:rPr>
              <a:t>лет</a:t>
            </a:r>
            <a:endParaRPr sz="1200">
              <a:latin typeface="Trebuchet MS"/>
              <a:cs typeface="Trebuchet MS"/>
            </a:endParaRPr>
          </a:p>
          <a:p>
            <a:pPr marL="12700" marR="504825" indent="114300">
              <a:lnSpc>
                <a:spcPct val="100000"/>
              </a:lnSpc>
              <a:spcBef>
                <a:spcPts val="600"/>
              </a:spcBef>
              <a:buFont typeface="Verdana"/>
              <a:buChar char="-"/>
              <a:tabLst>
                <a:tab pos="127000" algn="l"/>
              </a:tabLst>
            </a:pPr>
            <a:r>
              <a:rPr sz="1200" b="1" spc="114" dirty="0">
                <a:solidFill>
                  <a:srgbClr val="FFFFFF"/>
                </a:solidFill>
                <a:latin typeface="Tahoma"/>
                <a:cs typeface="Tahoma"/>
              </a:rPr>
              <a:t>средняя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105" dirty="0">
                <a:solidFill>
                  <a:srgbClr val="FFFFFF"/>
                </a:solidFill>
                <a:latin typeface="Tahoma"/>
                <a:cs typeface="Tahoma"/>
              </a:rPr>
              <a:t>возрастная </a:t>
            </a:r>
            <a:r>
              <a:rPr sz="1200" b="1" spc="95" dirty="0">
                <a:solidFill>
                  <a:srgbClr val="FFFFFF"/>
                </a:solidFill>
                <a:latin typeface="Tahoma"/>
                <a:cs typeface="Tahoma"/>
              </a:rPr>
              <a:t>категория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90" dirty="0">
                <a:solidFill>
                  <a:srgbClr val="FFFFFF"/>
                </a:solidFill>
                <a:latin typeface="Tahoma"/>
                <a:cs typeface="Tahoma"/>
              </a:rPr>
              <a:t>–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Trebuchet MS"/>
                <a:cs typeface="Trebuchet MS"/>
              </a:rPr>
              <a:t>11–13</a:t>
            </a:r>
            <a:r>
              <a:rPr sz="1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rebuchet MS"/>
                <a:cs typeface="Trebuchet MS"/>
              </a:rPr>
              <a:t>лет</a:t>
            </a:r>
            <a:endParaRPr sz="1200">
              <a:latin typeface="Trebuchet MS"/>
              <a:cs typeface="Trebuchet MS"/>
            </a:endParaRPr>
          </a:p>
          <a:p>
            <a:pPr marL="127000" indent="-114300">
              <a:lnSpc>
                <a:spcPct val="100000"/>
              </a:lnSpc>
              <a:spcBef>
                <a:spcPts val="600"/>
              </a:spcBef>
              <a:buFont typeface="Verdana"/>
              <a:buChar char="-"/>
              <a:tabLst>
                <a:tab pos="127000" algn="l"/>
              </a:tabLst>
            </a:pPr>
            <a:r>
              <a:rPr sz="1200" b="1" spc="120" dirty="0">
                <a:solidFill>
                  <a:srgbClr val="FFFFFF"/>
                </a:solidFill>
                <a:latin typeface="Tahoma"/>
                <a:cs typeface="Tahoma"/>
              </a:rPr>
              <a:t>старшая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105" dirty="0">
                <a:solidFill>
                  <a:srgbClr val="FFFFFF"/>
                </a:solidFill>
                <a:latin typeface="Tahoma"/>
                <a:cs typeface="Tahoma"/>
              </a:rPr>
              <a:t>возрастная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200" b="1" spc="90" dirty="0">
                <a:solidFill>
                  <a:srgbClr val="FFFFFF"/>
                </a:solidFill>
                <a:latin typeface="Tahoma"/>
                <a:cs typeface="Tahoma"/>
              </a:rPr>
              <a:t>категория</a:t>
            </a:r>
            <a:r>
              <a:rPr sz="1200" b="1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90" dirty="0">
                <a:solidFill>
                  <a:srgbClr val="FFFFFF"/>
                </a:solidFill>
                <a:latin typeface="Tahoma"/>
                <a:cs typeface="Tahoma"/>
              </a:rPr>
              <a:t>–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Trebuchet MS"/>
                <a:cs typeface="Trebuchet MS"/>
              </a:rPr>
              <a:t>14–17</a:t>
            </a:r>
            <a:r>
              <a:rPr sz="120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rebuchet MS"/>
                <a:cs typeface="Trebuchet MS"/>
              </a:rPr>
              <a:t>лет</a:t>
            </a:r>
            <a:endParaRPr sz="1200">
              <a:latin typeface="Trebuchet MS"/>
              <a:cs typeface="Trebuchet MS"/>
            </a:endParaRPr>
          </a:p>
          <a:p>
            <a:pPr marL="12700" marR="5080" indent="123189">
              <a:lnSpc>
                <a:spcPct val="100000"/>
              </a:lnSpc>
              <a:spcBef>
                <a:spcPts val="590"/>
              </a:spcBef>
              <a:buFont typeface="Verdana"/>
              <a:buChar char="-"/>
              <a:tabLst>
                <a:tab pos="135890" algn="l"/>
              </a:tabLst>
            </a:pPr>
            <a:r>
              <a:rPr sz="1200" b="1" spc="145" dirty="0">
                <a:solidFill>
                  <a:srgbClr val="FFFFFF"/>
                </a:solidFill>
                <a:latin typeface="Tahoma"/>
                <a:cs typeface="Tahoma"/>
              </a:rPr>
              <a:t>специальная</a:t>
            </a:r>
            <a:r>
              <a:rPr sz="1200" b="1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100" dirty="0">
                <a:solidFill>
                  <a:srgbClr val="FFFFFF"/>
                </a:solidFill>
                <a:latin typeface="Tahoma"/>
                <a:cs typeface="Tahoma"/>
              </a:rPr>
              <a:t>категория* </a:t>
            </a:r>
            <a:r>
              <a:rPr sz="1200" b="1" spc="135" dirty="0">
                <a:solidFill>
                  <a:srgbClr val="FFFFFF"/>
                </a:solidFill>
                <a:latin typeface="Tahoma"/>
                <a:cs typeface="Tahoma"/>
              </a:rPr>
              <a:t>–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Trebuchet MS"/>
                <a:cs typeface="Trebuchet MS"/>
              </a:rPr>
              <a:t>18–21</a:t>
            </a:r>
            <a:r>
              <a:rPr sz="1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rebuchet MS"/>
                <a:cs typeface="Trebuchet MS"/>
              </a:rPr>
              <a:t>год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000" spc="10" dirty="0">
                <a:solidFill>
                  <a:srgbClr val="FFFFFF"/>
                </a:solidFill>
                <a:latin typeface="Trebuchet MS"/>
                <a:cs typeface="Trebuchet MS"/>
              </a:rPr>
              <a:t>*обучающиеся</a:t>
            </a:r>
            <a:r>
              <a:rPr sz="1000" spc="20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spc="60" dirty="0">
                <a:solidFill>
                  <a:srgbClr val="FFFFFF"/>
                </a:solidFill>
                <a:latin typeface="Trebuchet MS"/>
                <a:cs typeface="Trebuchet MS"/>
              </a:rPr>
              <a:t>СПО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86" name="object 86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1610467" y="6471818"/>
            <a:ext cx="167640" cy="1432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49941"/>
            <a:ext cx="12192000" cy="6608445"/>
            <a:chOff x="0" y="249941"/>
            <a:chExt cx="12192000" cy="66084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49941"/>
              <a:ext cx="12192000" cy="66080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0876" y="440436"/>
              <a:ext cx="11872722" cy="628726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307" y="467868"/>
              <a:ext cx="11817858" cy="623239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239768" y="1033271"/>
              <a:ext cx="6085840" cy="3956685"/>
            </a:xfrm>
            <a:custGeom>
              <a:avLst/>
              <a:gdLst/>
              <a:ahLst/>
              <a:cxnLst/>
              <a:rect l="l" t="t" r="r" b="b"/>
              <a:pathLst>
                <a:path w="6085840" h="3956685">
                  <a:moveTo>
                    <a:pt x="4046220" y="0"/>
                  </a:moveTo>
                  <a:lnTo>
                    <a:pt x="1226820" y="0"/>
                  </a:lnTo>
                  <a:lnTo>
                    <a:pt x="1226820" y="915924"/>
                  </a:lnTo>
                  <a:lnTo>
                    <a:pt x="4046220" y="915924"/>
                  </a:lnTo>
                  <a:lnTo>
                    <a:pt x="4046220" y="0"/>
                  </a:lnTo>
                  <a:close/>
                </a:path>
                <a:path w="6085840" h="3956685">
                  <a:moveTo>
                    <a:pt x="6085332" y="2276856"/>
                  </a:moveTo>
                  <a:lnTo>
                    <a:pt x="0" y="2276856"/>
                  </a:lnTo>
                  <a:lnTo>
                    <a:pt x="0" y="3956304"/>
                  </a:lnTo>
                  <a:lnTo>
                    <a:pt x="6085332" y="3956304"/>
                  </a:lnTo>
                  <a:lnTo>
                    <a:pt x="6085332" y="2276856"/>
                  </a:lnTo>
                  <a:close/>
                </a:path>
              </a:pathLst>
            </a:custGeom>
            <a:solidFill>
              <a:srgbClr val="1B998D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42188" y="829055"/>
              <a:ext cx="11115040" cy="4171315"/>
            </a:xfrm>
            <a:custGeom>
              <a:avLst/>
              <a:gdLst/>
              <a:ahLst/>
              <a:cxnLst/>
              <a:rect l="l" t="t" r="r" b="b"/>
              <a:pathLst>
                <a:path w="11115040" h="4171315">
                  <a:moveTo>
                    <a:pt x="11114519" y="2464308"/>
                  </a:moveTo>
                  <a:lnTo>
                    <a:pt x="0" y="2464308"/>
                  </a:lnTo>
                  <a:lnTo>
                    <a:pt x="0" y="4171188"/>
                  </a:lnTo>
                  <a:lnTo>
                    <a:pt x="11114519" y="4171188"/>
                  </a:lnTo>
                  <a:lnTo>
                    <a:pt x="11114519" y="2464308"/>
                  </a:lnTo>
                  <a:close/>
                </a:path>
                <a:path w="11115040" h="4171315">
                  <a:moveTo>
                    <a:pt x="11114519" y="0"/>
                  </a:moveTo>
                  <a:lnTo>
                    <a:pt x="0" y="0"/>
                  </a:lnTo>
                  <a:lnTo>
                    <a:pt x="0" y="1126236"/>
                  </a:lnTo>
                  <a:lnTo>
                    <a:pt x="11114519" y="1126236"/>
                  </a:lnTo>
                  <a:lnTo>
                    <a:pt x="11114519" y="0"/>
                  </a:lnTo>
                  <a:close/>
                </a:path>
              </a:pathLst>
            </a:custGeom>
            <a:solidFill>
              <a:srgbClr val="1B998D">
                <a:alpha val="3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42188" y="1950719"/>
              <a:ext cx="11115040" cy="3274060"/>
            </a:xfrm>
            <a:custGeom>
              <a:avLst/>
              <a:gdLst/>
              <a:ahLst/>
              <a:cxnLst/>
              <a:rect l="l" t="t" r="r" b="b"/>
              <a:pathLst>
                <a:path w="11115040" h="3274060">
                  <a:moveTo>
                    <a:pt x="11114519" y="3044952"/>
                  </a:moveTo>
                  <a:lnTo>
                    <a:pt x="0" y="3044952"/>
                  </a:lnTo>
                  <a:lnTo>
                    <a:pt x="0" y="3273564"/>
                  </a:lnTo>
                  <a:lnTo>
                    <a:pt x="11114519" y="3273564"/>
                  </a:lnTo>
                  <a:lnTo>
                    <a:pt x="11114519" y="3044952"/>
                  </a:lnTo>
                  <a:close/>
                </a:path>
                <a:path w="11115040" h="3274060">
                  <a:moveTo>
                    <a:pt x="11114519" y="0"/>
                  </a:moveTo>
                  <a:lnTo>
                    <a:pt x="0" y="0"/>
                  </a:lnTo>
                  <a:lnTo>
                    <a:pt x="0" y="1368552"/>
                  </a:lnTo>
                  <a:lnTo>
                    <a:pt x="11114519" y="1368552"/>
                  </a:lnTo>
                  <a:lnTo>
                    <a:pt x="11114519" y="0"/>
                  </a:lnTo>
                  <a:close/>
                </a:path>
              </a:pathLst>
            </a:custGeom>
            <a:solidFill>
              <a:srgbClr val="E7E6E6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39768" y="1955304"/>
              <a:ext cx="6085840" cy="3268979"/>
            </a:xfrm>
            <a:custGeom>
              <a:avLst/>
              <a:gdLst/>
              <a:ahLst/>
              <a:cxnLst/>
              <a:rect l="l" t="t" r="r" b="b"/>
              <a:pathLst>
                <a:path w="6085840" h="3268979">
                  <a:moveTo>
                    <a:pt x="6085332" y="3034284"/>
                  </a:moveTo>
                  <a:lnTo>
                    <a:pt x="0" y="3034284"/>
                  </a:lnTo>
                  <a:lnTo>
                    <a:pt x="0" y="3268980"/>
                  </a:lnTo>
                  <a:lnTo>
                    <a:pt x="6085332" y="3268980"/>
                  </a:lnTo>
                  <a:lnTo>
                    <a:pt x="6085332" y="3034284"/>
                  </a:lnTo>
                  <a:close/>
                </a:path>
                <a:path w="6085840" h="3268979">
                  <a:moveTo>
                    <a:pt x="6085332" y="0"/>
                  </a:moveTo>
                  <a:lnTo>
                    <a:pt x="1226820" y="0"/>
                  </a:lnTo>
                  <a:lnTo>
                    <a:pt x="1226820" y="1363967"/>
                  </a:lnTo>
                  <a:lnTo>
                    <a:pt x="6085332" y="1363967"/>
                  </a:lnTo>
                  <a:lnTo>
                    <a:pt x="6085332" y="0"/>
                  </a:lnTo>
                  <a:close/>
                </a:path>
              </a:pathLst>
            </a:custGeom>
            <a:solidFill>
              <a:srgbClr val="AEABAB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353517"/>
              <a:ext cx="12192000" cy="74668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3547" y="486168"/>
              <a:ext cx="11802618" cy="48842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42937" y="605155"/>
              <a:ext cx="9583420" cy="4618990"/>
            </a:xfrm>
            <a:custGeom>
              <a:avLst/>
              <a:gdLst/>
              <a:ahLst/>
              <a:cxnLst/>
              <a:rect l="l" t="t" r="r" b="b"/>
              <a:pathLst>
                <a:path w="9583420" h="4618990">
                  <a:moveTo>
                    <a:pt x="400811" y="0"/>
                  </a:moveTo>
                  <a:lnTo>
                    <a:pt x="400811" y="4618482"/>
                  </a:lnTo>
                </a:path>
                <a:path w="9583420" h="4618990">
                  <a:moveTo>
                    <a:pt x="3492766" y="0"/>
                  </a:moveTo>
                  <a:lnTo>
                    <a:pt x="3492766" y="4618482"/>
                  </a:lnTo>
                </a:path>
                <a:path w="9583420" h="4618990">
                  <a:moveTo>
                    <a:pt x="4726190" y="0"/>
                  </a:moveTo>
                  <a:lnTo>
                    <a:pt x="4726190" y="4618482"/>
                  </a:lnTo>
                </a:path>
                <a:path w="9583420" h="4618990">
                  <a:moveTo>
                    <a:pt x="6233553" y="0"/>
                  </a:moveTo>
                  <a:lnTo>
                    <a:pt x="6233553" y="4618482"/>
                  </a:lnTo>
                </a:path>
                <a:path w="9583420" h="4618990">
                  <a:moveTo>
                    <a:pt x="7535557" y="0"/>
                  </a:moveTo>
                  <a:lnTo>
                    <a:pt x="7535557" y="4618482"/>
                  </a:lnTo>
                </a:path>
                <a:path w="9583420" h="4618990">
                  <a:moveTo>
                    <a:pt x="8606167" y="0"/>
                  </a:moveTo>
                  <a:lnTo>
                    <a:pt x="8606167" y="4618482"/>
                  </a:lnTo>
                </a:path>
                <a:path w="9583420" h="4618990">
                  <a:moveTo>
                    <a:pt x="0" y="422021"/>
                  </a:moveTo>
                  <a:lnTo>
                    <a:pt x="9582797" y="422021"/>
                  </a:lnTo>
                </a:path>
                <a:path w="9583420" h="4618990">
                  <a:moveTo>
                    <a:pt x="0" y="654304"/>
                  </a:moveTo>
                  <a:lnTo>
                    <a:pt x="9582797" y="654304"/>
                  </a:lnTo>
                </a:path>
                <a:path w="9583420" h="4618990">
                  <a:moveTo>
                    <a:pt x="0" y="886460"/>
                  </a:moveTo>
                  <a:lnTo>
                    <a:pt x="9582797" y="886460"/>
                  </a:lnTo>
                </a:path>
                <a:path w="9583420" h="4618990">
                  <a:moveTo>
                    <a:pt x="0" y="1118616"/>
                  </a:moveTo>
                  <a:lnTo>
                    <a:pt x="9582797" y="1118616"/>
                  </a:lnTo>
                </a:path>
                <a:path w="9583420" h="4618990">
                  <a:moveTo>
                    <a:pt x="0" y="1350772"/>
                  </a:moveTo>
                  <a:lnTo>
                    <a:pt x="9582797" y="1350772"/>
                  </a:lnTo>
                </a:path>
                <a:path w="9583420" h="4618990">
                  <a:moveTo>
                    <a:pt x="0" y="1573784"/>
                  </a:moveTo>
                  <a:lnTo>
                    <a:pt x="9582797" y="1573784"/>
                  </a:lnTo>
                </a:path>
                <a:path w="9583420" h="4618990">
                  <a:moveTo>
                    <a:pt x="0" y="1796923"/>
                  </a:moveTo>
                  <a:lnTo>
                    <a:pt x="9582797" y="1796923"/>
                  </a:lnTo>
                </a:path>
                <a:path w="9583420" h="4618990">
                  <a:moveTo>
                    <a:pt x="0" y="2029079"/>
                  </a:moveTo>
                  <a:lnTo>
                    <a:pt x="9582797" y="2029079"/>
                  </a:lnTo>
                </a:path>
                <a:path w="9583420" h="4618990">
                  <a:moveTo>
                    <a:pt x="0" y="2261235"/>
                  </a:moveTo>
                  <a:lnTo>
                    <a:pt x="9582797" y="2261235"/>
                  </a:lnTo>
                </a:path>
                <a:path w="9583420" h="4618990">
                  <a:moveTo>
                    <a:pt x="0" y="2490470"/>
                  </a:moveTo>
                  <a:lnTo>
                    <a:pt x="9582797" y="2490470"/>
                  </a:lnTo>
                </a:path>
                <a:path w="9583420" h="4618990">
                  <a:moveTo>
                    <a:pt x="0" y="2713482"/>
                  </a:moveTo>
                  <a:lnTo>
                    <a:pt x="9582797" y="2713482"/>
                  </a:lnTo>
                </a:path>
                <a:path w="9583420" h="4618990">
                  <a:moveTo>
                    <a:pt x="0" y="2992755"/>
                  </a:moveTo>
                  <a:lnTo>
                    <a:pt x="9582797" y="2992755"/>
                  </a:lnTo>
                </a:path>
                <a:path w="9583420" h="4618990">
                  <a:moveTo>
                    <a:pt x="0" y="3242818"/>
                  </a:moveTo>
                  <a:lnTo>
                    <a:pt x="9582797" y="3242818"/>
                  </a:lnTo>
                </a:path>
                <a:path w="9583420" h="4618990">
                  <a:moveTo>
                    <a:pt x="0" y="3503295"/>
                  </a:moveTo>
                  <a:lnTo>
                    <a:pt x="9582797" y="3503295"/>
                  </a:lnTo>
                </a:path>
                <a:path w="9583420" h="4618990">
                  <a:moveTo>
                    <a:pt x="0" y="3726307"/>
                  </a:moveTo>
                  <a:lnTo>
                    <a:pt x="9582797" y="3726307"/>
                  </a:lnTo>
                </a:path>
                <a:path w="9583420" h="4618990">
                  <a:moveTo>
                    <a:pt x="0" y="3949446"/>
                  </a:moveTo>
                  <a:lnTo>
                    <a:pt x="9582797" y="3949446"/>
                  </a:lnTo>
                </a:path>
                <a:path w="9583420" h="4618990">
                  <a:moveTo>
                    <a:pt x="0" y="4172458"/>
                  </a:moveTo>
                  <a:lnTo>
                    <a:pt x="9582797" y="4172458"/>
                  </a:lnTo>
                </a:path>
                <a:path w="9583420" h="4618990">
                  <a:moveTo>
                    <a:pt x="0" y="4395470"/>
                  </a:moveTo>
                  <a:lnTo>
                    <a:pt x="9582797" y="439547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10869" y="626745"/>
            <a:ext cx="224154" cy="269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800" b="1" spc="75" dirty="0">
                <a:latin typeface="Tahoma"/>
                <a:cs typeface="Tahoma"/>
              </a:rPr>
              <a:t>№ </a:t>
            </a:r>
            <a:r>
              <a:rPr sz="800" b="1" spc="-25" dirty="0">
                <a:latin typeface="Tahoma"/>
                <a:cs typeface="Tahoma"/>
              </a:rPr>
              <a:t>п/п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22373" y="626745"/>
            <a:ext cx="935990" cy="269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7475" marR="5080" indent="-105410">
              <a:lnSpc>
                <a:spcPct val="100000"/>
              </a:lnSpc>
              <a:spcBef>
                <a:spcPts val="105"/>
              </a:spcBef>
            </a:pPr>
            <a:r>
              <a:rPr sz="800" b="1" spc="65" dirty="0">
                <a:latin typeface="Tahoma"/>
                <a:cs typeface="Tahoma"/>
              </a:rPr>
              <a:t>Наименование состязания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56938" y="626745"/>
            <a:ext cx="789940" cy="269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7810" marR="5080" indent="-245745">
              <a:lnSpc>
                <a:spcPct val="100000"/>
              </a:lnSpc>
              <a:spcBef>
                <a:spcPts val="105"/>
              </a:spcBef>
            </a:pPr>
            <a:r>
              <a:rPr sz="800" b="1" spc="60" dirty="0">
                <a:latin typeface="Tahoma"/>
                <a:cs typeface="Tahoma"/>
              </a:rPr>
              <a:t>Отборочный </a:t>
            </a:r>
            <a:r>
              <a:rPr sz="800" b="1" spc="55" dirty="0">
                <a:latin typeface="Tahoma"/>
                <a:cs typeface="Tahoma"/>
              </a:rPr>
              <a:t>этап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65140" y="626745"/>
            <a:ext cx="131635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spc="60" dirty="0">
                <a:latin typeface="Tahoma"/>
                <a:cs typeface="Tahoma"/>
              </a:rPr>
              <a:t>Муниципальный</a:t>
            </a:r>
            <a:r>
              <a:rPr sz="800" b="1" spc="-50" dirty="0">
                <a:latin typeface="Tahoma"/>
                <a:cs typeface="Tahoma"/>
              </a:rPr>
              <a:t> </a:t>
            </a:r>
            <a:r>
              <a:rPr sz="800" b="1" spc="55" dirty="0">
                <a:latin typeface="Tahoma"/>
                <a:cs typeface="Tahoma"/>
              </a:rPr>
              <a:t>этап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73848" y="626745"/>
            <a:ext cx="907415" cy="2698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00" marR="5080" indent="-304800">
              <a:lnSpc>
                <a:spcPct val="100000"/>
              </a:lnSpc>
              <a:spcBef>
                <a:spcPts val="105"/>
              </a:spcBef>
            </a:pPr>
            <a:r>
              <a:rPr sz="800" b="1" spc="50" dirty="0">
                <a:latin typeface="Tahoma"/>
                <a:cs typeface="Tahoma"/>
              </a:rPr>
              <a:t>Региональный </a:t>
            </a:r>
            <a:r>
              <a:rPr sz="800" b="1" spc="55" dirty="0">
                <a:latin typeface="Tahoma"/>
                <a:cs typeface="Tahoma"/>
              </a:rPr>
              <a:t>этап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48218" y="626745"/>
            <a:ext cx="93535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spc="60" dirty="0">
                <a:latin typeface="Tahoma"/>
                <a:cs typeface="Tahoma"/>
              </a:rPr>
              <a:t>Окружной</a:t>
            </a:r>
            <a:r>
              <a:rPr sz="800" b="1" spc="-80" dirty="0">
                <a:latin typeface="Tahoma"/>
                <a:cs typeface="Tahoma"/>
              </a:rPr>
              <a:t> </a:t>
            </a:r>
            <a:r>
              <a:rPr sz="800" b="1" spc="55" dirty="0">
                <a:latin typeface="Tahoma"/>
                <a:cs typeface="Tahoma"/>
              </a:rPr>
              <a:t>этап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598532" y="626745"/>
            <a:ext cx="47879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spc="-10" dirty="0">
                <a:latin typeface="Tahoma"/>
                <a:cs typeface="Tahoma"/>
              </a:rPr>
              <a:t>Финал*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3833" y="1074547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11681" y="1074547"/>
            <a:ext cx="12115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Военизированная</a:t>
            </a:r>
            <a:r>
              <a:rPr sz="700" spc="14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эстафета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183884" y="1076960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589901" y="1076960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03833" y="1306829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11681" y="1306829"/>
            <a:ext cx="12687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Общевойсковая</a:t>
            </a:r>
            <a:r>
              <a:rPr sz="700" spc="10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грамотность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183884" y="1309242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589901" y="1309242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3833" y="1538986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211681" y="1538986"/>
            <a:ext cx="9277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Строевая</a:t>
            </a:r>
            <a:r>
              <a:rPr sz="700" spc="6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подготовка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83884" y="154152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589901" y="154152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3833" y="1771268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211681" y="1771268"/>
            <a:ext cx="25514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Основы</a:t>
            </a:r>
            <a:r>
              <a:rPr sz="700" spc="15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российской государственности</a:t>
            </a:r>
            <a:r>
              <a:rPr sz="700" spc="50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и</a:t>
            </a:r>
            <a:r>
              <a:rPr sz="700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военной</a:t>
            </a:r>
            <a:r>
              <a:rPr sz="700" spc="3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истории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83884" y="1773123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589011" y="1773123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3833" y="1998979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211681" y="1998979"/>
            <a:ext cx="9931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Trebuchet MS"/>
                <a:cs typeface="Trebuchet MS"/>
              </a:rPr>
              <a:t>Тактическая</a:t>
            </a:r>
            <a:r>
              <a:rPr sz="700" spc="4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медицина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183884" y="200113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589011" y="200113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735059" y="1998979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810368" y="200113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03833" y="2221737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11681" y="2221737"/>
            <a:ext cx="874394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rebuchet MS"/>
                <a:cs typeface="Trebuchet MS"/>
              </a:rPr>
              <a:t>Огневая</a:t>
            </a:r>
            <a:r>
              <a:rPr sz="700" spc="5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подготовка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83884" y="222427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589011" y="222427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735059" y="2221737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799701" y="222173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03833" y="2449448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211681" y="2449448"/>
            <a:ext cx="22466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Радиационная,</a:t>
            </a:r>
            <a:r>
              <a:rPr sz="700" dirty="0">
                <a:latin typeface="Trebuchet MS"/>
                <a:cs typeface="Trebuchet MS"/>
              </a:rPr>
              <a:t> химическая</a:t>
            </a:r>
            <a:r>
              <a:rPr sz="700" spc="10" dirty="0">
                <a:latin typeface="Trebuchet MS"/>
                <a:cs typeface="Trebuchet MS"/>
              </a:rPr>
              <a:t> и</a:t>
            </a:r>
            <a:r>
              <a:rPr sz="700" spc="-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биологическая</a:t>
            </a:r>
            <a:r>
              <a:rPr sz="700" spc="1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защита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184138" y="244944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589901" y="244944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735314" y="2451861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799701" y="245186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03833" y="2681731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211681" y="2681731"/>
            <a:ext cx="16611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rebuchet MS"/>
                <a:cs typeface="Trebuchet MS"/>
              </a:rPr>
              <a:t>Выживание</a:t>
            </a:r>
            <a:r>
              <a:rPr sz="700" spc="3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в</a:t>
            </a:r>
            <a:r>
              <a:rPr sz="700" spc="2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экстремальных</a:t>
            </a:r>
            <a:r>
              <a:rPr sz="700" spc="8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условиях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183884" y="268414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589011" y="268414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735314" y="2684144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799701" y="268414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03833" y="2912491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211681" y="2912491"/>
            <a:ext cx="21710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Инженерное</a:t>
            </a:r>
            <a:r>
              <a:rPr sz="700" spc="-5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оборудование</a:t>
            </a:r>
            <a:r>
              <a:rPr sz="700" spc="-10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и</a:t>
            </a:r>
            <a:r>
              <a:rPr sz="700" spc="-35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маскировка</a:t>
            </a:r>
            <a:r>
              <a:rPr sz="700" spc="-10" dirty="0">
                <a:latin typeface="Trebuchet MS"/>
                <a:cs typeface="Trebuchet MS"/>
              </a:rPr>
              <a:t> позиций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589011" y="291490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735059" y="2912491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799701" y="291249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77925" y="3138677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211681" y="3138677"/>
            <a:ext cx="10439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Trebuchet MS"/>
                <a:cs typeface="Trebuchet MS"/>
              </a:rPr>
              <a:t>Тактическая</a:t>
            </a:r>
            <a:r>
              <a:rPr sz="700" spc="4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подготовка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183884" y="314109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589011" y="314109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8773159" y="3138677"/>
            <a:ext cx="812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799701" y="314109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877925" y="3389757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211681" y="3389757"/>
            <a:ext cx="106680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14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командиров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813553" y="338975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6183884" y="3392170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589011" y="3392170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8734425" y="3392170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9799701" y="3392170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77925" y="3654678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211681" y="3654678"/>
            <a:ext cx="11201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14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штурмовиков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813553" y="365709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6184138" y="365467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7589011" y="365467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8735059" y="3654678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9799701" y="365709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877925" y="3910076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211681" y="3910076"/>
            <a:ext cx="103505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2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политруков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813553" y="391007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6184138" y="391007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7589011" y="3912489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735059" y="3910076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9799701" y="3912489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877925" y="4151757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211681" y="4151757"/>
            <a:ext cx="99695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2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военкоров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813553" y="415175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6184138" y="415175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589011" y="415175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735059" y="4151757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9799701" y="4154170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877925" y="4374896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1211681" y="4374896"/>
            <a:ext cx="9010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2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саперов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4813553" y="437489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6184138" y="437489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7589011" y="4377309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8735059" y="4374896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9799701" y="437489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877925" y="4598034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1211681" y="4598034"/>
            <a:ext cx="9131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2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медиков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4813553" y="459803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6184138" y="459803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7589011" y="459803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8735059" y="4598034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9799701" y="4598034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77925" y="4821173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211681" y="4821173"/>
            <a:ext cx="13100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Состязание</a:t>
            </a:r>
            <a:r>
              <a:rPr sz="700" spc="100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операторов</a:t>
            </a:r>
            <a:r>
              <a:rPr sz="700" spc="60" dirty="0">
                <a:latin typeface="Trebuchet MS"/>
                <a:cs typeface="Trebuchet MS"/>
              </a:rPr>
              <a:t> </a:t>
            </a:r>
            <a:r>
              <a:rPr sz="700" spc="-20" dirty="0">
                <a:latin typeface="Trebuchet MS"/>
                <a:cs typeface="Trebuchet MS"/>
              </a:rPr>
              <a:t>БПЛА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813553" y="4821173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6184138" y="4821173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7589901" y="4821173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8735059" y="4823205"/>
            <a:ext cx="1600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V**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9799701" y="482320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877925" y="5043627"/>
            <a:ext cx="129539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Trebuchet MS"/>
                <a:cs typeface="Trebuchet MS"/>
              </a:rPr>
              <a:t>18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1211681" y="5043627"/>
            <a:ext cx="13493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Trebuchet MS"/>
                <a:cs typeface="Trebuchet MS"/>
              </a:rPr>
              <a:t>Тактическая</a:t>
            </a:r>
            <a:r>
              <a:rPr sz="700" spc="1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игра</a:t>
            </a:r>
            <a:r>
              <a:rPr sz="700" spc="-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на</a:t>
            </a:r>
            <a:r>
              <a:rPr sz="700" spc="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местности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4813553" y="504362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6184138" y="504362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7589901" y="504362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8776207" y="504634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9799701" y="504362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299415" y="5673649"/>
            <a:ext cx="271145" cy="2590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919"/>
              </a:lnSpc>
              <a:spcBef>
                <a:spcPts val="100"/>
              </a:spcBef>
            </a:pPr>
            <a:r>
              <a:rPr sz="900" dirty="0">
                <a:latin typeface="Trebuchet MS"/>
                <a:cs typeface="Trebuchet MS"/>
              </a:rPr>
              <a:t>7-</a:t>
            </a:r>
            <a:r>
              <a:rPr sz="900" spc="-25" dirty="0">
                <a:latin typeface="Trebuchet MS"/>
                <a:cs typeface="Trebuchet MS"/>
              </a:rPr>
              <a:t>10</a:t>
            </a:r>
            <a:endParaRPr sz="900">
              <a:latin typeface="Trebuchet MS"/>
              <a:cs typeface="Trebuchet MS"/>
            </a:endParaRPr>
          </a:p>
          <a:p>
            <a:pPr marL="42545">
              <a:lnSpc>
                <a:spcPts val="919"/>
              </a:lnSpc>
            </a:pPr>
            <a:r>
              <a:rPr sz="900" spc="-25" dirty="0">
                <a:latin typeface="Trebuchet MS"/>
                <a:cs typeface="Trebuchet MS"/>
              </a:rPr>
              <a:t>лет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742937" y="5261864"/>
            <a:ext cx="9583420" cy="1435735"/>
          </a:xfrm>
          <a:custGeom>
            <a:avLst/>
            <a:gdLst/>
            <a:ahLst/>
            <a:cxnLst/>
            <a:rect l="l" t="t" r="r" b="b"/>
            <a:pathLst>
              <a:path w="9583420" h="1435734">
                <a:moveTo>
                  <a:pt x="401243" y="0"/>
                </a:moveTo>
                <a:lnTo>
                  <a:pt x="401243" y="1435633"/>
                </a:lnTo>
              </a:path>
              <a:path w="9583420" h="1435734">
                <a:moveTo>
                  <a:pt x="3492766" y="0"/>
                </a:moveTo>
                <a:lnTo>
                  <a:pt x="3492766" y="1435633"/>
                </a:lnTo>
              </a:path>
              <a:path w="9583420" h="1435734">
                <a:moveTo>
                  <a:pt x="4726190" y="0"/>
                </a:moveTo>
                <a:lnTo>
                  <a:pt x="4726190" y="1435633"/>
                </a:lnTo>
              </a:path>
              <a:path w="9583420" h="1435734">
                <a:moveTo>
                  <a:pt x="6233553" y="0"/>
                </a:moveTo>
                <a:lnTo>
                  <a:pt x="6233553" y="1435633"/>
                </a:lnTo>
              </a:path>
              <a:path w="9583420" h="1435734">
                <a:moveTo>
                  <a:pt x="7535557" y="0"/>
                </a:moveTo>
                <a:lnTo>
                  <a:pt x="7535557" y="1435633"/>
                </a:lnTo>
              </a:path>
              <a:path w="9583420" h="1435734">
                <a:moveTo>
                  <a:pt x="8606167" y="0"/>
                </a:moveTo>
                <a:lnTo>
                  <a:pt x="8606167" y="1435633"/>
                </a:lnTo>
              </a:path>
              <a:path w="9583420" h="1435734">
                <a:moveTo>
                  <a:pt x="0" y="202565"/>
                </a:moveTo>
                <a:lnTo>
                  <a:pt x="9582797" y="202565"/>
                </a:lnTo>
              </a:path>
              <a:path w="9583420" h="1435734">
                <a:moveTo>
                  <a:pt x="0" y="412229"/>
                </a:moveTo>
                <a:lnTo>
                  <a:pt x="9582797" y="412229"/>
                </a:lnTo>
              </a:path>
              <a:path w="9583420" h="1435734">
                <a:moveTo>
                  <a:pt x="0" y="621880"/>
                </a:moveTo>
                <a:lnTo>
                  <a:pt x="9582797" y="621880"/>
                </a:lnTo>
              </a:path>
              <a:path w="9583420" h="1435734">
                <a:moveTo>
                  <a:pt x="0" y="831519"/>
                </a:moveTo>
                <a:lnTo>
                  <a:pt x="9582797" y="831519"/>
                </a:lnTo>
              </a:path>
              <a:path w="9583420" h="1435734">
                <a:moveTo>
                  <a:pt x="0" y="1032891"/>
                </a:moveTo>
                <a:lnTo>
                  <a:pt x="9582797" y="1032891"/>
                </a:lnTo>
              </a:path>
              <a:path w="9583420" h="1435734">
                <a:moveTo>
                  <a:pt x="0" y="1234262"/>
                </a:moveTo>
                <a:lnTo>
                  <a:pt x="9582797" y="12342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904138" y="5295138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1212291" y="5295138"/>
            <a:ext cx="12757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rebuchet MS"/>
                <a:cs typeface="Trebuchet MS"/>
              </a:rPr>
              <a:t>Основы</a:t>
            </a:r>
            <a:r>
              <a:rPr sz="700" spc="10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строевой</a:t>
            </a:r>
            <a:r>
              <a:rPr sz="700" spc="10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подготовки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813553" y="529513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6184138" y="529513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589901" y="5297551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904138" y="5501436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1212291" y="5501436"/>
            <a:ext cx="6959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rebuchet MS"/>
                <a:cs typeface="Trebuchet MS"/>
              </a:rPr>
              <a:t>Первая</a:t>
            </a:r>
            <a:r>
              <a:rPr sz="700" spc="6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помощь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4813553" y="550326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6183884" y="550326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7589901" y="550326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904138" y="5711138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1212291" y="5711138"/>
            <a:ext cx="84518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rebuchet MS"/>
                <a:cs typeface="Trebuchet MS"/>
              </a:rPr>
              <a:t>История</a:t>
            </a:r>
            <a:r>
              <a:rPr sz="700" spc="9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Отечества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4813553" y="571296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6183884" y="571296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7589901" y="5712967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904138" y="5920841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1212291" y="5920841"/>
            <a:ext cx="121793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Викторина</a:t>
            </a:r>
            <a:r>
              <a:rPr sz="700" spc="-2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«Герои</a:t>
            </a:r>
            <a:r>
              <a:rPr sz="700" spc="-10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в</a:t>
            </a:r>
            <a:r>
              <a:rPr sz="700" spc="-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форме»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4813553" y="592297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6183884" y="592297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7589011" y="592297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904138" y="6126276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1212291" y="6126276"/>
            <a:ext cx="12166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Спортивная</a:t>
            </a:r>
            <a:r>
              <a:rPr sz="700" spc="25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игра</a:t>
            </a:r>
            <a:r>
              <a:rPr sz="700" spc="-1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«Снайпер»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4813553" y="612871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6183884" y="612871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7589011" y="6128715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904138" y="6327749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5" name="object 155"/>
          <p:cNvSpPr txBox="1"/>
          <p:nvPr/>
        </p:nvSpPr>
        <p:spPr>
          <a:xfrm>
            <a:off x="1212291" y="6327749"/>
            <a:ext cx="14331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10" dirty="0">
                <a:latin typeface="Trebuchet MS"/>
                <a:cs typeface="Trebuchet MS"/>
              </a:rPr>
              <a:t>Маршрутная</a:t>
            </a:r>
            <a:r>
              <a:rPr sz="700" spc="25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игра</a:t>
            </a:r>
            <a:r>
              <a:rPr sz="700" spc="-15" dirty="0">
                <a:latin typeface="Trebuchet MS"/>
                <a:cs typeface="Trebuchet MS"/>
              </a:rPr>
              <a:t> </a:t>
            </a:r>
            <a:r>
              <a:rPr sz="700" spc="10" dirty="0">
                <a:latin typeface="Trebuchet MS"/>
                <a:cs typeface="Trebuchet MS"/>
              </a:rPr>
              <a:t>«Зарничка</a:t>
            </a:r>
            <a:r>
              <a:rPr sz="700" spc="5" dirty="0">
                <a:latin typeface="Trebuchet MS"/>
                <a:cs typeface="Trebuchet MS"/>
              </a:rPr>
              <a:t> </a:t>
            </a:r>
            <a:r>
              <a:rPr sz="700" spc="-20" dirty="0">
                <a:latin typeface="Trebuchet MS"/>
                <a:cs typeface="Trebuchet MS"/>
              </a:rPr>
              <a:t>2.0»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4813553" y="633018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6183884" y="633018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7589011" y="6330188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904138" y="6529222"/>
            <a:ext cx="768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0" name="object 160"/>
          <p:cNvSpPr txBox="1"/>
          <p:nvPr/>
        </p:nvSpPr>
        <p:spPr>
          <a:xfrm>
            <a:off x="1212291" y="6529222"/>
            <a:ext cx="13411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rebuchet MS"/>
                <a:cs typeface="Trebuchet MS"/>
              </a:rPr>
              <a:t>Конкурс</a:t>
            </a:r>
            <a:r>
              <a:rPr sz="700" spc="6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«Приветствие</a:t>
            </a:r>
            <a:r>
              <a:rPr sz="700" spc="40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отряда»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4813553" y="653135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6183884" y="653135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7589011" y="6531356"/>
            <a:ext cx="781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0" dirty="0">
                <a:latin typeface="Trebuchet MS"/>
                <a:cs typeface="Trebuchet MS"/>
              </a:rPr>
              <a:t>V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10514838" y="1179956"/>
            <a:ext cx="1156335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rebuchet MS"/>
                <a:cs typeface="Trebuchet MS"/>
              </a:rPr>
              <a:t>Общие подготовительные дисциплины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10514838" y="2459862"/>
            <a:ext cx="12604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rebuchet MS"/>
                <a:cs typeface="Trebuchet MS"/>
              </a:rPr>
              <a:t>Дисциплины,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latin typeface="Trebuchet MS"/>
                <a:cs typeface="Trebuchet MS"/>
              </a:rPr>
              <a:t>необходимые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рамках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начальной </a:t>
            </a:r>
            <a:r>
              <a:rPr sz="1000" dirty="0">
                <a:latin typeface="Trebuchet MS"/>
                <a:cs typeface="Trebuchet MS"/>
              </a:rPr>
              <a:t>военной</a:t>
            </a:r>
            <a:r>
              <a:rPr sz="1000" spc="10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подготовки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10514838" y="3832605"/>
            <a:ext cx="13633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rebuchet MS"/>
                <a:cs typeface="Trebuchet MS"/>
              </a:rPr>
              <a:t>Специализированные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10514838" y="3985005"/>
            <a:ext cx="1144270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rebuchet MS"/>
                <a:cs typeface="Trebuchet MS"/>
              </a:rPr>
              <a:t>дисциплины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соответствии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с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ролью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участника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10451338" y="5018278"/>
            <a:ext cx="9969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Trebuchet MS"/>
                <a:cs typeface="Trebuchet MS"/>
              </a:rPr>
              <a:t>Синтез</a:t>
            </a:r>
            <a:r>
              <a:rPr sz="1000" spc="16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навыков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10514838" y="5737656"/>
            <a:ext cx="122301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Trebuchet MS"/>
                <a:cs typeface="Trebuchet MS"/>
              </a:rPr>
              <a:t>Общеразвивающие дисциплины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70" name="object 170"/>
          <p:cNvGrpSpPr/>
          <p:nvPr/>
        </p:nvGrpSpPr>
        <p:grpSpPr>
          <a:xfrm>
            <a:off x="188213" y="76581"/>
            <a:ext cx="11801475" cy="6482715"/>
            <a:chOff x="188213" y="76581"/>
            <a:chExt cx="11801475" cy="6482715"/>
          </a:xfrm>
        </p:grpSpPr>
        <p:pic>
          <p:nvPicPr>
            <p:cNvPr id="171" name="object 17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754611" y="6416040"/>
              <a:ext cx="171297" cy="143255"/>
            </a:xfrm>
            <a:prstGeom prst="rect">
              <a:avLst/>
            </a:prstGeom>
          </p:spPr>
        </p:pic>
        <p:sp>
          <p:nvSpPr>
            <p:cNvPr id="172" name="object 172"/>
            <p:cNvSpPr/>
            <p:nvPr/>
          </p:nvSpPr>
          <p:spPr>
            <a:xfrm>
              <a:off x="288886" y="84201"/>
              <a:ext cx="4703445" cy="198120"/>
            </a:xfrm>
            <a:custGeom>
              <a:avLst/>
              <a:gdLst/>
              <a:ahLst/>
              <a:cxnLst/>
              <a:rect l="l" t="t" r="r" b="b"/>
              <a:pathLst>
                <a:path w="4703445" h="198120">
                  <a:moveTo>
                    <a:pt x="1399070" y="95503"/>
                  </a:moveTo>
                  <a:lnTo>
                    <a:pt x="1364018" y="103504"/>
                  </a:lnTo>
                  <a:lnTo>
                    <a:pt x="1359700" y="107442"/>
                  </a:lnTo>
                  <a:lnTo>
                    <a:pt x="1359700" y="115950"/>
                  </a:lnTo>
                  <a:lnTo>
                    <a:pt x="1365415" y="120650"/>
                  </a:lnTo>
                  <a:lnTo>
                    <a:pt x="1393101" y="120650"/>
                  </a:lnTo>
                  <a:lnTo>
                    <a:pt x="1399070" y="115950"/>
                  </a:lnTo>
                  <a:lnTo>
                    <a:pt x="1399070" y="95503"/>
                  </a:lnTo>
                  <a:close/>
                </a:path>
                <a:path w="4703445" h="198120">
                  <a:moveTo>
                    <a:pt x="4528477" y="94615"/>
                  </a:moveTo>
                  <a:lnTo>
                    <a:pt x="4528477" y="120523"/>
                  </a:lnTo>
                  <a:lnTo>
                    <a:pt x="4561116" y="120523"/>
                  </a:lnTo>
                  <a:lnTo>
                    <a:pt x="4567085" y="115697"/>
                  </a:lnTo>
                  <a:lnTo>
                    <a:pt x="4567085" y="99695"/>
                  </a:lnTo>
                  <a:lnTo>
                    <a:pt x="4561116" y="94615"/>
                  </a:lnTo>
                  <a:lnTo>
                    <a:pt x="4528477" y="94615"/>
                  </a:lnTo>
                  <a:close/>
                </a:path>
                <a:path w="4703445" h="198120">
                  <a:moveTo>
                    <a:pt x="2394877" y="94615"/>
                  </a:moveTo>
                  <a:lnTo>
                    <a:pt x="2394877" y="120523"/>
                  </a:lnTo>
                  <a:lnTo>
                    <a:pt x="2427516" y="120523"/>
                  </a:lnTo>
                  <a:lnTo>
                    <a:pt x="2433485" y="115697"/>
                  </a:lnTo>
                  <a:lnTo>
                    <a:pt x="2433485" y="99695"/>
                  </a:lnTo>
                  <a:lnTo>
                    <a:pt x="2427516" y="94615"/>
                  </a:lnTo>
                  <a:lnTo>
                    <a:pt x="2394877" y="94615"/>
                  </a:lnTo>
                  <a:close/>
                </a:path>
                <a:path w="4703445" h="198120">
                  <a:moveTo>
                    <a:pt x="2038261" y="94615"/>
                  </a:moveTo>
                  <a:lnTo>
                    <a:pt x="2038261" y="120523"/>
                  </a:lnTo>
                  <a:lnTo>
                    <a:pt x="2070900" y="120523"/>
                  </a:lnTo>
                  <a:lnTo>
                    <a:pt x="2076869" y="115697"/>
                  </a:lnTo>
                  <a:lnTo>
                    <a:pt x="2076869" y="99695"/>
                  </a:lnTo>
                  <a:lnTo>
                    <a:pt x="2070900" y="94615"/>
                  </a:lnTo>
                  <a:lnTo>
                    <a:pt x="2038261" y="94615"/>
                  </a:lnTo>
                  <a:close/>
                </a:path>
                <a:path w="4703445" h="198120">
                  <a:moveTo>
                    <a:pt x="1207681" y="91694"/>
                  </a:moveTo>
                  <a:lnTo>
                    <a:pt x="1207681" y="120650"/>
                  </a:lnTo>
                  <a:lnTo>
                    <a:pt x="1239431" y="120650"/>
                  </a:lnTo>
                  <a:lnTo>
                    <a:pt x="1245400" y="115950"/>
                  </a:lnTo>
                  <a:lnTo>
                    <a:pt x="1245400" y="96266"/>
                  </a:lnTo>
                  <a:lnTo>
                    <a:pt x="1239939" y="91694"/>
                  </a:lnTo>
                  <a:lnTo>
                    <a:pt x="1207681" y="91694"/>
                  </a:lnTo>
                  <a:close/>
                </a:path>
                <a:path w="4703445" h="198120">
                  <a:moveTo>
                    <a:pt x="692556" y="91694"/>
                  </a:moveTo>
                  <a:lnTo>
                    <a:pt x="692556" y="120650"/>
                  </a:lnTo>
                  <a:lnTo>
                    <a:pt x="724357" y="120650"/>
                  </a:lnTo>
                  <a:lnTo>
                    <a:pt x="730300" y="115950"/>
                  </a:lnTo>
                  <a:lnTo>
                    <a:pt x="730300" y="96266"/>
                  </a:lnTo>
                  <a:lnTo>
                    <a:pt x="724814" y="91694"/>
                  </a:lnTo>
                  <a:lnTo>
                    <a:pt x="692556" y="91694"/>
                  </a:lnTo>
                  <a:close/>
                </a:path>
                <a:path w="4703445" h="198120">
                  <a:moveTo>
                    <a:pt x="2890304" y="39497"/>
                  </a:moveTo>
                  <a:lnTo>
                    <a:pt x="2883573" y="44830"/>
                  </a:lnTo>
                  <a:lnTo>
                    <a:pt x="2883573" y="112902"/>
                  </a:lnTo>
                  <a:lnTo>
                    <a:pt x="2870111" y="125095"/>
                  </a:lnTo>
                  <a:lnTo>
                    <a:pt x="2915196" y="125095"/>
                  </a:lnTo>
                  <a:lnTo>
                    <a:pt x="2915196" y="39497"/>
                  </a:lnTo>
                  <a:lnTo>
                    <a:pt x="2890304" y="39497"/>
                  </a:lnTo>
                  <a:close/>
                </a:path>
                <a:path w="4703445" h="198120">
                  <a:moveTo>
                    <a:pt x="1207681" y="39497"/>
                  </a:moveTo>
                  <a:lnTo>
                    <a:pt x="1207681" y="63753"/>
                  </a:lnTo>
                  <a:lnTo>
                    <a:pt x="1239431" y="63753"/>
                  </a:lnTo>
                  <a:lnTo>
                    <a:pt x="1244892" y="59181"/>
                  </a:lnTo>
                  <a:lnTo>
                    <a:pt x="1244892" y="44069"/>
                  </a:lnTo>
                  <a:lnTo>
                    <a:pt x="1239431" y="39497"/>
                  </a:lnTo>
                  <a:lnTo>
                    <a:pt x="1207681" y="39497"/>
                  </a:lnTo>
                  <a:close/>
                </a:path>
                <a:path w="4703445" h="198120">
                  <a:moveTo>
                    <a:pt x="1040803" y="39497"/>
                  </a:moveTo>
                  <a:lnTo>
                    <a:pt x="1034580" y="44323"/>
                  </a:lnTo>
                  <a:lnTo>
                    <a:pt x="1034580" y="115443"/>
                  </a:lnTo>
                  <a:lnTo>
                    <a:pt x="1041057" y="120650"/>
                  </a:lnTo>
                  <a:lnTo>
                    <a:pt x="1068743" y="120650"/>
                  </a:lnTo>
                  <a:lnTo>
                    <a:pt x="1075093" y="115443"/>
                  </a:lnTo>
                  <a:lnTo>
                    <a:pt x="1075093" y="44323"/>
                  </a:lnTo>
                  <a:lnTo>
                    <a:pt x="1068870" y="39497"/>
                  </a:lnTo>
                  <a:lnTo>
                    <a:pt x="1040803" y="39497"/>
                  </a:lnTo>
                  <a:close/>
                </a:path>
                <a:path w="4703445" h="198120">
                  <a:moveTo>
                    <a:pt x="692556" y="39497"/>
                  </a:moveTo>
                  <a:lnTo>
                    <a:pt x="692556" y="63753"/>
                  </a:lnTo>
                  <a:lnTo>
                    <a:pt x="724357" y="63753"/>
                  </a:lnTo>
                  <a:lnTo>
                    <a:pt x="729843" y="59181"/>
                  </a:lnTo>
                  <a:lnTo>
                    <a:pt x="729843" y="44069"/>
                  </a:lnTo>
                  <a:lnTo>
                    <a:pt x="724357" y="39497"/>
                  </a:lnTo>
                  <a:lnTo>
                    <a:pt x="692556" y="39497"/>
                  </a:lnTo>
                  <a:close/>
                </a:path>
                <a:path w="4703445" h="198120">
                  <a:moveTo>
                    <a:pt x="372516" y="39497"/>
                  </a:moveTo>
                  <a:lnTo>
                    <a:pt x="372516" y="65404"/>
                  </a:lnTo>
                  <a:lnTo>
                    <a:pt x="405231" y="65404"/>
                  </a:lnTo>
                  <a:lnTo>
                    <a:pt x="411175" y="60325"/>
                  </a:lnTo>
                  <a:lnTo>
                    <a:pt x="411175" y="44323"/>
                  </a:lnTo>
                  <a:lnTo>
                    <a:pt x="405231" y="39497"/>
                  </a:lnTo>
                  <a:lnTo>
                    <a:pt x="372516" y="39497"/>
                  </a:lnTo>
                  <a:close/>
                </a:path>
                <a:path w="4703445" h="198120">
                  <a:moveTo>
                    <a:pt x="205638" y="39497"/>
                  </a:moveTo>
                  <a:lnTo>
                    <a:pt x="199466" y="44323"/>
                  </a:lnTo>
                  <a:lnTo>
                    <a:pt x="199466" y="115443"/>
                  </a:lnTo>
                  <a:lnTo>
                    <a:pt x="205867" y="120650"/>
                  </a:lnTo>
                  <a:lnTo>
                    <a:pt x="233553" y="120650"/>
                  </a:lnTo>
                  <a:lnTo>
                    <a:pt x="239953" y="115443"/>
                  </a:lnTo>
                  <a:lnTo>
                    <a:pt x="239953" y="44323"/>
                  </a:lnTo>
                  <a:lnTo>
                    <a:pt x="233781" y="39497"/>
                  </a:lnTo>
                  <a:lnTo>
                    <a:pt x="205638" y="39497"/>
                  </a:lnTo>
                  <a:close/>
                </a:path>
                <a:path w="4703445" h="198120">
                  <a:moveTo>
                    <a:pt x="2641384" y="39243"/>
                  </a:moveTo>
                  <a:lnTo>
                    <a:pt x="2635415" y="44069"/>
                  </a:lnTo>
                  <a:lnTo>
                    <a:pt x="2635415" y="62102"/>
                  </a:lnTo>
                  <a:lnTo>
                    <a:pt x="2670467" y="56388"/>
                  </a:lnTo>
                  <a:lnTo>
                    <a:pt x="2674785" y="52577"/>
                  </a:lnTo>
                  <a:lnTo>
                    <a:pt x="2674785" y="44069"/>
                  </a:lnTo>
                  <a:lnTo>
                    <a:pt x="2669070" y="39243"/>
                  </a:lnTo>
                  <a:lnTo>
                    <a:pt x="2641384" y="39243"/>
                  </a:lnTo>
                  <a:close/>
                </a:path>
                <a:path w="4703445" h="198120">
                  <a:moveTo>
                    <a:pt x="1696504" y="39243"/>
                  </a:moveTo>
                  <a:lnTo>
                    <a:pt x="1690535" y="44069"/>
                  </a:lnTo>
                  <a:lnTo>
                    <a:pt x="1690535" y="62102"/>
                  </a:lnTo>
                  <a:lnTo>
                    <a:pt x="1725587" y="56388"/>
                  </a:lnTo>
                  <a:lnTo>
                    <a:pt x="1729905" y="52577"/>
                  </a:lnTo>
                  <a:lnTo>
                    <a:pt x="1729905" y="44069"/>
                  </a:lnTo>
                  <a:lnTo>
                    <a:pt x="1724190" y="39243"/>
                  </a:lnTo>
                  <a:lnTo>
                    <a:pt x="1696504" y="39243"/>
                  </a:lnTo>
                  <a:close/>
                </a:path>
                <a:path w="4703445" h="198120">
                  <a:moveTo>
                    <a:pt x="527583" y="39243"/>
                  </a:moveTo>
                  <a:lnTo>
                    <a:pt x="521639" y="44069"/>
                  </a:lnTo>
                  <a:lnTo>
                    <a:pt x="521639" y="62102"/>
                  </a:lnTo>
                  <a:lnTo>
                    <a:pt x="556641" y="56388"/>
                  </a:lnTo>
                  <a:lnTo>
                    <a:pt x="560984" y="52577"/>
                  </a:lnTo>
                  <a:lnTo>
                    <a:pt x="560984" y="44069"/>
                  </a:lnTo>
                  <a:lnTo>
                    <a:pt x="555269" y="39243"/>
                  </a:lnTo>
                  <a:lnTo>
                    <a:pt x="527583" y="39243"/>
                  </a:lnTo>
                  <a:close/>
                </a:path>
                <a:path w="4703445" h="198120">
                  <a:moveTo>
                    <a:pt x="4621060" y="0"/>
                  </a:moveTo>
                  <a:lnTo>
                    <a:pt x="4702848" y="0"/>
                  </a:lnTo>
                  <a:lnTo>
                    <a:pt x="4702848" y="34925"/>
                  </a:lnTo>
                  <a:lnTo>
                    <a:pt x="4685449" y="39497"/>
                  </a:lnTo>
                  <a:lnTo>
                    <a:pt x="4685449" y="120650"/>
                  </a:lnTo>
                  <a:lnTo>
                    <a:pt x="4702848" y="125222"/>
                  </a:lnTo>
                  <a:lnTo>
                    <a:pt x="4702848" y="160020"/>
                  </a:lnTo>
                  <a:lnTo>
                    <a:pt x="4621060" y="160020"/>
                  </a:lnTo>
                  <a:lnTo>
                    <a:pt x="4621060" y="125222"/>
                  </a:lnTo>
                  <a:lnTo>
                    <a:pt x="4638459" y="120650"/>
                  </a:lnTo>
                  <a:lnTo>
                    <a:pt x="4638459" y="39497"/>
                  </a:lnTo>
                  <a:lnTo>
                    <a:pt x="4621060" y="34925"/>
                  </a:lnTo>
                  <a:lnTo>
                    <a:pt x="4621060" y="0"/>
                  </a:lnTo>
                  <a:close/>
                </a:path>
                <a:path w="4703445" h="198120">
                  <a:moveTo>
                    <a:pt x="4463834" y="0"/>
                  </a:moveTo>
                  <a:lnTo>
                    <a:pt x="4545876" y="0"/>
                  </a:lnTo>
                  <a:lnTo>
                    <a:pt x="4545876" y="34544"/>
                  </a:lnTo>
                  <a:lnTo>
                    <a:pt x="4528477" y="39116"/>
                  </a:lnTo>
                  <a:lnTo>
                    <a:pt x="4528477" y="55118"/>
                  </a:lnTo>
                  <a:lnTo>
                    <a:pt x="4581309" y="55118"/>
                  </a:lnTo>
                  <a:lnTo>
                    <a:pt x="4614456" y="82676"/>
                  </a:lnTo>
                  <a:lnTo>
                    <a:pt x="4614456" y="132079"/>
                  </a:lnTo>
                  <a:lnTo>
                    <a:pt x="4581309" y="160020"/>
                  </a:lnTo>
                  <a:lnTo>
                    <a:pt x="4463834" y="160020"/>
                  </a:lnTo>
                  <a:lnTo>
                    <a:pt x="4463834" y="125095"/>
                  </a:lnTo>
                  <a:lnTo>
                    <a:pt x="4481106" y="120523"/>
                  </a:lnTo>
                  <a:lnTo>
                    <a:pt x="4481106" y="39243"/>
                  </a:lnTo>
                  <a:lnTo>
                    <a:pt x="4463834" y="34671"/>
                  </a:lnTo>
                  <a:lnTo>
                    <a:pt x="4463834" y="0"/>
                  </a:lnTo>
                  <a:close/>
                </a:path>
                <a:path w="4703445" h="198120">
                  <a:moveTo>
                    <a:pt x="4274858" y="0"/>
                  </a:moveTo>
                  <a:lnTo>
                    <a:pt x="4350042" y="0"/>
                  </a:lnTo>
                  <a:lnTo>
                    <a:pt x="4350042" y="34925"/>
                  </a:lnTo>
                  <a:lnTo>
                    <a:pt x="4339501" y="39497"/>
                  </a:lnTo>
                  <a:lnTo>
                    <a:pt x="4339501" y="65404"/>
                  </a:lnTo>
                  <a:lnTo>
                    <a:pt x="4378109" y="65404"/>
                  </a:lnTo>
                  <a:lnTo>
                    <a:pt x="4378109" y="39497"/>
                  </a:lnTo>
                  <a:lnTo>
                    <a:pt x="4367822" y="34925"/>
                  </a:lnTo>
                  <a:lnTo>
                    <a:pt x="4367822" y="0"/>
                  </a:lnTo>
                  <a:lnTo>
                    <a:pt x="4443006" y="0"/>
                  </a:lnTo>
                  <a:lnTo>
                    <a:pt x="4443006" y="34925"/>
                  </a:lnTo>
                  <a:lnTo>
                    <a:pt x="4425607" y="39497"/>
                  </a:lnTo>
                  <a:lnTo>
                    <a:pt x="4425607" y="120650"/>
                  </a:lnTo>
                  <a:lnTo>
                    <a:pt x="4443006" y="125222"/>
                  </a:lnTo>
                  <a:lnTo>
                    <a:pt x="4443006" y="160020"/>
                  </a:lnTo>
                  <a:lnTo>
                    <a:pt x="4367822" y="160020"/>
                  </a:lnTo>
                  <a:lnTo>
                    <a:pt x="4367822" y="125222"/>
                  </a:lnTo>
                  <a:lnTo>
                    <a:pt x="4378109" y="120650"/>
                  </a:lnTo>
                  <a:lnTo>
                    <a:pt x="4378109" y="92837"/>
                  </a:lnTo>
                  <a:lnTo>
                    <a:pt x="4339501" y="92837"/>
                  </a:lnTo>
                  <a:lnTo>
                    <a:pt x="4339501" y="120650"/>
                  </a:lnTo>
                  <a:lnTo>
                    <a:pt x="4350042" y="125222"/>
                  </a:lnTo>
                  <a:lnTo>
                    <a:pt x="4350042" y="160020"/>
                  </a:lnTo>
                  <a:lnTo>
                    <a:pt x="4274858" y="160020"/>
                  </a:lnTo>
                  <a:lnTo>
                    <a:pt x="4274858" y="125222"/>
                  </a:lnTo>
                  <a:lnTo>
                    <a:pt x="4292130" y="120650"/>
                  </a:lnTo>
                  <a:lnTo>
                    <a:pt x="4292130" y="39497"/>
                  </a:lnTo>
                  <a:lnTo>
                    <a:pt x="4274858" y="34925"/>
                  </a:lnTo>
                  <a:lnTo>
                    <a:pt x="4274858" y="0"/>
                  </a:lnTo>
                  <a:close/>
                </a:path>
                <a:path w="4703445" h="198120">
                  <a:moveTo>
                    <a:pt x="4085882" y="0"/>
                  </a:moveTo>
                  <a:lnTo>
                    <a:pt x="4161066" y="0"/>
                  </a:lnTo>
                  <a:lnTo>
                    <a:pt x="4161066" y="34925"/>
                  </a:lnTo>
                  <a:lnTo>
                    <a:pt x="4150525" y="39497"/>
                  </a:lnTo>
                  <a:lnTo>
                    <a:pt x="4150525" y="79121"/>
                  </a:lnTo>
                  <a:lnTo>
                    <a:pt x="4189133" y="42545"/>
                  </a:lnTo>
                  <a:lnTo>
                    <a:pt x="4189133" y="39497"/>
                  </a:lnTo>
                  <a:lnTo>
                    <a:pt x="4178846" y="34925"/>
                  </a:lnTo>
                  <a:lnTo>
                    <a:pt x="4178846" y="0"/>
                  </a:lnTo>
                  <a:lnTo>
                    <a:pt x="4254030" y="0"/>
                  </a:lnTo>
                  <a:lnTo>
                    <a:pt x="4254030" y="34925"/>
                  </a:lnTo>
                  <a:lnTo>
                    <a:pt x="4236631" y="39497"/>
                  </a:lnTo>
                  <a:lnTo>
                    <a:pt x="4236631" y="120650"/>
                  </a:lnTo>
                  <a:lnTo>
                    <a:pt x="4254030" y="125222"/>
                  </a:lnTo>
                  <a:lnTo>
                    <a:pt x="4254030" y="160020"/>
                  </a:lnTo>
                  <a:lnTo>
                    <a:pt x="4178846" y="160020"/>
                  </a:lnTo>
                  <a:lnTo>
                    <a:pt x="4178846" y="125222"/>
                  </a:lnTo>
                  <a:lnTo>
                    <a:pt x="4189133" y="120650"/>
                  </a:lnTo>
                  <a:lnTo>
                    <a:pt x="4189133" y="81406"/>
                  </a:lnTo>
                  <a:lnTo>
                    <a:pt x="4150525" y="117982"/>
                  </a:lnTo>
                  <a:lnTo>
                    <a:pt x="4150525" y="120650"/>
                  </a:lnTo>
                  <a:lnTo>
                    <a:pt x="4161066" y="125222"/>
                  </a:lnTo>
                  <a:lnTo>
                    <a:pt x="4161066" y="160020"/>
                  </a:lnTo>
                  <a:lnTo>
                    <a:pt x="4085882" y="160020"/>
                  </a:lnTo>
                  <a:lnTo>
                    <a:pt x="4085882" y="125222"/>
                  </a:lnTo>
                  <a:lnTo>
                    <a:pt x="4103154" y="120650"/>
                  </a:lnTo>
                  <a:lnTo>
                    <a:pt x="4103154" y="39497"/>
                  </a:lnTo>
                  <a:lnTo>
                    <a:pt x="4085882" y="34925"/>
                  </a:lnTo>
                  <a:lnTo>
                    <a:pt x="4085882" y="0"/>
                  </a:lnTo>
                  <a:close/>
                </a:path>
                <a:path w="4703445" h="198120">
                  <a:moveTo>
                    <a:pt x="3957993" y="0"/>
                  </a:moveTo>
                  <a:lnTo>
                    <a:pt x="4060609" y="0"/>
                  </a:lnTo>
                  <a:lnTo>
                    <a:pt x="4060609" y="34925"/>
                  </a:lnTo>
                  <a:lnTo>
                    <a:pt x="4047782" y="39497"/>
                  </a:lnTo>
                  <a:lnTo>
                    <a:pt x="4047782" y="120650"/>
                  </a:lnTo>
                  <a:lnTo>
                    <a:pt x="4065181" y="125222"/>
                  </a:lnTo>
                  <a:lnTo>
                    <a:pt x="4065181" y="160020"/>
                  </a:lnTo>
                  <a:lnTo>
                    <a:pt x="3982885" y="160020"/>
                  </a:lnTo>
                  <a:lnTo>
                    <a:pt x="3982885" y="125222"/>
                  </a:lnTo>
                  <a:lnTo>
                    <a:pt x="4000284" y="120650"/>
                  </a:lnTo>
                  <a:lnTo>
                    <a:pt x="4000284" y="39497"/>
                  </a:lnTo>
                  <a:lnTo>
                    <a:pt x="3975392" y="39497"/>
                  </a:lnTo>
                  <a:lnTo>
                    <a:pt x="3968661" y="44830"/>
                  </a:lnTo>
                  <a:lnTo>
                    <a:pt x="3968407" y="129413"/>
                  </a:lnTo>
                  <a:lnTo>
                    <a:pt x="3931704" y="160020"/>
                  </a:lnTo>
                  <a:lnTo>
                    <a:pt x="3903764" y="160020"/>
                  </a:lnTo>
                  <a:lnTo>
                    <a:pt x="3903764" y="125222"/>
                  </a:lnTo>
                  <a:lnTo>
                    <a:pt x="3921163" y="120650"/>
                  </a:lnTo>
                  <a:lnTo>
                    <a:pt x="3921163" y="30606"/>
                  </a:lnTo>
                  <a:lnTo>
                    <a:pt x="3957993" y="0"/>
                  </a:lnTo>
                  <a:close/>
                </a:path>
                <a:path w="4703445" h="198120">
                  <a:moveTo>
                    <a:pt x="3720122" y="0"/>
                  </a:moveTo>
                  <a:lnTo>
                    <a:pt x="3888270" y="0"/>
                  </a:lnTo>
                  <a:lnTo>
                    <a:pt x="3888270" y="34925"/>
                  </a:lnTo>
                  <a:lnTo>
                    <a:pt x="3870871" y="39497"/>
                  </a:lnTo>
                  <a:lnTo>
                    <a:pt x="3870871" y="120650"/>
                  </a:lnTo>
                  <a:lnTo>
                    <a:pt x="3888270" y="125222"/>
                  </a:lnTo>
                  <a:lnTo>
                    <a:pt x="3888270" y="160020"/>
                  </a:lnTo>
                  <a:lnTo>
                    <a:pt x="3813086" y="160020"/>
                  </a:lnTo>
                  <a:lnTo>
                    <a:pt x="3813086" y="125222"/>
                  </a:lnTo>
                  <a:lnTo>
                    <a:pt x="3823373" y="120650"/>
                  </a:lnTo>
                  <a:lnTo>
                    <a:pt x="3823373" y="34925"/>
                  </a:lnTo>
                  <a:lnTo>
                    <a:pt x="3784765" y="34925"/>
                  </a:lnTo>
                  <a:lnTo>
                    <a:pt x="3784765" y="120650"/>
                  </a:lnTo>
                  <a:lnTo>
                    <a:pt x="3795306" y="125222"/>
                  </a:lnTo>
                  <a:lnTo>
                    <a:pt x="3795306" y="160020"/>
                  </a:lnTo>
                  <a:lnTo>
                    <a:pt x="3720122" y="160020"/>
                  </a:lnTo>
                  <a:lnTo>
                    <a:pt x="3720122" y="125222"/>
                  </a:lnTo>
                  <a:lnTo>
                    <a:pt x="3737394" y="120650"/>
                  </a:lnTo>
                  <a:lnTo>
                    <a:pt x="3737394" y="39497"/>
                  </a:lnTo>
                  <a:lnTo>
                    <a:pt x="3720122" y="34925"/>
                  </a:lnTo>
                  <a:lnTo>
                    <a:pt x="3720122" y="0"/>
                  </a:lnTo>
                  <a:close/>
                </a:path>
                <a:path w="4703445" h="198120">
                  <a:moveTo>
                    <a:pt x="3531146" y="0"/>
                  </a:moveTo>
                  <a:lnTo>
                    <a:pt x="3606330" y="0"/>
                  </a:lnTo>
                  <a:lnTo>
                    <a:pt x="3606330" y="34925"/>
                  </a:lnTo>
                  <a:lnTo>
                    <a:pt x="3595789" y="39497"/>
                  </a:lnTo>
                  <a:lnTo>
                    <a:pt x="3595789" y="79121"/>
                  </a:lnTo>
                  <a:lnTo>
                    <a:pt x="3634397" y="42545"/>
                  </a:lnTo>
                  <a:lnTo>
                    <a:pt x="3634397" y="39497"/>
                  </a:lnTo>
                  <a:lnTo>
                    <a:pt x="3624110" y="34925"/>
                  </a:lnTo>
                  <a:lnTo>
                    <a:pt x="3624110" y="0"/>
                  </a:lnTo>
                  <a:lnTo>
                    <a:pt x="3699294" y="0"/>
                  </a:lnTo>
                  <a:lnTo>
                    <a:pt x="3699294" y="34925"/>
                  </a:lnTo>
                  <a:lnTo>
                    <a:pt x="3681895" y="39497"/>
                  </a:lnTo>
                  <a:lnTo>
                    <a:pt x="3681895" y="120650"/>
                  </a:lnTo>
                  <a:lnTo>
                    <a:pt x="3699294" y="125222"/>
                  </a:lnTo>
                  <a:lnTo>
                    <a:pt x="3699294" y="160020"/>
                  </a:lnTo>
                  <a:lnTo>
                    <a:pt x="3624110" y="160020"/>
                  </a:lnTo>
                  <a:lnTo>
                    <a:pt x="3624110" y="125222"/>
                  </a:lnTo>
                  <a:lnTo>
                    <a:pt x="3634397" y="120650"/>
                  </a:lnTo>
                  <a:lnTo>
                    <a:pt x="3634397" y="81406"/>
                  </a:lnTo>
                  <a:lnTo>
                    <a:pt x="3595789" y="117982"/>
                  </a:lnTo>
                  <a:lnTo>
                    <a:pt x="3595789" y="120650"/>
                  </a:lnTo>
                  <a:lnTo>
                    <a:pt x="3606330" y="125222"/>
                  </a:lnTo>
                  <a:lnTo>
                    <a:pt x="3606330" y="160020"/>
                  </a:lnTo>
                  <a:lnTo>
                    <a:pt x="3531146" y="160020"/>
                  </a:lnTo>
                  <a:lnTo>
                    <a:pt x="3531146" y="125222"/>
                  </a:lnTo>
                  <a:lnTo>
                    <a:pt x="3548418" y="120650"/>
                  </a:lnTo>
                  <a:lnTo>
                    <a:pt x="3548418" y="39497"/>
                  </a:lnTo>
                  <a:lnTo>
                    <a:pt x="3531146" y="34925"/>
                  </a:lnTo>
                  <a:lnTo>
                    <a:pt x="3531146" y="0"/>
                  </a:lnTo>
                  <a:close/>
                </a:path>
                <a:path w="4703445" h="198120">
                  <a:moveTo>
                    <a:pt x="3342170" y="0"/>
                  </a:moveTo>
                  <a:lnTo>
                    <a:pt x="3417354" y="0"/>
                  </a:lnTo>
                  <a:lnTo>
                    <a:pt x="3417354" y="34671"/>
                  </a:lnTo>
                  <a:lnTo>
                    <a:pt x="3406813" y="39243"/>
                  </a:lnTo>
                  <a:lnTo>
                    <a:pt x="3406813" y="125095"/>
                  </a:lnTo>
                  <a:lnTo>
                    <a:pt x="3445421" y="125095"/>
                  </a:lnTo>
                  <a:lnTo>
                    <a:pt x="3445421" y="39243"/>
                  </a:lnTo>
                  <a:lnTo>
                    <a:pt x="3435134" y="34671"/>
                  </a:lnTo>
                  <a:lnTo>
                    <a:pt x="3435134" y="0"/>
                  </a:lnTo>
                  <a:lnTo>
                    <a:pt x="3510318" y="0"/>
                  </a:lnTo>
                  <a:lnTo>
                    <a:pt x="3510318" y="34671"/>
                  </a:lnTo>
                  <a:lnTo>
                    <a:pt x="3492919" y="39243"/>
                  </a:lnTo>
                  <a:lnTo>
                    <a:pt x="3492919" y="120523"/>
                  </a:lnTo>
                  <a:lnTo>
                    <a:pt x="3510318" y="125095"/>
                  </a:lnTo>
                  <a:lnTo>
                    <a:pt x="3510318" y="197993"/>
                  </a:lnTo>
                  <a:lnTo>
                    <a:pt x="3476790" y="197993"/>
                  </a:lnTo>
                  <a:lnTo>
                    <a:pt x="3471964" y="160020"/>
                  </a:lnTo>
                  <a:lnTo>
                    <a:pt x="3342170" y="160020"/>
                  </a:lnTo>
                  <a:lnTo>
                    <a:pt x="3342170" y="125095"/>
                  </a:lnTo>
                  <a:lnTo>
                    <a:pt x="3359442" y="120523"/>
                  </a:lnTo>
                  <a:lnTo>
                    <a:pt x="3359442" y="39243"/>
                  </a:lnTo>
                  <a:lnTo>
                    <a:pt x="3342170" y="34671"/>
                  </a:lnTo>
                  <a:lnTo>
                    <a:pt x="3342170" y="0"/>
                  </a:lnTo>
                  <a:close/>
                </a:path>
                <a:path w="4703445" h="198120">
                  <a:moveTo>
                    <a:pt x="3225203" y="0"/>
                  </a:moveTo>
                  <a:lnTo>
                    <a:pt x="3291243" y="0"/>
                  </a:lnTo>
                  <a:lnTo>
                    <a:pt x="3322231" y="26034"/>
                  </a:lnTo>
                  <a:lnTo>
                    <a:pt x="3322231" y="56260"/>
                  </a:lnTo>
                  <a:lnTo>
                    <a:pt x="3279559" y="56260"/>
                  </a:lnTo>
                  <a:lnTo>
                    <a:pt x="3274987" y="39497"/>
                  </a:lnTo>
                  <a:lnTo>
                    <a:pt x="3243364" y="39497"/>
                  </a:lnTo>
                  <a:lnTo>
                    <a:pt x="3236760" y="44830"/>
                  </a:lnTo>
                  <a:lnTo>
                    <a:pt x="3236760" y="115189"/>
                  </a:lnTo>
                  <a:lnTo>
                    <a:pt x="3243618" y="120650"/>
                  </a:lnTo>
                  <a:lnTo>
                    <a:pt x="3274987" y="120650"/>
                  </a:lnTo>
                  <a:lnTo>
                    <a:pt x="3279559" y="104013"/>
                  </a:lnTo>
                  <a:lnTo>
                    <a:pt x="3322231" y="104013"/>
                  </a:lnTo>
                  <a:lnTo>
                    <a:pt x="3322231" y="133096"/>
                  </a:lnTo>
                  <a:lnTo>
                    <a:pt x="3316897" y="137541"/>
                  </a:lnTo>
                  <a:lnTo>
                    <a:pt x="3311436" y="142113"/>
                  </a:lnTo>
                  <a:lnTo>
                    <a:pt x="3306102" y="146557"/>
                  </a:lnTo>
                  <a:lnTo>
                    <a:pt x="3300641" y="151129"/>
                  </a:lnTo>
                  <a:lnTo>
                    <a:pt x="3295180" y="155575"/>
                  </a:lnTo>
                  <a:lnTo>
                    <a:pt x="3289846" y="160020"/>
                  </a:lnTo>
                  <a:lnTo>
                    <a:pt x="3226473" y="160020"/>
                  </a:lnTo>
                  <a:lnTo>
                    <a:pt x="3189770" y="129413"/>
                  </a:lnTo>
                  <a:lnTo>
                    <a:pt x="3189770" y="29464"/>
                  </a:lnTo>
                  <a:lnTo>
                    <a:pt x="3225203" y="0"/>
                  </a:lnTo>
                  <a:close/>
                </a:path>
                <a:path w="4703445" h="198120">
                  <a:moveTo>
                    <a:pt x="3000794" y="0"/>
                  </a:moveTo>
                  <a:lnTo>
                    <a:pt x="3075978" y="0"/>
                  </a:lnTo>
                  <a:lnTo>
                    <a:pt x="3075978" y="34925"/>
                  </a:lnTo>
                  <a:lnTo>
                    <a:pt x="3065437" y="39497"/>
                  </a:lnTo>
                  <a:lnTo>
                    <a:pt x="3065437" y="79121"/>
                  </a:lnTo>
                  <a:lnTo>
                    <a:pt x="3104045" y="42545"/>
                  </a:lnTo>
                  <a:lnTo>
                    <a:pt x="3104045" y="39497"/>
                  </a:lnTo>
                  <a:lnTo>
                    <a:pt x="3093758" y="34925"/>
                  </a:lnTo>
                  <a:lnTo>
                    <a:pt x="3093758" y="0"/>
                  </a:lnTo>
                  <a:lnTo>
                    <a:pt x="3168942" y="0"/>
                  </a:lnTo>
                  <a:lnTo>
                    <a:pt x="3168942" y="34925"/>
                  </a:lnTo>
                  <a:lnTo>
                    <a:pt x="3151543" y="39497"/>
                  </a:lnTo>
                  <a:lnTo>
                    <a:pt x="3151543" y="120650"/>
                  </a:lnTo>
                  <a:lnTo>
                    <a:pt x="3168942" y="125222"/>
                  </a:lnTo>
                  <a:lnTo>
                    <a:pt x="3168942" y="160020"/>
                  </a:lnTo>
                  <a:lnTo>
                    <a:pt x="3093758" y="160020"/>
                  </a:lnTo>
                  <a:lnTo>
                    <a:pt x="3093758" y="125222"/>
                  </a:lnTo>
                  <a:lnTo>
                    <a:pt x="3104045" y="120650"/>
                  </a:lnTo>
                  <a:lnTo>
                    <a:pt x="3104045" y="81406"/>
                  </a:lnTo>
                  <a:lnTo>
                    <a:pt x="3065437" y="117982"/>
                  </a:lnTo>
                  <a:lnTo>
                    <a:pt x="3065437" y="120650"/>
                  </a:lnTo>
                  <a:lnTo>
                    <a:pt x="3075978" y="125222"/>
                  </a:lnTo>
                  <a:lnTo>
                    <a:pt x="3075978" y="160020"/>
                  </a:lnTo>
                  <a:lnTo>
                    <a:pt x="3000794" y="160020"/>
                  </a:lnTo>
                  <a:lnTo>
                    <a:pt x="3000794" y="125222"/>
                  </a:lnTo>
                  <a:lnTo>
                    <a:pt x="3018066" y="120650"/>
                  </a:lnTo>
                  <a:lnTo>
                    <a:pt x="3018066" y="39497"/>
                  </a:lnTo>
                  <a:lnTo>
                    <a:pt x="3000794" y="34925"/>
                  </a:lnTo>
                  <a:lnTo>
                    <a:pt x="3000794" y="0"/>
                  </a:lnTo>
                  <a:close/>
                </a:path>
                <a:path w="4703445" h="198120">
                  <a:moveTo>
                    <a:pt x="2872905" y="0"/>
                  </a:moveTo>
                  <a:lnTo>
                    <a:pt x="2975521" y="0"/>
                  </a:lnTo>
                  <a:lnTo>
                    <a:pt x="2975521" y="34925"/>
                  </a:lnTo>
                  <a:lnTo>
                    <a:pt x="2962694" y="39497"/>
                  </a:lnTo>
                  <a:lnTo>
                    <a:pt x="2962694" y="120523"/>
                  </a:lnTo>
                  <a:lnTo>
                    <a:pt x="2980093" y="125095"/>
                  </a:lnTo>
                  <a:lnTo>
                    <a:pt x="2980093" y="191134"/>
                  </a:lnTo>
                  <a:lnTo>
                    <a:pt x="2946438" y="191134"/>
                  </a:lnTo>
                  <a:lnTo>
                    <a:pt x="2941739" y="160020"/>
                  </a:lnTo>
                  <a:lnTo>
                    <a:pt x="2857157" y="160020"/>
                  </a:lnTo>
                  <a:lnTo>
                    <a:pt x="2852331" y="191134"/>
                  </a:lnTo>
                  <a:lnTo>
                    <a:pt x="2818676" y="191134"/>
                  </a:lnTo>
                  <a:lnTo>
                    <a:pt x="2818676" y="125095"/>
                  </a:lnTo>
                  <a:lnTo>
                    <a:pt x="2836075" y="120523"/>
                  </a:lnTo>
                  <a:lnTo>
                    <a:pt x="2836075" y="30606"/>
                  </a:lnTo>
                  <a:lnTo>
                    <a:pt x="2872905" y="0"/>
                  </a:lnTo>
                  <a:close/>
                </a:path>
                <a:path w="4703445" h="198120">
                  <a:moveTo>
                    <a:pt x="2620810" y="0"/>
                  </a:moveTo>
                  <a:lnTo>
                    <a:pt x="2689644" y="0"/>
                  </a:lnTo>
                  <a:lnTo>
                    <a:pt x="2722283" y="26924"/>
                  </a:lnTo>
                  <a:lnTo>
                    <a:pt x="2722283" y="70357"/>
                  </a:lnTo>
                  <a:lnTo>
                    <a:pt x="2695613" y="91185"/>
                  </a:lnTo>
                  <a:lnTo>
                    <a:pt x="2635415" y="101092"/>
                  </a:lnTo>
                  <a:lnTo>
                    <a:pt x="2635415" y="115950"/>
                  </a:lnTo>
                  <a:lnTo>
                    <a:pt x="2641384" y="120650"/>
                  </a:lnTo>
                  <a:lnTo>
                    <a:pt x="2674531" y="120650"/>
                  </a:lnTo>
                  <a:lnTo>
                    <a:pt x="2679103" y="104013"/>
                  </a:lnTo>
                  <a:lnTo>
                    <a:pt x="2721775" y="104013"/>
                  </a:lnTo>
                  <a:lnTo>
                    <a:pt x="2721775" y="133096"/>
                  </a:lnTo>
                  <a:lnTo>
                    <a:pt x="2689390" y="160020"/>
                  </a:lnTo>
                  <a:lnTo>
                    <a:pt x="2619413" y="160020"/>
                  </a:lnTo>
                  <a:lnTo>
                    <a:pt x="2588298" y="133984"/>
                  </a:lnTo>
                  <a:lnTo>
                    <a:pt x="2588298" y="26924"/>
                  </a:lnTo>
                  <a:lnTo>
                    <a:pt x="2620810" y="0"/>
                  </a:lnTo>
                  <a:close/>
                </a:path>
                <a:path w="4703445" h="198120">
                  <a:moveTo>
                    <a:pt x="2487460" y="0"/>
                  </a:moveTo>
                  <a:lnTo>
                    <a:pt x="2569248" y="0"/>
                  </a:lnTo>
                  <a:lnTo>
                    <a:pt x="2569248" y="34925"/>
                  </a:lnTo>
                  <a:lnTo>
                    <a:pt x="2551849" y="39497"/>
                  </a:lnTo>
                  <a:lnTo>
                    <a:pt x="2551849" y="120650"/>
                  </a:lnTo>
                  <a:lnTo>
                    <a:pt x="2569248" y="125222"/>
                  </a:lnTo>
                  <a:lnTo>
                    <a:pt x="2569248" y="160020"/>
                  </a:lnTo>
                  <a:lnTo>
                    <a:pt x="2487460" y="160020"/>
                  </a:lnTo>
                  <a:lnTo>
                    <a:pt x="2487460" y="125222"/>
                  </a:lnTo>
                  <a:lnTo>
                    <a:pt x="2504859" y="120650"/>
                  </a:lnTo>
                  <a:lnTo>
                    <a:pt x="2504859" y="39497"/>
                  </a:lnTo>
                  <a:lnTo>
                    <a:pt x="2487460" y="34925"/>
                  </a:lnTo>
                  <a:lnTo>
                    <a:pt x="2487460" y="0"/>
                  </a:lnTo>
                  <a:close/>
                </a:path>
                <a:path w="4703445" h="198120">
                  <a:moveTo>
                    <a:pt x="2330234" y="0"/>
                  </a:moveTo>
                  <a:lnTo>
                    <a:pt x="2412276" y="0"/>
                  </a:lnTo>
                  <a:lnTo>
                    <a:pt x="2412276" y="34544"/>
                  </a:lnTo>
                  <a:lnTo>
                    <a:pt x="2394877" y="39116"/>
                  </a:lnTo>
                  <a:lnTo>
                    <a:pt x="2394877" y="55118"/>
                  </a:lnTo>
                  <a:lnTo>
                    <a:pt x="2447709" y="55118"/>
                  </a:lnTo>
                  <a:lnTo>
                    <a:pt x="2480856" y="82676"/>
                  </a:lnTo>
                  <a:lnTo>
                    <a:pt x="2480856" y="132079"/>
                  </a:lnTo>
                  <a:lnTo>
                    <a:pt x="2447709" y="160020"/>
                  </a:lnTo>
                  <a:lnTo>
                    <a:pt x="2330234" y="160020"/>
                  </a:lnTo>
                  <a:lnTo>
                    <a:pt x="2330234" y="125095"/>
                  </a:lnTo>
                  <a:lnTo>
                    <a:pt x="2347506" y="120523"/>
                  </a:lnTo>
                  <a:lnTo>
                    <a:pt x="2347506" y="39243"/>
                  </a:lnTo>
                  <a:lnTo>
                    <a:pt x="2330234" y="34671"/>
                  </a:lnTo>
                  <a:lnTo>
                    <a:pt x="2330234" y="0"/>
                  </a:lnTo>
                  <a:close/>
                </a:path>
                <a:path w="4703445" h="198120">
                  <a:moveTo>
                    <a:pt x="2141258" y="0"/>
                  </a:moveTo>
                  <a:lnTo>
                    <a:pt x="2216442" y="0"/>
                  </a:lnTo>
                  <a:lnTo>
                    <a:pt x="2216442" y="34925"/>
                  </a:lnTo>
                  <a:lnTo>
                    <a:pt x="2205901" y="39497"/>
                  </a:lnTo>
                  <a:lnTo>
                    <a:pt x="2205901" y="65404"/>
                  </a:lnTo>
                  <a:lnTo>
                    <a:pt x="2244509" y="65404"/>
                  </a:lnTo>
                  <a:lnTo>
                    <a:pt x="2244509" y="39497"/>
                  </a:lnTo>
                  <a:lnTo>
                    <a:pt x="2234222" y="34925"/>
                  </a:lnTo>
                  <a:lnTo>
                    <a:pt x="2234222" y="0"/>
                  </a:lnTo>
                  <a:lnTo>
                    <a:pt x="2309406" y="0"/>
                  </a:lnTo>
                  <a:lnTo>
                    <a:pt x="2309406" y="34925"/>
                  </a:lnTo>
                  <a:lnTo>
                    <a:pt x="2292007" y="39497"/>
                  </a:lnTo>
                  <a:lnTo>
                    <a:pt x="2292007" y="120650"/>
                  </a:lnTo>
                  <a:lnTo>
                    <a:pt x="2309406" y="125222"/>
                  </a:lnTo>
                  <a:lnTo>
                    <a:pt x="2309406" y="160020"/>
                  </a:lnTo>
                  <a:lnTo>
                    <a:pt x="2234222" y="160020"/>
                  </a:lnTo>
                  <a:lnTo>
                    <a:pt x="2234222" y="125222"/>
                  </a:lnTo>
                  <a:lnTo>
                    <a:pt x="2244509" y="120650"/>
                  </a:lnTo>
                  <a:lnTo>
                    <a:pt x="2244509" y="92837"/>
                  </a:lnTo>
                  <a:lnTo>
                    <a:pt x="2205901" y="92837"/>
                  </a:lnTo>
                  <a:lnTo>
                    <a:pt x="2205901" y="120650"/>
                  </a:lnTo>
                  <a:lnTo>
                    <a:pt x="2216442" y="125222"/>
                  </a:lnTo>
                  <a:lnTo>
                    <a:pt x="2216442" y="160020"/>
                  </a:lnTo>
                  <a:lnTo>
                    <a:pt x="2141258" y="160020"/>
                  </a:lnTo>
                  <a:lnTo>
                    <a:pt x="2141258" y="125222"/>
                  </a:lnTo>
                  <a:lnTo>
                    <a:pt x="2158530" y="120650"/>
                  </a:lnTo>
                  <a:lnTo>
                    <a:pt x="2158530" y="39497"/>
                  </a:lnTo>
                  <a:lnTo>
                    <a:pt x="2141258" y="34925"/>
                  </a:lnTo>
                  <a:lnTo>
                    <a:pt x="2141258" y="0"/>
                  </a:lnTo>
                  <a:close/>
                </a:path>
                <a:path w="4703445" h="198120">
                  <a:moveTo>
                    <a:pt x="1973618" y="0"/>
                  </a:moveTo>
                  <a:lnTo>
                    <a:pt x="2055660" y="0"/>
                  </a:lnTo>
                  <a:lnTo>
                    <a:pt x="2055660" y="34544"/>
                  </a:lnTo>
                  <a:lnTo>
                    <a:pt x="2038261" y="39116"/>
                  </a:lnTo>
                  <a:lnTo>
                    <a:pt x="2038261" y="55118"/>
                  </a:lnTo>
                  <a:lnTo>
                    <a:pt x="2091093" y="55118"/>
                  </a:lnTo>
                  <a:lnTo>
                    <a:pt x="2124240" y="82676"/>
                  </a:lnTo>
                  <a:lnTo>
                    <a:pt x="2124240" y="132079"/>
                  </a:lnTo>
                  <a:lnTo>
                    <a:pt x="2091093" y="160020"/>
                  </a:lnTo>
                  <a:lnTo>
                    <a:pt x="1973618" y="160020"/>
                  </a:lnTo>
                  <a:lnTo>
                    <a:pt x="1973618" y="125095"/>
                  </a:lnTo>
                  <a:lnTo>
                    <a:pt x="1990890" y="120523"/>
                  </a:lnTo>
                  <a:lnTo>
                    <a:pt x="1990890" y="39243"/>
                  </a:lnTo>
                  <a:lnTo>
                    <a:pt x="1973618" y="34671"/>
                  </a:lnTo>
                  <a:lnTo>
                    <a:pt x="1973618" y="0"/>
                  </a:lnTo>
                  <a:close/>
                </a:path>
                <a:path w="4703445" h="198120">
                  <a:moveTo>
                    <a:pt x="1845729" y="0"/>
                  </a:moveTo>
                  <a:lnTo>
                    <a:pt x="1948345" y="0"/>
                  </a:lnTo>
                  <a:lnTo>
                    <a:pt x="1948345" y="34925"/>
                  </a:lnTo>
                  <a:lnTo>
                    <a:pt x="1935518" y="39497"/>
                  </a:lnTo>
                  <a:lnTo>
                    <a:pt x="1935518" y="120650"/>
                  </a:lnTo>
                  <a:lnTo>
                    <a:pt x="1952917" y="125222"/>
                  </a:lnTo>
                  <a:lnTo>
                    <a:pt x="1952917" y="160020"/>
                  </a:lnTo>
                  <a:lnTo>
                    <a:pt x="1870621" y="160020"/>
                  </a:lnTo>
                  <a:lnTo>
                    <a:pt x="1870621" y="125222"/>
                  </a:lnTo>
                  <a:lnTo>
                    <a:pt x="1888020" y="120650"/>
                  </a:lnTo>
                  <a:lnTo>
                    <a:pt x="1888020" y="39497"/>
                  </a:lnTo>
                  <a:lnTo>
                    <a:pt x="1863128" y="39497"/>
                  </a:lnTo>
                  <a:lnTo>
                    <a:pt x="1856397" y="44830"/>
                  </a:lnTo>
                  <a:lnTo>
                    <a:pt x="1856143" y="129413"/>
                  </a:lnTo>
                  <a:lnTo>
                    <a:pt x="1819440" y="160020"/>
                  </a:lnTo>
                  <a:lnTo>
                    <a:pt x="1791500" y="160020"/>
                  </a:lnTo>
                  <a:lnTo>
                    <a:pt x="1791500" y="125222"/>
                  </a:lnTo>
                  <a:lnTo>
                    <a:pt x="1808899" y="120650"/>
                  </a:lnTo>
                  <a:lnTo>
                    <a:pt x="1808899" y="30606"/>
                  </a:lnTo>
                  <a:lnTo>
                    <a:pt x="1845729" y="0"/>
                  </a:lnTo>
                  <a:close/>
                </a:path>
                <a:path w="4703445" h="198120">
                  <a:moveTo>
                    <a:pt x="1675930" y="0"/>
                  </a:moveTo>
                  <a:lnTo>
                    <a:pt x="1744764" y="0"/>
                  </a:lnTo>
                  <a:lnTo>
                    <a:pt x="1777403" y="26924"/>
                  </a:lnTo>
                  <a:lnTo>
                    <a:pt x="1777403" y="70357"/>
                  </a:lnTo>
                  <a:lnTo>
                    <a:pt x="1750733" y="91185"/>
                  </a:lnTo>
                  <a:lnTo>
                    <a:pt x="1690535" y="101092"/>
                  </a:lnTo>
                  <a:lnTo>
                    <a:pt x="1690535" y="115950"/>
                  </a:lnTo>
                  <a:lnTo>
                    <a:pt x="1696504" y="120650"/>
                  </a:lnTo>
                  <a:lnTo>
                    <a:pt x="1729651" y="120650"/>
                  </a:lnTo>
                  <a:lnTo>
                    <a:pt x="1734223" y="104013"/>
                  </a:lnTo>
                  <a:lnTo>
                    <a:pt x="1776895" y="104013"/>
                  </a:lnTo>
                  <a:lnTo>
                    <a:pt x="1776895" y="133096"/>
                  </a:lnTo>
                  <a:lnTo>
                    <a:pt x="1744510" y="160020"/>
                  </a:lnTo>
                  <a:lnTo>
                    <a:pt x="1674533" y="160020"/>
                  </a:lnTo>
                  <a:lnTo>
                    <a:pt x="1643418" y="133984"/>
                  </a:lnTo>
                  <a:lnTo>
                    <a:pt x="1643418" y="26924"/>
                  </a:lnTo>
                  <a:lnTo>
                    <a:pt x="1675930" y="0"/>
                  </a:lnTo>
                  <a:close/>
                </a:path>
                <a:path w="4703445" h="198120">
                  <a:moveTo>
                    <a:pt x="1472095" y="0"/>
                  </a:moveTo>
                  <a:lnTo>
                    <a:pt x="1631226" y="0"/>
                  </a:lnTo>
                  <a:lnTo>
                    <a:pt x="1631226" y="66040"/>
                  </a:lnTo>
                  <a:lnTo>
                    <a:pt x="1597571" y="66040"/>
                  </a:lnTo>
                  <a:lnTo>
                    <a:pt x="1592999" y="36956"/>
                  </a:lnTo>
                  <a:lnTo>
                    <a:pt x="1575346" y="36956"/>
                  </a:lnTo>
                  <a:lnTo>
                    <a:pt x="1575346" y="120650"/>
                  </a:lnTo>
                  <a:lnTo>
                    <a:pt x="1595031" y="125222"/>
                  </a:lnTo>
                  <a:lnTo>
                    <a:pt x="1595031" y="160020"/>
                  </a:lnTo>
                  <a:lnTo>
                    <a:pt x="1508671" y="160020"/>
                  </a:lnTo>
                  <a:lnTo>
                    <a:pt x="1508671" y="125222"/>
                  </a:lnTo>
                  <a:lnTo>
                    <a:pt x="1528102" y="120650"/>
                  </a:lnTo>
                  <a:lnTo>
                    <a:pt x="1528102" y="36956"/>
                  </a:lnTo>
                  <a:lnTo>
                    <a:pt x="1510449" y="36956"/>
                  </a:lnTo>
                  <a:lnTo>
                    <a:pt x="1505877" y="66040"/>
                  </a:lnTo>
                  <a:lnTo>
                    <a:pt x="1472095" y="66040"/>
                  </a:lnTo>
                  <a:lnTo>
                    <a:pt x="1472095" y="0"/>
                  </a:lnTo>
                  <a:close/>
                </a:path>
                <a:path w="4703445" h="198120">
                  <a:moveTo>
                    <a:pt x="1345095" y="0"/>
                  </a:moveTo>
                  <a:lnTo>
                    <a:pt x="1415072" y="0"/>
                  </a:lnTo>
                  <a:lnTo>
                    <a:pt x="1446060" y="26034"/>
                  </a:lnTo>
                  <a:lnTo>
                    <a:pt x="1446060" y="120523"/>
                  </a:lnTo>
                  <a:lnTo>
                    <a:pt x="1463459" y="125095"/>
                  </a:lnTo>
                  <a:lnTo>
                    <a:pt x="1463459" y="160020"/>
                  </a:lnTo>
                  <a:lnTo>
                    <a:pt x="1410246" y="160020"/>
                  </a:lnTo>
                  <a:lnTo>
                    <a:pt x="1405674" y="147447"/>
                  </a:lnTo>
                  <a:lnTo>
                    <a:pt x="1390561" y="160020"/>
                  </a:lnTo>
                  <a:lnTo>
                    <a:pt x="1344841" y="160020"/>
                  </a:lnTo>
                  <a:lnTo>
                    <a:pt x="1312202" y="133096"/>
                  </a:lnTo>
                  <a:lnTo>
                    <a:pt x="1312202" y="89534"/>
                  </a:lnTo>
                  <a:lnTo>
                    <a:pt x="1338872" y="68833"/>
                  </a:lnTo>
                  <a:lnTo>
                    <a:pt x="1399070" y="59435"/>
                  </a:lnTo>
                  <a:lnTo>
                    <a:pt x="1399070" y="44069"/>
                  </a:lnTo>
                  <a:lnTo>
                    <a:pt x="1393101" y="39497"/>
                  </a:lnTo>
                  <a:lnTo>
                    <a:pt x="1361224" y="39497"/>
                  </a:lnTo>
                  <a:lnTo>
                    <a:pt x="1356652" y="56260"/>
                  </a:lnTo>
                  <a:lnTo>
                    <a:pt x="1313980" y="56260"/>
                  </a:lnTo>
                  <a:lnTo>
                    <a:pt x="1313980" y="26034"/>
                  </a:lnTo>
                  <a:lnTo>
                    <a:pt x="1345095" y="0"/>
                  </a:lnTo>
                  <a:close/>
                </a:path>
                <a:path w="4703445" h="198120">
                  <a:moveTo>
                    <a:pt x="1143038" y="0"/>
                  </a:moveTo>
                  <a:lnTo>
                    <a:pt x="1260513" y="0"/>
                  </a:lnTo>
                  <a:lnTo>
                    <a:pt x="1291501" y="26034"/>
                  </a:lnTo>
                  <a:lnTo>
                    <a:pt x="1291501" y="64516"/>
                  </a:lnTo>
                  <a:lnTo>
                    <a:pt x="1276515" y="76834"/>
                  </a:lnTo>
                  <a:lnTo>
                    <a:pt x="1292517" y="90043"/>
                  </a:lnTo>
                  <a:lnTo>
                    <a:pt x="1292517" y="133096"/>
                  </a:lnTo>
                  <a:lnTo>
                    <a:pt x="1260005" y="160020"/>
                  </a:lnTo>
                  <a:lnTo>
                    <a:pt x="1143038" y="160020"/>
                  </a:lnTo>
                  <a:lnTo>
                    <a:pt x="1143038" y="125222"/>
                  </a:lnTo>
                  <a:lnTo>
                    <a:pt x="1160310" y="120650"/>
                  </a:lnTo>
                  <a:lnTo>
                    <a:pt x="1160310" y="39497"/>
                  </a:lnTo>
                  <a:lnTo>
                    <a:pt x="1143038" y="34925"/>
                  </a:lnTo>
                  <a:lnTo>
                    <a:pt x="1143038" y="0"/>
                  </a:lnTo>
                  <a:close/>
                </a:path>
                <a:path w="4703445" h="198120">
                  <a:moveTo>
                    <a:pt x="1020864" y="0"/>
                  </a:moveTo>
                  <a:lnTo>
                    <a:pt x="1088809" y="0"/>
                  </a:lnTo>
                  <a:lnTo>
                    <a:pt x="1122210" y="27813"/>
                  </a:lnTo>
                  <a:lnTo>
                    <a:pt x="1122210" y="131445"/>
                  </a:lnTo>
                  <a:lnTo>
                    <a:pt x="1116368" y="136144"/>
                  </a:lnTo>
                  <a:lnTo>
                    <a:pt x="1110526" y="140843"/>
                  </a:lnTo>
                  <a:lnTo>
                    <a:pt x="1104811" y="145669"/>
                  </a:lnTo>
                  <a:lnTo>
                    <a:pt x="1099096" y="150495"/>
                  </a:lnTo>
                  <a:lnTo>
                    <a:pt x="1093254" y="155321"/>
                  </a:lnTo>
                  <a:lnTo>
                    <a:pt x="1087412" y="160020"/>
                  </a:lnTo>
                  <a:lnTo>
                    <a:pt x="1022007" y="160020"/>
                  </a:lnTo>
                  <a:lnTo>
                    <a:pt x="987590" y="131445"/>
                  </a:lnTo>
                  <a:lnTo>
                    <a:pt x="987590" y="27813"/>
                  </a:lnTo>
                  <a:lnTo>
                    <a:pt x="1020864" y="0"/>
                  </a:lnTo>
                  <a:close/>
                </a:path>
                <a:path w="4703445" h="198120">
                  <a:moveTo>
                    <a:pt x="798576" y="0"/>
                  </a:moveTo>
                  <a:lnTo>
                    <a:pt x="873760" y="0"/>
                  </a:lnTo>
                  <a:lnTo>
                    <a:pt x="873760" y="34925"/>
                  </a:lnTo>
                  <a:lnTo>
                    <a:pt x="863244" y="39497"/>
                  </a:lnTo>
                  <a:lnTo>
                    <a:pt x="863244" y="65404"/>
                  </a:lnTo>
                  <a:lnTo>
                    <a:pt x="901903" y="65404"/>
                  </a:lnTo>
                  <a:lnTo>
                    <a:pt x="901903" y="39497"/>
                  </a:lnTo>
                  <a:lnTo>
                    <a:pt x="891603" y="34925"/>
                  </a:lnTo>
                  <a:lnTo>
                    <a:pt x="891603" y="0"/>
                  </a:lnTo>
                  <a:lnTo>
                    <a:pt x="966800" y="0"/>
                  </a:lnTo>
                  <a:lnTo>
                    <a:pt x="966800" y="34925"/>
                  </a:lnTo>
                  <a:lnTo>
                    <a:pt x="949426" y="39497"/>
                  </a:lnTo>
                  <a:lnTo>
                    <a:pt x="949426" y="120650"/>
                  </a:lnTo>
                  <a:lnTo>
                    <a:pt x="966800" y="125222"/>
                  </a:lnTo>
                  <a:lnTo>
                    <a:pt x="966800" y="160020"/>
                  </a:lnTo>
                  <a:lnTo>
                    <a:pt x="891603" y="160020"/>
                  </a:lnTo>
                  <a:lnTo>
                    <a:pt x="891603" y="125222"/>
                  </a:lnTo>
                  <a:lnTo>
                    <a:pt x="901903" y="120650"/>
                  </a:lnTo>
                  <a:lnTo>
                    <a:pt x="901903" y="92837"/>
                  </a:lnTo>
                  <a:lnTo>
                    <a:pt x="863244" y="92837"/>
                  </a:lnTo>
                  <a:lnTo>
                    <a:pt x="863244" y="120650"/>
                  </a:lnTo>
                  <a:lnTo>
                    <a:pt x="873760" y="125222"/>
                  </a:lnTo>
                  <a:lnTo>
                    <a:pt x="873760" y="160020"/>
                  </a:lnTo>
                  <a:lnTo>
                    <a:pt x="798576" y="160020"/>
                  </a:lnTo>
                  <a:lnTo>
                    <a:pt x="798576" y="125222"/>
                  </a:lnTo>
                  <a:lnTo>
                    <a:pt x="815949" y="120650"/>
                  </a:lnTo>
                  <a:lnTo>
                    <a:pt x="815949" y="39497"/>
                  </a:lnTo>
                  <a:lnTo>
                    <a:pt x="798576" y="34925"/>
                  </a:lnTo>
                  <a:lnTo>
                    <a:pt x="798576" y="0"/>
                  </a:lnTo>
                  <a:close/>
                </a:path>
                <a:path w="4703445" h="198120">
                  <a:moveTo>
                    <a:pt x="627888" y="0"/>
                  </a:moveTo>
                  <a:lnTo>
                    <a:pt x="745375" y="0"/>
                  </a:lnTo>
                  <a:lnTo>
                    <a:pt x="776452" y="26034"/>
                  </a:lnTo>
                  <a:lnTo>
                    <a:pt x="776452" y="64516"/>
                  </a:lnTo>
                  <a:lnTo>
                    <a:pt x="761365" y="76834"/>
                  </a:lnTo>
                  <a:lnTo>
                    <a:pt x="777366" y="90043"/>
                  </a:lnTo>
                  <a:lnTo>
                    <a:pt x="777366" y="133096"/>
                  </a:lnTo>
                  <a:lnTo>
                    <a:pt x="744918" y="160020"/>
                  </a:lnTo>
                  <a:lnTo>
                    <a:pt x="627888" y="160020"/>
                  </a:lnTo>
                  <a:lnTo>
                    <a:pt x="627888" y="125222"/>
                  </a:lnTo>
                  <a:lnTo>
                    <a:pt x="645261" y="120650"/>
                  </a:lnTo>
                  <a:lnTo>
                    <a:pt x="645261" y="39497"/>
                  </a:lnTo>
                  <a:lnTo>
                    <a:pt x="627888" y="34925"/>
                  </a:lnTo>
                  <a:lnTo>
                    <a:pt x="627888" y="0"/>
                  </a:lnTo>
                  <a:close/>
                </a:path>
                <a:path w="4703445" h="198120">
                  <a:moveTo>
                    <a:pt x="507009" y="0"/>
                  </a:moveTo>
                  <a:lnTo>
                    <a:pt x="575830" y="0"/>
                  </a:lnTo>
                  <a:lnTo>
                    <a:pt x="608507" y="26924"/>
                  </a:lnTo>
                  <a:lnTo>
                    <a:pt x="608507" y="70357"/>
                  </a:lnTo>
                  <a:lnTo>
                    <a:pt x="581774" y="91185"/>
                  </a:lnTo>
                  <a:lnTo>
                    <a:pt x="521639" y="101092"/>
                  </a:lnTo>
                  <a:lnTo>
                    <a:pt x="521639" y="115950"/>
                  </a:lnTo>
                  <a:lnTo>
                    <a:pt x="527583" y="120650"/>
                  </a:lnTo>
                  <a:lnTo>
                    <a:pt x="560755" y="120650"/>
                  </a:lnTo>
                  <a:lnTo>
                    <a:pt x="565327" y="104013"/>
                  </a:lnTo>
                  <a:lnTo>
                    <a:pt x="608050" y="104013"/>
                  </a:lnTo>
                  <a:lnTo>
                    <a:pt x="608050" y="133096"/>
                  </a:lnTo>
                  <a:lnTo>
                    <a:pt x="575602" y="160020"/>
                  </a:lnTo>
                  <a:lnTo>
                    <a:pt x="505637" y="160020"/>
                  </a:lnTo>
                  <a:lnTo>
                    <a:pt x="474573" y="133984"/>
                  </a:lnTo>
                  <a:lnTo>
                    <a:pt x="474573" y="26924"/>
                  </a:lnTo>
                  <a:lnTo>
                    <a:pt x="507009" y="0"/>
                  </a:lnTo>
                  <a:close/>
                </a:path>
                <a:path w="4703445" h="198120">
                  <a:moveTo>
                    <a:pt x="307848" y="0"/>
                  </a:moveTo>
                  <a:lnTo>
                    <a:pt x="425335" y="0"/>
                  </a:lnTo>
                  <a:lnTo>
                    <a:pt x="458470" y="27813"/>
                  </a:lnTo>
                  <a:lnTo>
                    <a:pt x="458470" y="77216"/>
                  </a:lnTo>
                  <a:lnTo>
                    <a:pt x="425335" y="104901"/>
                  </a:lnTo>
                  <a:lnTo>
                    <a:pt x="372516" y="104901"/>
                  </a:lnTo>
                  <a:lnTo>
                    <a:pt x="372516" y="120903"/>
                  </a:lnTo>
                  <a:lnTo>
                    <a:pt x="389902" y="125475"/>
                  </a:lnTo>
                  <a:lnTo>
                    <a:pt x="389902" y="160020"/>
                  </a:lnTo>
                  <a:lnTo>
                    <a:pt x="307848" y="160020"/>
                  </a:lnTo>
                  <a:lnTo>
                    <a:pt x="307848" y="125222"/>
                  </a:lnTo>
                  <a:lnTo>
                    <a:pt x="325221" y="120650"/>
                  </a:lnTo>
                  <a:lnTo>
                    <a:pt x="325221" y="39497"/>
                  </a:lnTo>
                  <a:lnTo>
                    <a:pt x="307848" y="34925"/>
                  </a:lnTo>
                  <a:lnTo>
                    <a:pt x="307848" y="0"/>
                  </a:lnTo>
                  <a:close/>
                </a:path>
                <a:path w="4703445" h="198120">
                  <a:moveTo>
                    <a:pt x="185750" y="0"/>
                  </a:moveTo>
                  <a:lnTo>
                    <a:pt x="253657" y="0"/>
                  </a:lnTo>
                  <a:lnTo>
                    <a:pt x="287020" y="27813"/>
                  </a:lnTo>
                  <a:lnTo>
                    <a:pt x="287020" y="131445"/>
                  </a:lnTo>
                  <a:lnTo>
                    <a:pt x="281203" y="136144"/>
                  </a:lnTo>
                  <a:lnTo>
                    <a:pt x="275412" y="140843"/>
                  </a:lnTo>
                  <a:lnTo>
                    <a:pt x="269646" y="145669"/>
                  </a:lnTo>
                  <a:lnTo>
                    <a:pt x="263893" y="150495"/>
                  </a:lnTo>
                  <a:lnTo>
                    <a:pt x="258102" y="155321"/>
                  </a:lnTo>
                  <a:lnTo>
                    <a:pt x="252285" y="160020"/>
                  </a:lnTo>
                  <a:lnTo>
                    <a:pt x="186893" y="160020"/>
                  </a:lnTo>
                  <a:lnTo>
                    <a:pt x="152400" y="131445"/>
                  </a:lnTo>
                  <a:lnTo>
                    <a:pt x="152400" y="27813"/>
                  </a:lnTo>
                  <a:lnTo>
                    <a:pt x="185750" y="0"/>
                  </a:lnTo>
                  <a:close/>
                </a:path>
                <a:path w="4703445" h="198120">
                  <a:moveTo>
                    <a:pt x="35407" y="0"/>
                  </a:moveTo>
                  <a:lnTo>
                    <a:pt x="101472" y="0"/>
                  </a:lnTo>
                  <a:lnTo>
                    <a:pt x="132562" y="26034"/>
                  </a:lnTo>
                  <a:lnTo>
                    <a:pt x="132562" y="56260"/>
                  </a:lnTo>
                  <a:lnTo>
                    <a:pt x="89814" y="56260"/>
                  </a:lnTo>
                  <a:lnTo>
                    <a:pt x="85242" y="39497"/>
                  </a:lnTo>
                  <a:lnTo>
                    <a:pt x="53695" y="39497"/>
                  </a:lnTo>
                  <a:lnTo>
                    <a:pt x="47066" y="44830"/>
                  </a:lnTo>
                  <a:lnTo>
                    <a:pt x="47066" y="115189"/>
                  </a:lnTo>
                  <a:lnTo>
                    <a:pt x="53924" y="120650"/>
                  </a:lnTo>
                  <a:lnTo>
                    <a:pt x="85242" y="120650"/>
                  </a:lnTo>
                  <a:lnTo>
                    <a:pt x="89814" y="104013"/>
                  </a:lnTo>
                  <a:lnTo>
                    <a:pt x="132562" y="104013"/>
                  </a:lnTo>
                  <a:lnTo>
                    <a:pt x="132562" y="133096"/>
                  </a:lnTo>
                  <a:lnTo>
                    <a:pt x="127177" y="137541"/>
                  </a:lnTo>
                  <a:lnTo>
                    <a:pt x="121767" y="142113"/>
                  </a:lnTo>
                  <a:lnTo>
                    <a:pt x="116332" y="146557"/>
                  </a:lnTo>
                  <a:lnTo>
                    <a:pt x="110883" y="151129"/>
                  </a:lnTo>
                  <a:lnTo>
                    <a:pt x="105473" y="155575"/>
                  </a:lnTo>
                  <a:lnTo>
                    <a:pt x="100101" y="160020"/>
                  </a:lnTo>
                  <a:lnTo>
                    <a:pt x="36779" y="160020"/>
                  </a:lnTo>
                  <a:lnTo>
                    <a:pt x="0" y="129413"/>
                  </a:lnTo>
                  <a:lnTo>
                    <a:pt x="0" y="29464"/>
                  </a:lnTo>
                  <a:lnTo>
                    <a:pt x="35407" y="0"/>
                  </a:lnTo>
                  <a:close/>
                </a:path>
              </a:pathLst>
            </a:custGeom>
            <a:ln w="15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188213" y="5235702"/>
              <a:ext cx="11801475" cy="0"/>
            </a:xfrm>
            <a:custGeom>
              <a:avLst/>
              <a:gdLst/>
              <a:ahLst/>
              <a:cxnLst/>
              <a:rect l="l" t="t" r="r" b="b"/>
              <a:pathLst>
                <a:path w="11801475">
                  <a:moveTo>
                    <a:pt x="0" y="0"/>
                  </a:moveTo>
                  <a:lnTo>
                    <a:pt x="11801475" y="0"/>
                  </a:lnTo>
                </a:path>
              </a:pathLst>
            </a:custGeom>
            <a:ln w="38100">
              <a:solidFill>
                <a:srgbClr val="125A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4" name="object 174"/>
          <p:cNvSpPr txBox="1"/>
          <p:nvPr/>
        </p:nvSpPr>
        <p:spPr>
          <a:xfrm>
            <a:off x="5218938" y="12573"/>
            <a:ext cx="27254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solidFill>
                  <a:srgbClr val="F1F1F1"/>
                </a:solidFill>
                <a:latin typeface="Trebuchet MS"/>
                <a:cs typeface="Trebuchet MS"/>
              </a:rPr>
              <a:t>*Старшая</a:t>
            </a:r>
            <a:r>
              <a:rPr sz="100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возрастная</a:t>
            </a:r>
            <a:r>
              <a:rPr sz="1000" spc="2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категория</a:t>
            </a:r>
            <a:r>
              <a:rPr sz="1000" spc="3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F1F1F1"/>
                </a:solidFill>
                <a:latin typeface="Trebuchet MS"/>
                <a:cs typeface="Trebuchet MS"/>
              </a:rPr>
              <a:t>проходит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состязания</a:t>
            </a:r>
            <a:r>
              <a:rPr sz="1000" spc="3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в</a:t>
            </a:r>
            <a:r>
              <a:rPr sz="1000" spc="5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ходе</a:t>
            </a:r>
            <a:r>
              <a:rPr sz="1000" spc="15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военно-тактической</a:t>
            </a:r>
            <a:r>
              <a:rPr sz="1000" spc="7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F1F1F1"/>
                </a:solidFill>
                <a:latin typeface="Trebuchet MS"/>
                <a:cs typeface="Trebuchet MS"/>
              </a:rPr>
              <a:t>игры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8197722" y="6675526"/>
            <a:ext cx="31705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95" dirty="0">
                <a:solidFill>
                  <a:srgbClr val="F1F1F1"/>
                </a:solidFill>
                <a:latin typeface="Trebuchet MS"/>
                <a:cs typeface="Trebuchet MS"/>
              </a:rPr>
              <a:t>**</a:t>
            </a:r>
            <a:r>
              <a:rPr sz="1000" spc="-3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только</a:t>
            </a:r>
            <a:r>
              <a:rPr sz="1000" spc="-35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для</a:t>
            </a:r>
            <a:r>
              <a:rPr sz="1000" spc="-1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средней</a:t>
            </a:r>
            <a:r>
              <a:rPr sz="1000" spc="3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возрастной</a:t>
            </a:r>
            <a:r>
              <a:rPr sz="1000" spc="5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категории</a:t>
            </a:r>
            <a:r>
              <a:rPr sz="100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F1F1F1"/>
                </a:solidFill>
                <a:latin typeface="Trebuchet MS"/>
                <a:cs typeface="Trebuchet MS"/>
              </a:rPr>
              <a:t>и</a:t>
            </a:r>
            <a:r>
              <a:rPr sz="1000" spc="-30" dirty="0">
                <a:solidFill>
                  <a:srgbClr val="F1F1F1"/>
                </a:solidFill>
                <a:latin typeface="Trebuchet MS"/>
                <a:cs typeface="Trebuchet MS"/>
              </a:rPr>
              <a:t> </a:t>
            </a:r>
            <a:r>
              <a:rPr sz="1000" spc="60" dirty="0">
                <a:solidFill>
                  <a:srgbClr val="F1F1F1"/>
                </a:solidFill>
                <a:latin typeface="Trebuchet MS"/>
                <a:cs typeface="Trebuchet MS"/>
              </a:rPr>
              <a:t>СПО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269544" y="2733802"/>
            <a:ext cx="352425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7620" algn="ctr">
              <a:lnSpc>
                <a:spcPts val="919"/>
              </a:lnSpc>
              <a:spcBef>
                <a:spcPts val="100"/>
              </a:spcBef>
            </a:pPr>
            <a:r>
              <a:rPr sz="900" dirty="0">
                <a:latin typeface="Trebuchet MS"/>
                <a:cs typeface="Trebuchet MS"/>
              </a:rPr>
              <a:t>11-</a:t>
            </a:r>
            <a:r>
              <a:rPr sz="900" spc="-25" dirty="0">
                <a:latin typeface="Trebuchet MS"/>
                <a:cs typeface="Trebuchet MS"/>
              </a:rPr>
              <a:t>13</a:t>
            </a:r>
            <a:endParaRPr sz="900">
              <a:latin typeface="Trebuchet MS"/>
              <a:cs typeface="Trebuchet MS"/>
            </a:endParaRPr>
          </a:p>
          <a:p>
            <a:pPr marR="8255" algn="ctr">
              <a:lnSpc>
                <a:spcPts val="919"/>
              </a:lnSpc>
            </a:pPr>
            <a:r>
              <a:rPr sz="900" spc="-25" dirty="0">
                <a:latin typeface="Trebuchet MS"/>
                <a:cs typeface="Trebuchet MS"/>
              </a:rPr>
              <a:t>лет</a:t>
            </a:r>
            <a:endParaRPr sz="900">
              <a:latin typeface="Trebuchet MS"/>
              <a:cs typeface="Trebuchet MS"/>
            </a:endParaRPr>
          </a:p>
          <a:p>
            <a:pPr marR="5715" algn="ctr">
              <a:lnSpc>
                <a:spcPct val="100000"/>
              </a:lnSpc>
              <a:spcBef>
                <a:spcPts val="705"/>
              </a:spcBef>
            </a:pPr>
            <a:r>
              <a:rPr sz="1000" spc="15" dirty="0">
                <a:latin typeface="Trebuchet MS"/>
                <a:cs typeface="Trebuchet MS"/>
              </a:rPr>
              <a:t>+</a:t>
            </a:r>
            <a:endParaRPr sz="1000">
              <a:latin typeface="Trebuchet MS"/>
              <a:cs typeface="Trebuchet MS"/>
            </a:endParaRPr>
          </a:p>
          <a:p>
            <a:pPr marR="6985" algn="ctr">
              <a:lnSpc>
                <a:spcPts val="919"/>
              </a:lnSpc>
              <a:spcBef>
                <a:spcPts val="795"/>
              </a:spcBef>
            </a:pPr>
            <a:r>
              <a:rPr sz="900" dirty="0">
                <a:latin typeface="Trebuchet MS"/>
                <a:cs typeface="Trebuchet MS"/>
              </a:rPr>
              <a:t>14-</a:t>
            </a:r>
            <a:r>
              <a:rPr sz="900" spc="-25" dirty="0">
                <a:latin typeface="Trebuchet MS"/>
                <a:cs typeface="Trebuchet MS"/>
              </a:rPr>
              <a:t>17</a:t>
            </a:r>
            <a:endParaRPr sz="900">
              <a:latin typeface="Trebuchet MS"/>
              <a:cs typeface="Trebuchet MS"/>
            </a:endParaRPr>
          </a:p>
          <a:p>
            <a:pPr marR="8255" algn="ctr">
              <a:lnSpc>
                <a:spcPts val="919"/>
              </a:lnSpc>
            </a:pPr>
            <a:r>
              <a:rPr sz="900" spc="-25" dirty="0">
                <a:latin typeface="Trebuchet MS"/>
                <a:cs typeface="Trebuchet MS"/>
              </a:rPr>
              <a:t>лет</a:t>
            </a:r>
            <a:endParaRPr sz="900">
              <a:latin typeface="Trebuchet MS"/>
              <a:cs typeface="Trebuchet MS"/>
            </a:endParaRPr>
          </a:p>
          <a:p>
            <a:pPr marR="8890" algn="ctr">
              <a:lnSpc>
                <a:spcPct val="100000"/>
              </a:lnSpc>
              <a:spcBef>
                <a:spcPts val="295"/>
              </a:spcBef>
            </a:pPr>
            <a:r>
              <a:rPr sz="1000" spc="15" dirty="0">
                <a:latin typeface="Trebuchet MS"/>
                <a:cs typeface="Trebuchet MS"/>
              </a:rPr>
              <a:t>+</a:t>
            </a:r>
            <a:endParaRPr sz="1000">
              <a:latin typeface="Trebuchet MS"/>
              <a:cs typeface="Trebuchet MS"/>
            </a:endParaRPr>
          </a:p>
          <a:p>
            <a:pPr marL="15240" algn="ctr">
              <a:lnSpc>
                <a:spcPts val="919"/>
              </a:lnSpc>
              <a:spcBef>
                <a:spcPts val="384"/>
              </a:spcBef>
            </a:pPr>
            <a:r>
              <a:rPr sz="900" dirty="0">
                <a:latin typeface="Trebuchet MS"/>
                <a:cs typeface="Trebuchet MS"/>
              </a:rPr>
              <a:t>18-</a:t>
            </a:r>
            <a:r>
              <a:rPr sz="900" spc="-25" dirty="0">
                <a:latin typeface="Trebuchet MS"/>
                <a:cs typeface="Trebuchet MS"/>
              </a:rPr>
              <a:t>21</a:t>
            </a:r>
            <a:endParaRPr sz="900">
              <a:latin typeface="Trebuchet MS"/>
              <a:cs typeface="Trebuchet MS"/>
            </a:endParaRPr>
          </a:p>
          <a:p>
            <a:pPr marL="15240" algn="ctr">
              <a:lnSpc>
                <a:spcPts val="919"/>
              </a:lnSpc>
            </a:pPr>
            <a:r>
              <a:rPr sz="900" spc="-25" dirty="0">
                <a:latin typeface="Trebuchet MS"/>
                <a:cs typeface="Trebuchet MS"/>
              </a:rPr>
              <a:t>лет</a:t>
            </a:r>
            <a:endParaRPr sz="9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6511" y="1115618"/>
            <a:ext cx="5857240" cy="1260475"/>
            <a:chOff x="286511" y="1115618"/>
            <a:chExt cx="5857240" cy="1260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6511" y="1115618"/>
              <a:ext cx="5856732" cy="12602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391" y="1252728"/>
              <a:ext cx="5497830" cy="99288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6823" y="1280160"/>
              <a:ext cx="5442966" cy="938022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362711" y="1146047"/>
            <a:ext cx="11470005" cy="5349875"/>
            <a:chOff x="362711" y="1146047"/>
            <a:chExt cx="11470005" cy="5349875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6647" y="5084051"/>
              <a:ext cx="5885688" cy="140055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31052" y="5224271"/>
              <a:ext cx="5526024" cy="112928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6647" y="3764280"/>
              <a:ext cx="5885688" cy="144170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31052" y="3906012"/>
              <a:ext cx="5526024" cy="116738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946647" y="2683751"/>
              <a:ext cx="5885688" cy="121464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31052" y="2822447"/>
              <a:ext cx="5526024" cy="9464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46647" y="1146047"/>
              <a:ext cx="5885688" cy="165353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31052" y="1289303"/>
              <a:ext cx="5526024" cy="137617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2711" y="5085638"/>
              <a:ext cx="5743956" cy="140970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5591" y="5225795"/>
              <a:ext cx="5387340" cy="113842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62711" y="3945597"/>
              <a:ext cx="5743956" cy="122990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5591" y="4084319"/>
              <a:ext cx="5387340" cy="9616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62711" y="2273808"/>
              <a:ext cx="5743956" cy="176326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5591" y="2418587"/>
              <a:ext cx="5387340" cy="1482852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487289" y="690626"/>
            <a:ext cx="113284" cy="81787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2305176" y="688594"/>
            <a:ext cx="111760" cy="83311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6693281" y="566293"/>
            <a:ext cx="110236" cy="8381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768469" y="566293"/>
            <a:ext cx="110235" cy="83819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715384" y="566293"/>
            <a:ext cx="115823" cy="206120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2840101" y="565784"/>
            <a:ext cx="113284" cy="76580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3284092" y="491490"/>
            <a:ext cx="3650615" cy="355600"/>
          </a:xfrm>
          <a:custGeom>
            <a:avLst/>
            <a:gdLst/>
            <a:ahLst/>
            <a:cxnLst/>
            <a:rect l="l" t="t" r="r" b="b"/>
            <a:pathLst>
              <a:path w="3650615" h="355600">
                <a:moveTo>
                  <a:pt x="3386201" y="0"/>
                </a:moveTo>
                <a:lnTo>
                  <a:pt x="3650107" y="0"/>
                </a:lnTo>
                <a:lnTo>
                  <a:pt x="3650107" y="77597"/>
                </a:lnTo>
                <a:lnTo>
                  <a:pt x="3611499" y="87757"/>
                </a:lnTo>
                <a:lnTo>
                  <a:pt x="3611499" y="267970"/>
                </a:lnTo>
                <a:lnTo>
                  <a:pt x="3650107" y="278130"/>
                </a:lnTo>
                <a:lnTo>
                  <a:pt x="3650107" y="355092"/>
                </a:lnTo>
                <a:lnTo>
                  <a:pt x="3467862" y="355092"/>
                </a:lnTo>
                <a:lnTo>
                  <a:pt x="3467862" y="278130"/>
                </a:lnTo>
                <a:lnTo>
                  <a:pt x="3506470" y="267970"/>
                </a:lnTo>
                <a:lnTo>
                  <a:pt x="3506470" y="216662"/>
                </a:lnTo>
                <a:lnTo>
                  <a:pt x="3480054" y="216662"/>
                </a:lnTo>
                <a:lnTo>
                  <a:pt x="3398901" y="355092"/>
                </a:lnTo>
                <a:lnTo>
                  <a:pt x="3302508" y="355092"/>
                </a:lnTo>
                <a:lnTo>
                  <a:pt x="3302508" y="273050"/>
                </a:lnTo>
                <a:lnTo>
                  <a:pt x="3329432" y="267970"/>
                </a:lnTo>
                <a:lnTo>
                  <a:pt x="3367913" y="206501"/>
                </a:lnTo>
                <a:lnTo>
                  <a:pt x="3317748" y="163830"/>
                </a:lnTo>
                <a:lnTo>
                  <a:pt x="3317748" y="57785"/>
                </a:lnTo>
                <a:lnTo>
                  <a:pt x="3386201" y="0"/>
                </a:lnTo>
                <a:close/>
              </a:path>
              <a:path w="3650615" h="355600">
                <a:moveTo>
                  <a:pt x="2898648" y="0"/>
                </a:moveTo>
                <a:lnTo>
                  <a:pt x="3065526" y="0"/>
                </a:lnTo>
                <a:lnTo>
                  <a:pt x="3065526" y="77597"/>
                </a:lnTo>
                <a:lnTo>
                  <a:pt x="3042158" y="87757"/>
                </a:lnTo>
                <a:lnTo>
                  <a:pt x="3042158" y="175513"/>
                </a:lnTo>
                <a:lnTo>
                  <a:pt x="3128010" y="94361"/>
                </a:lnTo>
                <a:lnTo>
                  <a:pt x="3128010" y="87757"/>
                </a:lnTo>
                <a:lnTo>
                  <a:pt x="3105150" y="77597"/>
                </a:lnTo>
                <a:lnTo>
                  <a:pt x="3105150" y="0"/>
                </a:lnTo>
                <a:lnTo>
                  <a:pt x="3272028" y="0"/>
                </a:lnTo>
                <a:lnTo>
                  <a:pt x="3272028" y="77597"/>
                </a:lnTo>
                <a:lnTo>
                  <a:pt x="3233547" y="87757"/>
                </a:lnTo>
                <a:lnTo>
                  <a:pt x="3233547" y="267970"/>
                </a:lnTo>
                <a:lnTo>
                  <a:pt x="3272028" y="278130"/>
                </a:lnTo>
                <a:lnTo>
                  <a:pt x="3272028" y="355092"/>
                </a:lnTo>
                <a:lnTo>
                  <a:pt x="3105150" y="355092"/>
                </a:lnTo>
                <a:lnTo>
                  <a:pt x="3105150" y="278130"/>
                </a:lnTo>
                <a:lnTo>
                  <a:pt x="3128010" y="267970"/>
                </a:lnTo>
                <a:lnTo>
                  <a:pt x="3128010" y="180594"/>
                </a:lnTo>
                <a:lnTo>
                  <a:pt x="3042158" y="261874"/>
                </a:lnTo>
                <a:lnTo>
                  <a:pt x="3042158" y="267970"/>
                </a:lnTo>
                <a:lnTo>
                  <a:pt x="3065526" y="278130"/>
                </a:lnTo>
                <a:lnTo>
                  <a:pt x="3065526" y="355092"/>
                </a:lnTo>
                <a:lnTo>
                  <a:pt x="2898648" y="355092"/>
                </a:lnTo>
                <a:lnTo>
                  <a:pt x="2898648" y="278130"/>
                </a:lnTo>
                <a:lnTo>
                  <a:pt x="2937129" y="267970"/>
                </a:lnTo>
                <a:lnTo>
                  <a:pt x="2937129" y="87757"/>
                </a:lnTo>
                <a:lnTo>
                  <a:pt x="2898648" y="77597"/>
                </a:lnTo>
                <a:lnTo>
                  <a:pt x="2898648" y="0"/>
                </a:lnTo>
                <a:close/>
              </a:path>
              <a:path w="3650615" h="355600">
                <a:moveTo>
                  <a:pt x="2479548" y="0"/>
                </a:moveTo>
                <a:lnTo>
                  <a:pt x="2646426" y="0"/>
                </a:lnTo>
                <a:lnTo>
                  <a:pt x="2646426" y="77597"/>
                </a:lnTo>
                <a:lnTo>
                  <a:pt x="2623058" y="87757"/>
                </a:lnTo>
                <a:lnTo>
                  <a:pt x="2623058" y="145161"/>
                </a:lnTo>
                <a:lnTo>
                  <a:pt x="2708910" y="145161"/>
                </a:lnTo>
                <a:lnTo>
                  <a:pt x="2708910" y="87757"/>
                </a:lnTo>
                <a:lnTo>
                  <a:pt x="2686050" y="77597"/>
                </a:lnTo>
                <a:lnTo>
                  <a:pt x="2686050" y="0"/>
                </a:lnTo>
                <a:lnTo>
                  <a:pt x="2852928" y="0"/>
                </a:lnTo>
                <a:lnTo>
                  <a:pt x="2852928" y="77597"/>
                </a:lnTo>
                <a:lnTo>
                  <a:pt x="2814447" y="87757"/>
                </a:lnTo>
                <a:lnTo>
                  <a:pt x="2814447" y="267970"/>
                </a:lnTo>
                <a:lnTo>
                  <a:pt x="2852928" y="278130"/>
                </a:lnTo>
                <a:lnTo>
                  <a:pt x="2852928" y="355092"/>
                </a:lnTo>
                <a:lnTo>
                  <a:pt x="2686050" y="355092"/>
                </a:lnTo>
                <a:lnTo>
                  <a:pt x="2686050" y="278130"/>
                </a:lnTo>
                <a:lnTo>
                  <a:pt x="2708910" y="267970"/>
                </a:lnTo>
                <a:lnTo>
                  <a:pt x="2708910" y="205994"/>
                </a:lnTo>
                <a:lnTo>
                  <a:pt x="2623058" y="205994"/>
                </a:lnTo>
                <a:lnTo>
                  <a:pt x="2623058" y="267970"/>
                </a:lnTo>
                <a:lnTo>
                  <a:pt x="2646426" y="278130"/>
                </a:lnTo>
                <a:lnTo>
                  <a:pt x="2646426" y="355092"/>
                </a:lnTo>
                <a:lnTo>
                  <a:pt x="2479548" y="355092"/>
                </a:lnTo>
                <a:lnTo>
                  <a:pt x="2479548" y="278130"/>
                </a:lnTo>
                <a:lnTo>
                  <a:pt x="2518029" y="267970"/>
                </a:lnTo>
                <a:lnTo>
                  <a:pt x="2518029" y="87757"/>
                </a:lnTo>
                <a:lnTo>
                  <a:pt x="2479548" y="77597"/>
                </a:lnTo>
                <a:lnTo>
                  <a:pt x="2479548" y="0"/>
                </a:lnTo>
                <a:close/>
              </a:path>
              <a:path w="3650615" h="355600">
                <a:moveTo>
                  <a:pt x="2183765" y="0"/>
                </a:moveTo>
                <a:lnTo>
                  <a:pt x="2339086" y="0"/>
                </a:lnTo>
                <a:lnTo>
                  <a:pt x="2408047" y="57785"/>
                </a:lnTo>
                <a:lnTo>
                  <a:pt x="2408047" y="267462"/>
                </a:lnTo>
                <a:lnTo>
                  <a:pt x="2446655" y="277622"/>
                </a:lnTo>
                <a:lnTo>
                  <a:pt x="2446655" y="355092"/>
                </a:lnTo>
                <a:lnTo>
                  <a:pt x="2328418" y="355092"/>
                </a:lnTo>
                <a:lnTo>
                  <a:pt x="2318258" y="327279"/>
                </a:lnTo>
                <a:lnTo>
                  <a:pt x="2284730" y="355092"/>
                </a:lnTo>
                <a:lnTo>
                  <a:pt x="2183257" y="355092"/>
                </a:lnTo>
                <a:lnTo>
                  <a:pt x="2110740" y="295275"/>
                </a:lnTo>
                <a:lnTo>
                  <a:pt x="2110740" y="198882"/>
                </a:lnTo>
                <a:lnTo>
                  <a:pt x="2170049" y="152654"/>
                </a:lnTo>
                <a:lnTo>
                  <a:pt x="2303526" y="131825"/>
                </a:lnTo>
                <a:lnTo>
                  <a:pt x="2303526" y="97917"/>
                </a:lnTo>
                <a:lnTo>
                  <a:pt x="2290318" y="87757"/>
                </a:lnTo>
                <a:lnTo>
                  <a:pt x="2219706" y="87757"/>
                </a:lnTo>
                <a:lnTo>
                  <a:pt x="2209546" y="124713"/>
                </a:lnTo>
                <a:lnTo>
                  <a:pt x="2114804" y="124713"/>
                </a:lnTo>
                <a:lnTo>
                  <a:pt x="2114804" y="57785"/>
                </a:lnTo>
                <a:lnTo>
                  <a:pt x="2183765" y="0"/>
                </a:lnTo>
                <a:close/>
              </a:path>
              <a:path w="3650615" h="355600">
                <a:moveTo>
                  <a:pt x="1840357" y="0"/>
                </a:moveTo>
                <a:lnTo>
                  <a:pt x="1994662" y="0"/>
                </a:lnTo>
                <a:lnTo>
                  <a:pt x="2064131" y="57785"/>
                </a:lnTo>
                <a:lnTo>
                  <a:pt x="2064131" y="142621"/>
                </a:lnTo>
                <a:lnTo>
                  <a:pt x="2031111" y="169925"/>
                </a:lnTo>
                <a:lnTo>
                  <a:pt x="2066671" y="199389"/>
                </a:lnTo>
                <a:lnTo>
                  <a:pt x="2066671" y="295275"/>
                </a:lnTo>
                <a:lnTo>
                  <a:pt x="1994154" y="355092"/>
                </a:lnTo>
                <a:lnTo>
                  <a:pt x="1843405" y="355092"/>
                </a:lnTo>
                <a:lnTo>
                  <a:pt x="1771396" y="295275"/>
                </a:lnTo>
                <a:lnTo>
                  <a:pt x="1771396" y="230886"/>
                </a:lnTo>
                <a:lnTo>
                  <a:pt x="1866773" y="230886"/>
                </a:lnTo>
                <a:lnTo>
                  <a:pt x="1876425" y="267970"/>
                </a:lnTo>
                <a:lnTo>
                  <a:pt x="1948434" y="267970"/>
                </a:lnTo>
                <a:lnTo>
                  <a:pt x="1961134" y="257301"/>
                </a:lnTo>
                <a:lnTo>
                  <a:pt x="1961134" y="216662"/>
                </a:lnTo>
                <a:lnTo>
                  <a:pt x="1948942" y="206501"/>
                </a:lnTo>
                <a:lnTo>
                  <a:pt x="1873885" y="206501"/>
                </a:lnTo>
                <a:lnTo>
                  <a:pt x="1873885" y="144652"/>
                </a:lnTo>
                <a:lnTo>
                  <a:pt x="1948434" y="144652"/>
                </a:lnTo>
                <a:lnTo>
                  <a:pt x="1960626" y="134493"/>
                </a:lnTo>
                <a:lnTo>
                  <a:pt x="1960626" y="97917"/>
                </a:lnTo>
                <a:lnTo>
                  <a:pt x="1948434" y="87757"/>
                </a:lnTo>
                <a:lnTo>
                  <a:pt x="1876425" y="87757"/>
                </a:lnTo>
                <a:lnTo>
                  <a:pt x="1866773" y="124840"/>
                </a:lnTo>
                <a:lnTo>
                  <a:pt x="1771396" y="124840"/>
                </a:lnTo>
                <a:lnTo>
                  <a:pt x="1771396" y="57785"/>
                </a:lnTo>
                <a:lnTo>
                  <a:pt x="1840357" y="0"/>
                </a:lnTo>
                <a:close/>
              </a:path>
              <a:path w="3650615" h="355600">
                <a:moveTo>
                  <a:pt x="1461389" y="0"/>
                </a:moveTo>
                <a:lnTo>
                  <a:pt x="1725295" y="0"/>
                </a:lnTo>
                <a:lnTo>
                  <a:pt x="1725295" y="77597"/>
                </a:lnTo>
                <a:lnTo>
                  <a:pt x="1686687" y="87757"/>
                </a:lnTo>
                <a:lnTo>
                  <a:pt x="1686687" y="267970"/>
                </a:lnTo>
                <a:lnTo>
                  <a:pt x="1725295" y="278130"/>
                </a:lnTo>
                <a:lnTo>
                  <a:pt x="1725295" y="355092"/>
                </a:lnTo>
                <a:lnTo>
                  <a:pt x="1543050" y="355092"/>
                </a:lnTo>
                <a:lnTo>
                  <a:pt x="1543050" y="278130"/>
                </a:lnTo>
                <a:lnTo>
                  <a:pt x="1581658" y="267970"/>
                </a:lnTo>
                <a:lnTo>
                  <a:pt x="1581658" y="216662"/>
                </a:lnTo>
                <a:lnTo>
                  <a:pt x="1555242" y="216662"/>
                </a:lnTo>
                <a:lnTo>
                  <a:pt x="1474089" y="355092"/>
                </a:lnTo>
                <a:lnTo>
                  <a:pt x="1377696" y="355092"/>
                </a:lnTo>
                <a:lnTo>
                  <a:pt x="1377696" y="273050"/>
                </a:lnTo>
                <a:lnTo>
                  <a:pt x="1404620" y="267970"/>
                </a:lnTo>
                <a:lnTo>
                  <a:pt x="1443101" y="206501"/>
                </a:lnTo>
                <a:lnTo>
                  <a:pt x="1392936" y="163830"/>
                </a:lnTo>
                <a:lnTo>
                  <a:pt x="1392936" y="57785"/>
                </a:lnTo>
                <a:lnTo>
                  <a:pt x="1461389" y="0"/>
                </a:lnTo>
                <a:close/>
              </a:path>
              <a:path w="3650615" h="355600">
                <a:moveTo>
                  <a:pt x="1008888" y="0"/>
                </a:moveTo>
                <a:lnTo>
                  <a:pt x="1362075" y="0"/>
                </a:lnTo>
                <a:lnTo>
                  <a:pt x="1362075" y="146558"/>
                </a:lnTo>
                <a:lnTo>
                  <a:pt x="1287399" y="146558"/>
                </a:lnTo>
                <a:lnTo>
                  <a:pt x="1277239" y="82169"/>
                </a:lnTo>
                <a:lnTo>
                  <a:pt x="1238250" y="82169"/>
                </a:lnTo>
                <a:lnTo>
                  <a:pt x="1238250" y="267970"/>
                </a:lnTo>
                <a:lnTo>
                  <a:pt x="1281811" y="278130"/>
                </a:lnTo>
                <a:lnTo>
                  <a:pt x="1281811" y="355092"/>
                </a:lnTo>
                <a:lnTo>
                  <a:pt x="1090041" y="355092"/>
                </a:lnTo>
                <a:lnTo>
                  <a:pt x="1090041" y="278130"/>
                </a:lnTo>
                <a:lnTo>
                  <a:pt x="1133221" y="267970"/>
                </a:lnTo>
                <a:lnTo>
                  <a:pt x="1133221" y="82169"/>
                </a:lnTo>
                <a:lnTo>
                  <a:pt x="1094105" y="82169"/>
                </a:lnTo>
                <a:lnTo>
                  <a:pt x="1083945" y="146558"/>
                </a:lnTo>
                <a:lnTo>
                  <a:pt x="1008888" y="146558"/>
                </a:lnTo>
                <a:lnTo>
                  <a:pt x="1008888" y="0"/>
                </a:lnTo>
                <a:close/>
              </a:path>
              <a:path w="3650615" h="355600">
                <a:moveTo>
                  <a:pt x="761365" y="0"/>
                </a:moveTo>
                <a:lnTo>
                  <a:pt x="907923" y="0"/>
                </a:lnTo>
                <a:lnTo>
                  <a:pt x="977011" y="57785"/>
                </a:lnTo>
                <a:lnTo>
                  <a:pt x="977011" y="124713"/>
                </a:lnTo>
                <a:lnTo>
                  <a:pt x="882142" y="124713"/>
                </a:lnTo>
                <a:lnTo>
                  <a:pt x="871982" y="87757"/>
                </a:lnTo>
                <a:lnTo>
                  <a:pt x="801878" y="87757"/>
                </a:lnTo>
                <a:lnTo>
                  <a:pt x="787146" y="99440"/>
                </a:lnTo>
                <a:lnTo>
                  <a:pt x="787146" y="255777"/>
                </a:lnTo>
                <a:lnTo>
                  <a:pt x="802386" y="267970"/>
                </a:lnTo>
                <a:lnTo>
                  <a:pt x="871982" y="267970"/>
                </a:lnTo>
                <a:lnTo>
                  <a:pt x="882142" y="230886"/>
                </a:lnTo>
                <a:lnTo>
                  <a:pt x="977011" y="230886"/>
                </a:lnTo>
                <a:lnTo>
                  <a:pt x="977011" y="295275"/>
                </a:lnTo>
                <a:lnTo>
                  <a:pt x="968035" y="302871"/>
                </a:lnTo>
                <a:lnTo>
                  <a:pt x="959024" y="310419"/>
                </a:lnTo>
                <a:lnTo>
                  <a:pt x="949989" y="317920"/>
                </a:lnTo>
                <a:lnTo>
                  <a:pt x="940943" y="325374"/>
                </a:lnTo>
                <a:lnTo>
                  <a:pt x="931914" y="332874"/>
                </a:lnTo>
                <a:lnTo>
                  <a:pt x="922909" y="340328"/>
                </a:lnTo>
                <a:lnTo>
                  <a:pt x="913903" y="347733"/>
                </a:lnTo>
                <a:lnTo>
                  <a:pt x="904875" y="355092"/>
                </a:lnTo>
                <a:lnTo>
                  <a:pt x="764413" y="355092"/>
                </a:lnTo>
                <a:lnTo>
                  <a:pt x="682752" y="287147"/>
                </a:lnTo>
                <a:lnTo>
                  <a:pt x="682752" y="65405"/>
                </a:lnTo>
                <a:lnTo>
                  <a:pt x="761365" y="0"/>
                </a:lnTo>
                <a:close/>
              </a:path>
              <a:path w="3650615" h="355600">
                <a:moveTo>
                  <a:pt x="413893" y="0"/>
                </a:moveTo>
                <a:lnTo>
                  <a:pt x="564642" y="0"/>
                </a:lnTo>
                <a:lnTo>
                  <a:pt x="638683" y="61849"/>
                </a:lnTo>
                <a:lnTo>
                  <a:pt x="638683" y="291719"/>
                </a:lnTo>
                <a:lnTo>
                  <a:pt x="628989" y="299626"/>
                </a:lnTo>
                <a:lnTo>
                  <a:pt x="619331" y="307546"/>
                </a:lnTo>
                <a:lnTo>
                  <a:pt x="609697" y="315489"/>
                </a:lnTo>
                <a:lnTo>
                  <a:pt x="600075" y="323469"/>
                </a:lnTo>
                <a:lnTo>
                  <a:pt x="590526" y="331446"/>
                </a:lnTo>
                <a:lnTo>
                  <a:pt x="580929" y="339375"/>
                </a:lnTo>
                <a:lnTo>
                  <a:pt x="571285" y="347257"/>
                </a:lnTo>
                <a:lnTo>
                  <a:pt x="561594" y="355092"/>
                </a:lnTo>
                <a:lnTo>
                  <a:pt x="416433" y="355092"/>
                </a:lnTo>
                <a:lnTo>
                  <a:pt x="339852" y="291719"/>
                </a:lnTo>
                <a:lnTo>
                  <a:pt x="339852" y="61849"/>
                </a:lnTo>
                <a:lnTo>
                  <a:pt x="413893" y="0"/>
                </a:lnTo>
                <a:close/>
              </a:path>
              <a:path w="3650615" h="355600">
                <a:moveTo>
                  <a:pt x="78612" y="0"/>
                </a:moveTo>
                <a:lnTo>
                  <a:pt x="225171" y="0"/>
                </a:lnTo>
                <a:lnTo>
                  <a:pt x="294259" y="57785"/>
                </a:lnTo>
                <a:lnTo>
                  <a:pt x="294259" y="124713"/>
                </a:lnTo>
                <a:lnTo>
                  <a:pt x="199390" y="124713"/>
                </a:lnTo>
                <a:lnTo>
                  <a:pt x="189230" y="87757"/>
                </a:lnTo>
                <a:lnTo>
                  <a:pt x="119126" y="87757"/>
                </a:lnTo>
                <a:lnTo>
                  <a:pt x="104394" y="99440"/>
                </a:lnTo>
                <a:lnTo>
                  <a:pt x="104394" y="255777"/>
                </a:lnTo>
                <a:lnTo>
                  <a:pt x="119634" y="267970"/>
                </a:lnTo>
                <a:lnTo>
                  <a:pt x="189230" y="267970"/>
                </a:lnTo>
                <a:lnTo>
                  <a:pt x="199390" y="230886"/>
                </a:lnTo>
                <a:lnTo>
                  <a:pt x="294259" y="230886"/>
                </a:lnTo>
                <a:lnTo>
                  <a:pt x="294259" y="295275"/>
                </a:lnTo>
                <a:lnTo>
                  <a:pt x="285283" y="302871"/>
                </a:lnTo>
                <a:lnTo>
                  <a:pt x="276272" y="310419"/>
                </a:lnTo>
                <a:lnTo>
                  <a:pt x="267237" y="317920"/>
                </a:lnTo>
                <a:lnTo>
                  <a:pt x="258191" y="325374"/>
                </a:lnTo>
                <a:lnTo>
                  <a:pt x="249162" y="332874"/>
                </a:lnTo>
                <a:lnTo>
                  <a:pt x="240157" y="340328"/>
                </a:lnTo>
                <a:lnTo>
                  <a:pt x="231151" y="347733"/>
                </a:lnTo>
                <a:lnTo>
                  <a:pt x="222123" y="355092"/>
                </a:lnTo>
                <a:lnTo>
                  <a:pt x="81661" y="355092"/>
                </a:lnTo>
                <a:lnTo>
                  <a:pt x="0" y="287147"/>
                </a:lnTo>
                <a:lnTo>
                  <a:pt x="0" y="65405"/>
                </a:lnTo>
                <a:lnTo>
                  <a:pt x="78612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13943" y="491490"/>
            <a:ext cx="2532380" cy="355600"/>
          </a:xfrm>
          <a:custGeom>
            <a:avLst/>
            <a:gdLst/>
            <a:ahLst/>
            <a:cxnLst/>
            <a:rect l="l" t="t" r="r" b="b"/>
            <a:pathLst>
              <a:path w="2532380" h="355600">
                <a:moveTo>
                  <a:pt x="2306726" y="0"/>
                </a:moveTo>
                <a:lnTo>
                  <a:pt x="2459507" y="0"/>
                </a:lnTo>
                <a:lnTo>
                  <a:pt x="2532024" y="59817"/>
                </a:lnTo>
                <a:lnTo>
                  <a:pt x="2532024" y="156210"/>
                </a:lnTo>
                <a:lnTo>
                  <a:pt x="2472715" y="202437"/>
                </a:lnTo>
                <a:lnTo>
                  <a:pt x="2339111" y="224282"/>
                </a:lnTo>
                <a:lnTo>
                  <a:pt x="2339111" y="257301"/>
                </a:lnTo>
                <a:lnTo>
                  <a:pt x="2352319" y="267970"/>
                </a:lnTo>
                <a:lnTo>
                  <a:pt x="2425979" y="267970"/>
                </a:lnTo>
                <a:lnTo>
                  <a:pt x="2436139" y="230886"/>
                </a:lnTo>
                <a:lnTo>
                  <a:pt x="2531008" y="230886"/>
                </a:lnTo>
                <a:lnTo>
                  <a:pt x="2531008" y="295275"/>
                </a:lnTo>
                <a:lnTo>
                  <a:pt x="2458999" y="355092"/>
                </a:lnTo>
                <a:lnTo>
                  <a:pt x="2303678" y="355092"/>
                </a:lnTo>
                <a:lnTo>
                  <a:pt x="2234717" y="297307"/>
                </a:lnTo>
                <a:lnTo>
                  <a:pt x="2234717" y="59817"/>
                </a:lnTo>
                <a:lnTo>
                  <a:pt x="2306726" y="0"/>
                </a:lnTo>
                <a:close/>
              </a:path>
              <a:path w="2532380" h="355600">
                <a:moveTo>
                  <a:pt x="2009800" y="0"/>
                </a:moveTo>
                <a:lnTo>
                  <a:pt x="2191410" y="0"/>
                </a:lnTo>
                <a:lnTo>
                  <a:pt x="2191410" y="77597"/>
                </a:lnTo>
                <a:lnTo>
                  <a:pt x="2152802" y="87757"/>
                </a:lnTo>
                <a:lnTo>
                  <a:pt x="2152802" y="267970"/>
                </a:lnTo>
                <a:lnTo>
                  <a:pt x="2191410" y="278130"/>
                </a:lnTo>
                <a:lnTo>
                  <a:pt x="2191410" y="355092"/>
                </a:lnTo>
                <a:lnTo>
                  <a:pt x="2009800" y="355092"/>
                </a:lnTo>
                <a:lnTo>
                  <a:pt x="2009800" y="278130"/>
                </a:lnTo>
                <a:lnTo>
                  <a:pt x="2048408" y="267970"/>
                </a:lnTo>
                <a:lnTo>
                  <a:pt x="2048408" y="87757"/>
                </a:lnTo>
                <a:lnTo>
                  <a:pt x="2009800" y="77597"/>
                </a:lnTo>
                <a:lnTo>
                  <a:pt x="2009800" y="0"/>
                </a:lnTo>
                <a:close/>
              </a:path>
              <a:path w="2532380" h="355600">
                <a:moveTo>
                  <a:pt x="1660677" y="0"/>
                </a:moveTo>
                <a:lnTo>
                  <a:pt x="1842795" y="0"/>
                </a:lnTo>
                <a:lnTo>
                  <a:pt x="1842795" y="76581"/>
                </a:lnTo>
                <a:lnTo>
                  <a:pt x="1804187" y="86740"/>
                </a:lnTo>
                <a:lnTo>
                  <a:pt x="1804187" y="122300"/>
                </a:lnTo>
                <a:lnTo>
                  <a:pt x="1921535" y="122300"/>
                </a:lnTo>
                <a:lnTo>
                  <a:pt x="1995068" y="183642"/>
                </a:lnTo>
                <a:lnTo>
                  <a:pt x="1995068" y="293243"/>
                </a:lnTo>
                <a:lnTo>
                  <a:pt x="1921535" y="355092"/>
                </a:lnTo>
                <a:lnTo>
                  <a:pt x="1660677" y="355092"/>
                </a:lnTo>
                <a:lnTo>
                  <a:pt x="1660677" y="277622"/>
                </a:lnTo>
                <a:lnTo>
                  <a:pt x="1699158" y="267462"/>
                </a:lnTo>
                <a:lnTo>
                  <a:pt x="1699158" y="87249"/>
                </a:lnTo>
                <a:lnTo>
                  <a:pt x="1660677" y="77088"/>
                </a:lnTo>
                <a:lnTo>
                  <a:pt x="1660677" y="0"/>
                </a:lnTo>
                <a:close/>
              </a:path>
              <a:path w="2532380" h="355600">
                <a:moveTo>
                  <a:pt x="1241577" y="0"/>
                </a:moveTo>
                <a:lnTo>
                  <a:pt x="1408455" y="0"/>
                </a:lnTo>
                <a:lnTo>
                  <a:pt x="1408455" y="77597"/>
                </a:lnTo>
                <a:lnTo>
                  <a:pt x="1385087" y="87757"/>
                </a:lnTo>
                <a:lnTo>
                  <a:pt x="1385087" y="145161"/>
                </a:lnTo>
                <a:lnTo>
                  <a:pt x="1470939" y="145161"/>
                </a:lnTo>
                <a:lnTo>
                  <a:pt x="1470939" y="87757"/>
                </a:lnTo>
                <a:lnTo>
                  <a:pt x="1448079" y="77597"/>
                </a:lnTo>
                <a:lnTo>
                  <a:pt x="1448079" y="0"/>
                </a:lnTo>
                <a:lnTo>
                  <a:pt x="1614957" y="0"/>
                </a:lnTo>
                <a:lnTo>
                  <a:pt x="1614957" y="77597"/>
                </a:lnTo>
                <a:lnTo>
                  <a:pt x="1576476" y="87757"/>
                </a:lnTo>
                <a:lnTo>
                  <a:pt x="1576476" y="267970"/>
                </a:lnTo>
                <a:lnTo>
                  <a:pt x="1614957" y="278130"/>
                </a:lnTo>
                <a:lnTo>
                  <a:pt x="1614957" y="355092"/>
                </a:lnTo>
                <a:lnTo>
                  <a:pt x="1448079" y="355092"/>
                </a:lnTo>
                <a:lnTo>
                  <a:pt x="1448079" y="278130"/>
                </a:lnTo>
                <a:lnTo>
                  <a:pt x="1470939" y="267970"/>
                </a:lnTo>
                <a:lnTo>
                  <a:pt x="1470939" y="205994"/>
                </a:lnTo>
                <a:lnTo>
                  <a:pt x="1385087" y="205994"/>
                </a:lnTo>
                <a:lnTo>
                  <a:pt x="1385087" y="267970"/>
                </a:lnTo>
                <a:lnTo>
                  <a:pt x="1408455" y="278130"/>
                </a:lnTo>
                <a:lnTo>
                  <a:pt x="1408455" y="355092"/>
                </a:lnTo>
                <a:lnTo>
                  <a:pt x="1241577" y="355092"/>
                </a:lnTo>
                <a:lnTo>
                  <a:pt x="1241577" y="278130"/>
                </a:lnTo>
                <a:lnTo>
                  <a:pt x="1280058" y="267970"/>
                </a:lnTo>
                <a:lnTo>
                  <a:pt x="1280058" y="87757"/>
                </a:lnTo>
                <a:lnTo>
                  <a:pt x="1241577" y="77597"/>
                </a:lnTo>
                <a:lnTo>
                  <a:pt x="1241577" y="0"/>
                </a:lnTo>
                <a:close/>
              </a:path>
              <a:path w="2532380" h="355600">
                <a:moveTo>
                  <a:pt x="822477" y="0"/>
                </a:moveTo>
                <a:lnTo>
                  <a:pt x="989863" y="0"/>
                </a:lnTo>
                <a:lnTo>
                  <a:pt x="989863" y="77597"/>
                </a:lnTo>
                <a:lnTo>
                  <a:pt x="966495" y="87757"/>
                </a:lnTo>
                <a:lnTo>
                  <a:pt x="966495" y="140588"/>
                </a:lnTo>
                <a:lnTo>
                  <a:pt x="979195" y="151257"/>
                </a:lnTo>
                <a:lnTo>
                  <a:pt x="1041171" y="151257"/>
                </a:lnTo>
                <a:lnTo>
                  <a:pt x="1053871" y="140588"/>
                </a:lnTo>
                <a:lnTo>
                  <a:pt x="1053871" y="87757"/>
                </a:lnTo>
                <a:lnTo>
                  <a:pt x="1025423" y="77597"/>
                </a:lnTo>
                <a:lnTo>
                  <a:pt x="1025423" y="0"/>
                </a:lnTo>
                <a:lnTo>
                  <a:pt x="1196873" y="0"/>
                </a:lnTo>
                <a:lnTo>
                  <a:pt x="1196873" y="77597"/>
                </a:lnTo>
                <a:lnTo>
                  <a:pt x="1158392" y="87757"/>
                </a:lnTo>
                <a:lnTo>
                  <a:pt x="1158392" y="267970"/>
                </a:lnTo>
                <a:lnTo>
                  <a:pt x="1196873" y="278130"/>
                </a:lnTo>
                <a:lnTo>
                  <a:pt x="1196873" y="355092"/>
                </a:lnTo>
                <a:lnTo>
                  <a:pt x="1015263" y="355092"/>
                </a:lnTo>
                <a:lnTo>
                  <a:pt x="1015263" y="278130"/>
                </a:lnTo>
                <a:lnTo>
                  <a:pt x="1053871" y="267970"/>
                </a:lnTo>
                <a:lnTo>
                  <a:pt x="1053871" y="202437"/>
                </a:lnTo>
                <a:lnTo>
                  <a:pt x="1025931" y="228219"/>
                </a:lnTo>
                <a:lnTo>
                  <a:pt x="933475" y="228219"/>
                </a:lnTo>
                <a:lnTo>
                  <a:pt x="860958" y="168401"/>
                </a:lnTo>
                <a:lnTo>
                  <a:pt x="860958" y="87757"/>
                </a:lnTo>
                <a:lnTo>
                  <a:pt x="822477" y="77597"/>
                </a:lnTo>
                <a:lnTo>
                  <a:pt x="822477" y="0"/>
                </a:lnTo>
                <a:close/>
              </a:path>
              <a:path w="2532380" h="355600">
                <a:moveTo>
                  <a:pt x="403339" y="0"/>
                </a:moveTo>
                <a:lnTo>
                  <a:pt x="570255" y="0"/>
                </a:lnTo>
                <a:lnTo>
                  <a:pt x="570255" y="77597"/>
                </a:lnTo>
                <a:lnTo>
                  <a:pt x="546900" y="87757"/>
                </a:lnTo>
                <a:lnTo>
                  <a:pt x="546900" y="175513"/>
                </a:lnTo>
                <a:lnTo>
                  <a:pt x="632726" y="94361"/>
                </a:lnTo>
                <a:lnTo>
                  <a:pt x="632726" y="87757"/>
                </a:lnTo>
                <a:lnTo>
                  <a:pt x="609866" y="77597"/>
                </a:lnTo>
                <a:lnTo>
                  <a:pt x="609866" y="0"/>
                </a:lnTo>
                <a:lnTo>
                  <a:pt x="776757" y="0"/>
                </a:lnTo>
                <a:lnTo>
                  <a:pt x="776757" y="77597"/>
                </a:lnTo>
                <a:lnTo>
                  <a:pt x="738225" y="87757"/>
                </a:lnTo>
                <a:lnTo>
                  <a:pt x="738225" y="267970"/>
                </a:lnTo>
                <a:lnTo>
                  <a:pt x="776757" y="278130"/>
                </a:lnTo>
                <a:lnTo>
                  <a:pt x="776757" y="355092"/>
                </a:lnTo>
                <a:lnTo>
                  <a:pt x="609866" y="355092"/>
                </a:lnTo>
                <a:lnTo>
                  <a:pt x="609866" y="278130"/>
                </a:lnTo>
                <a:lnTo>
                  <a:pt x="632726" y="267970"/>
                </a:lnTo>
                <a:lnTo>
                  <a:pt x="632726" y="180594"/>
                </a:lnTo>
                <a:lnTo>
                  <a:pt x="546900" y="261874"/>
                </a:lnTo>
                <a:lnTo>
                  <a:pt x="546900" y="267970"/>
                </a:lnTo>
                <a:lnTo>
                  <a:pt x="570255" y="278130"/>
                </a:lnTo>
                <a:lnTo>
                  <a:pt x="570255" y="355092"/>
                </a:lnTo>
                <a:lnTo>
                  <a:pt x="403339" y="355092"/>
                </a:lnTo>
                <a:lnTo>
                  <a:pt x="403339" y="278130"/>
                </a:lnTo>
                <a:lnTo>
                  <a:pt x="441909" y="267970"/>
                </a:lnTo>
                <a:lnTo>
                  <a:pt x="441909" y="87757"/>
                </a:lnTo>
                <a:lnTo>
                  <a:pt x="403339" y="77597"/>
                </a:lnTo>
                <a:lnTo>
                  <a:pt x="403339" y="0"/>
                </a:lnTo>
                <a:close/>
              </a:path>
              <a:path w="2532380" h="355600">
                <a:moveTo>
                  <a:pt x="120230" y="0"/>
                </a:moveTo>
                <a:lnTo>
                  <a:pt x="348081" y="0"/>
                </a:lnTo>
                <a:lnTo>
                  <a:pt x="348081" y="77597"/>
                </a:lnTo>
                <a:lnTo>
                  <a:pt x="319659" y="87757"/>
                </a:lnTo>
                <a:lnTo>
                  <a:pt x="319659" y="267970"/>
                </a:lnTo>
                <a:lnTo>
                  <a:pt x="358228" y="278130"/>
                </a:lnTo>
                <a:lnTo>
                  <a:pt x="358228" y="355092"/>
                </a:lnTo>
                <a:lnTo>
                  <a:pt x="175552" y="355092"/>
                </a:lnTo>
                <a:lnTo>
                  <a:pt x="175552" y="278130"/>
                </a:lnTo>
                <a:lnTo>
                  <a:pt x="214160" y="267970"/>
                </a:lnTo>
                <a:lnTo>
                  <a:pt x="214160" y="87757"/>
                </a:lnTo>
                <a:lnTo>
                  <a:pt x="158800" y="87757"/>
                </a:lnTo>
                <a:lnTo>
                  <a:pt x="144068" y="99440"/>
                </a:lnTo>
                <a:lnTo>
                  <a:pt x="143560" y="287147"/>
                </a:lnTo>
                <a:lnTo>
                  <a:pt x="61899" y="355092"/>
                </a:lnTo>
                <a:lnTo>
                  <a:pt x="0" y="355092"/>
                </a:lnTo>
                <a:lnTo>
                  <a:pt x="0" y="278130"/>
                </a:lnTo>
                <a:lnTo>
                  <a:pt x="38569" y="267970"/>
                </a:lnTo>
                <a:lnTo>
                  <a:pt x="38569" y="67945"/>
                </a:lnTo>
                <a:lnTo>
                  <a:pt x="120230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743137" y="483501"/>
            <a:ext cx="2928620" cy="444500"/>
          </a:xfrm>
          <a:custGeom>
            <a:avLst/>
            <a:gdLst/>
            <a:ahLst/>
            <a:cxnLst/>
            <a:rect l="l" t="t" r="r" b="b"/>
            <a:pathLst>
              <a:path w="2928620" h="444500">
                <a:moveTo>
                  <a:pt x="2331809" y="432676"/>
                </a:moveTo>
                <a:lnTo>
                  <a:pt x="1239012" y="432676"/>
                </a:lnTo>
                <a:lnTo>
                  <a:pt x="925982" y="125425"/>
                </a:lnTo>
                <a:lnTo>
                  <a:pt x="307936" y="125425"/>
                </a:lnTo>
                <a:lnTo>
                  <a:pt x="307936" y="137020"/>
                </a:lnTo>
                <a:lnTo>
                  <a:pt x="921054" y="137020"/>
                </a:lnTo>
                <a:lnTo>
                  <a:pt x="1234160" y="444195"/>
                </a:lnTo>
                <a:lnTo>
                  <a:pt x="2331809" y="444195"/>
                </a:lnTo>
                <a:lnTo>
                  <a:pt x="2331809" y="432676"/>
                </a:lnTo>
                <a:close/>
              </a:path>
              <a:path w="2928620" h="444500">
                <a:moveTo>
                  <a:pt x="2928391" y="307162"/>
                </a:moveTo>
                <a:lnTo>
                  <a:pt x="2254313" y="307162"/>
                </a:lnTo>
                <a:lnTo>
                  <a:pt x="2088337" y="144335"/>
                </a:lnTo>
                <a:lnTo>
                  <a:pt x="1762607" y="144335"/>
                </a:lnTo>
                <a:lnTo>
                  <a:pt x="1928507" y="307162"/>
                </a:lnTo>
                <a:lnTo>
                  <a:pt x="1611337" y="307162"/>
                </a:lnTo>
                <a:lnTo>
                  <a:pt x="1436954" y="144335"/>
                </a:lnTo>
                <a:lnTo>
                  <a:pt x="1127061" y="144335"/>
                </a:lnTo>
                <a:lnTo>
                  <a:pt x="979919" y="0"/>
                </a:lnTo>
                <a:lnTo>
                  <a:pt x="0" y="0"/>
                </a:lnTo>
                <a:lnTo>
                  <a:pt x="0" y="22021"/>
                </a:lnTo>
                <a:lnTo>
                  <a:pt x="970572" y="22021"/>
                </a:lnTo>
                <a:lnTo>
                  <a:pt x="1283677" y="329196"/>
                </a:lnTo>
                <a:lnTo>
                  <a:pt x="2928391" y="329196"/>
                </a:lnTo>
                <a:lnTo>
                  <a:pt x="2928391" y="3071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987796" y="3784091"/>
            <a:ext cx="1360551" cy="1286256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6060947" y="1136903"/>
            <a:ext cx="1330452" cy="1528572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367284" y="2566416"/>
            <a:ext cx="1094232" cy="1336548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391668" y="5079619"/>
            <a:ext cx="1107948" cy="1284605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6060947" y="5106923"/>
            <a:ext cx="1030224" cy="1246632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746556" y="1499996"/>
            <a:ext cx="404812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60" dirty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4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10" dirty="0">
                <a:solidFill>
                  <a:srgbClr val="FFFFFF"/>
                </a:solidFill>
                <a:latin typeface="Trebuchet MS"/>
                <a:cs typeface="Trebuchet MS"/>
              </a:rPr>
              <a:t>отряде</a:t>
            </a:r>
            <a:r>
              <a:rPr sz="14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10" dirty="0">
                <a:solidFill>
                  <a:srgbClr val="FFFFFF"/>
                </a:solidFill>
                <a:latin typeface="Trebuchet MS"/>
                <a:cs typeface="Trebuchet MS"/>
              </a:rPr>
              <a:t>каждый</a:t>
            </a:r>
            <a:r>
              <a:rPr sz="14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10" dirty="0">
                <a:solidFill>
                  <a:srgbClr val="FFFFFF"/>
                </a:solidFill>
                <a:latin typeface="Trebuchet MS"/>
                <a:cs typeface="Trebuchet MS"/>
              </a:rPr>
              <a:t>участник</a:t>
            </a:r>
            <a:r>
              <a:rPr sz="14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10" dirty="0">
                <a:solidFill>
                  <a:srgbClr val="FFFFFF"/>
                </a:solidFill>
                <a:latin typeface="Trebuchet MS"/>
                <a:cs typeface="Trebuchet MS"/>
              </a:rPr>
              <a:t>выбирает</a:t>
            </a:r>
            <a:r>
              <a:rPr sz="140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45" dirty="0">
                <a:solidFill>
                  <a:srgbClr val="FFFFFF"/>
                </a:solidFill>
                <a:latin typeface="Trebuchet MS"/>
                <a:cs typeface="Trebuchet MS"/>
              </a:rPr>
              <a:t>УВС,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spc="20" dirty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4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Trebuchet MS"/>
                <a:cs typeface="Trebuchet MS"/>
              </a:rPr>
              <a:t>соответствие</a:t>
            </a:r>
            <a:r>
              <a:rPr sz="140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60" dirty="0">
                <a:solidFill>
                  <a:srgbClr val="FFFFFF"/>
                </a:solidFill>
                <a:latin typeface="Trebuchet MS"/>
                <a:cs typeface="Trebuchet MS"/>
              </a:rPr>
              <a:t>с</a:t>
            </a:r>
            <a:r>
              <a:rPr sz="14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Trebuchet MS"/>
                <a:cs typeface="Trebuchet MS"/>
              </a:rPr>
              <a:t>которой</a:t>
            </a:r>
            <a:r>
              <a:rPr sz="14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Trebuchet MS"/>
                <a:cs typeface="Trebuchet MS"/>
              </a:rPr>
              <a:t>проходит</a:t>
            </a:r>
            <a:r>
              <a:rPr sz="140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rebuchet MS"/>
                <a:cs typeface="Trebuchet MS"/>
              </a:rPr>
              <a:t>состязания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6" name="object 36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11605894" y="6471818"/>
            <a:ext cx="176783" cy="143256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6126479" y="2534411"/>
            <a:ext cx="1176527" cy="1239012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505968" y="3880103"/>
            <a:ext cx="955547" cy="1165859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1566417" y="2710637"/>
            <a:ext cx="3913504" cy="1092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000" spc="10" dirty="0">
                <a:latin typeface="Trebuchet MS"/>
                <a:cs typeface="Trebuchet MS"/>
              </a:rPr>
              <a:t>Основы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радиосвязи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и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радиообмена,</a:t>
            </a:r>
            <a:r>
              <a:rPr sz="1000" spc="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работа</a:t>
            </a:r>
            <a:r>
              <a:rPr sz="1000" spc="2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с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топографической </a:t>
            </a:r>
            <a:r>
              <a:rPr sz="1000" dirty="0">
                <a:latin typeface="Trebuchet MS"/>
                <a:cs typeface="Trebuchet MS"/>
              </a:rPr>
              <a:t>картой,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работа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 </a:t>
            </a:r>
            <a:r>
              <a:rPr sz="1000" spc="70" dirty="0">
                <a:latin typeface="Trebuchet MS"/>
                <a:cs typeface="Trebuchet MS"/>
              </a:rPr>
              <a:t>ПО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AlpineQuest,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составление</a:t>
            </a:r>
            <a:r>
              <a:rPr sz="1000" spc="9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карточки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огня, </a:t>
            </a:r>
            <a:r>
              <a:rPr sz="1000" dirty="0">
                <a:latin typeface="Trebuchet MS"/>
                <a:cs typeface="Trebuchet MS"/>
              </a:rPr>
              <a:t>управление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отрядом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бою. </a:t>
            </a:r>
            <a:r>
              <a:rPr sz="1000" spc="50" dirty="0">
                <a:latin typeface="Trebuchet MS"/>
                <a:cs typeface="Trebuchet MS"/>
              </a:rPr>
              <a:t>По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опыту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2024</a:t>
            </a:r>
            <a:r>
              <a:rPr sz="1000" dirty="0">
                <a:latin typeface="Trebuchet MS"/>
                <a:cs typeface="Trebuchet MS"/>
              </a:rPr>
              <a:t> года,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задачи</a:t>
            </a:r>
            <a:endParaRPr sz="1000">
              <a:latin typeface="Trebuchet MS"/>
              <a:cs typeface="Trebuchet MS"/>
            </a:endParaRPr>
          </a:p>
          <a:p>
            <a:pPr marL="12700" marR="60325" algn="just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по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составлению</a:t>
            </a:r>
            <a:r>
              <a:rPr sz="1000" spc="1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боевого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приказа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</a:t>
            </a:r>
            <a:r>
              <a:rPr sz="1000" spc="8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составлению</a:t>
            </a:r>
            <a:r>
              <a:rPr sz="1000" spc="1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схемы</a:t>
            </a:r>
            <a:r>
              <a:rPr sz="1000" spc="1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захода </a:t>
            </a:r>
            <a:r>
              <a:rPr sz="1000" dirty="0">
                <a:latin typeface="Trebuchet MS"/>
                <a:cs typeface="Trebuchet MS"/>
              </a:rPr>
              <a:t>штурмовых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групп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сложны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для детей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не</a:t>
            </a:r>
            <a:r>
              <a:rPr sz="1000" spc="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имеют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практического </a:t>
            </a:r>
            <a:r>
              <a:rPr sz="1000" dirty="0">
                <a:latin typeface="Trebuchet MS"/>
                <a:cs typeface="Trebuchet MS"/>
              </a:rPr>
              <a:t>применения</a:t>
            </a:r>
            <a:r>
              <a:rPr sz="1000" spc="10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игре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40" name="object 40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579117" y="2515489"/>
            <a:ext cx="1270762" cy="201167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579117" y="4156836"/>
            <a:ext cx="1243355" cy="201168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1566417" y="4353559"/>
            <a:ext cx="37191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Шифрование,</a:t>
            </a:r>
            <a:r>
              <a:rPr sz="1000" spc="1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дешифровка,</a:t>
            </a:r>
            <a:r>
              <a:rPr sz="1000" spc="11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кодировка,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фактчекинг.</a:t>
            </a:r>
            <a:r>
              <a:rPr sz="1000" spc="114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Опыт </a:t>
            </a:r>
            <a:r>
              <a:rPr sz="1000" spc="10" dirty="0">
                <a:latin typeface="Trebuchet MS"/>
                <a:cs typeface="Trebuchet MS"/>
              </a:rPr>
              <a:t>проведения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 </a:t>
            </a:r>
            <a:r>
              <a:rPr sz="1000" spc="50" dirty="0">
                <a:latin typeface="Trebuchet MS"/>
                <a:cs typeface="Trebuchet MS"/>
              </a:rPr>
              <a:t>2024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году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показал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востребованность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навыков, </a:t>
            </a:r>
            <a:r>
              <a:rPr sz="1000" dirty="0">
                <a:latin typeface="Trebuchet MS"/>
                <a:cs typeface="Trebuchet MS"/>
              </a:rPr>
              <a:t>получаемых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рамках</a:t>
            </a:r>
            <a:r>
              <a:rPr sz="1000" spc="-10" dirty="0">
                <a:latin typeface="Trebuchet MS"/>
                <a:cs typeface="Trebuchet MS"/>
              </a:rPr>
              <a:t> специальности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43" name="object 43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579117" y="5285866"/>
            <a:ext cx="1045375" cy="201168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1566417" y="5481624"/>
            <a:ext cx="4121785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Ведение</a:t>
            </a:r>
            <a:r>
              <a:rPr sz="1000" spc="1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телеграм-канала,</a:t>
            </a:r>
            <a:r>
              <a:rPr sz="1000" spc="10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съемка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фото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видео,</a:t>
            </a:r>
            <a:r>
              <a:rPr sz="1000" spc="6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написание </a:t>
            </a:r>
            <a:r>
              <a:rPr sz="1000" dirty="0">
                <a:latin typeface="Trebuchet MS"/>
                <a:cs typeface="Trebuchet MS"/>
              </a:rPr>
              <a:t>текстов,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соблюдение</a:t>
            </a:r>
            <a:r>
              <a:rPr sz="1000" spc="1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правил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маскировки.</a:t>
            </a:r>
            <a:r>
              <a:rPr sz="1000" spc="9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Опыт</a:t>
            </a:r>
            <a:r>
              <a:rPr sz="1000" spc="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показал,</a:t>
            </a:r>
            <a:r>
              <a:rPr sz="1000" spc="5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что </a:t>
            </a:r>
            <a:r>
              <a:rPr sz="1000" dirty="0">
                <a:latin typeface="Trebuchet MS"/>
                <a:cs typeface="Trebuchet MS"/>
              </a:rPr>
              <a:t>базовых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навыков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сфере</a:t>
            </a:r>
            <a:r>
              <a:rPr sz="1000" spc="85" dirty="0">
                <a:latin typeface="Trebuchet MS"/>
                <a:cs typeface="Trebuchet MS"/>
              </a:rPr>
              <a:t> </a:t>
            </a:r>
            <a:r>
              <a:rPr sz="1000" spc="105" dirty="0">
                <a:latin typeface="Trebuchet MS"/>
                <a:cs typeface="Trebuchet MS"/>
              </a:rPr>
              <a:t>СМИ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недостаточно,</a:t>
            </a:r>
            <a:r>
              <a:rPr sz="1000" spc="9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участникам </a:t>
            </a:r>
            <a:r>
              <a:rPr sz="1000" spc="10" dirty="0">
                <a:latin typeface="Trebuchet MS"/>
                <a:cs typeface="Trebuchet MS"/>
              </a:rPr>
              <a:t>необходимы</a:t>
            </a:r>
            <a:r>
              <a:rPr sz="1000" spc="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навыки маскировки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и информационной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безопасности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45" name="object 45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7395971" y="1367663"/>
            <a:ext cx="1488821" cy="201167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7383271" y="1599437"/>
            <a:ext cx="4023360" cy="939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2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человека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Навыки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обращения</a:t>
            </a:r>
            <a:r>
              <a:rPr sz="1000" spc="10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со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штурмовыми</a:t>
            </a:r>
            <a:r>
              <a:rPr sz="1000" spc="1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винтовками,</a:t>
            </a:r>
            <a:r>
              <a:rPr sz="1000" spc="1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штурм</a:t>
            </a:r>
            <a:r>
              <a:rPr sz="1000" spc="9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тактика </a:t>
            </a:r>
            <a:r>
              <a:rPr sz="1000" dirty="0">
                <a:latin typeface="Trebuchet MS"/>
                <a:cs typeface="Trebuchet MS"/>
              </a:rPr>
              <a:t>боя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ограниченном</a:t>
            </a:r>
            <a:r>
              <a:rPr sz="1000" spc="1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пространстве,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работа</a:t>
            </a:r>
            <a:r>
              <a:rPr sz="1000" spc="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двойках.</a:t>
            </a:r>
            <a:r>
              <a:rPr sz="1000" spc="50" dirty="0">
                <a:latin typeface="Trebuchet MS"/>
                <a:cs typeface="Trebuchet MS"/>
              </a:rPr>
              <a:t> По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опыту </a:t>
            </a:r>
            <a:r>
              <a:rPr sz="1000" spc="10" dirty="0">
                <a:latin typeface="Trebuchet MS"/>
                <a:cs typeface="Trebuchet MS"/>
              </a:rPr>
              <a:t>организации,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штурмовиков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должно</a:t>
            </a:r>
            <a:r>
              <a:rPr sz="100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быть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не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менее</a:t>
            </a:r>
            <a:r>
              <a:rPr sz="1000" spc="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2,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поскольку </a:t>
            </a:r>
            <a:r>
              <a:rPr sz="1000" dirty="0">
                <a:latin typeface="Trebuchet MS"/>
                <a:cs typeface="Trebuchet MS"/>
              </a:rPr>
              <a:t>организация</a:t>
            </a:r>
            <a:r>
              <a:rPr sz="1000" spc="1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испытаний</a:t>
            </a:r>
            <a:r>
              <a:rPr sz="1000" spc="1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по</a:t>
            </a:r>
            <a:r>
              <a:rPr sz="1000" spc="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данной</a:t>
            </a:r>
            <a:r>
              <a:rPr sz="1000" spc="10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дисциплине</a:t>
            </a:r>
            <a:r>
              <a:rPr sz="1000" spc="1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была</a:t>
            </a:r>
            <a:r>
              <a:rPr sz="1000" spc="8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осложнена </a:t>
            </a:r>
            <a:r>
              <a:rPr sz="1000" spc="10" dirty="0">
                <a:latin typeface="Trebuchet MS"/>
                <a:cs typeface="Trebuchet MS"/>
              </a:rPr>
              <a:t>занятостью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специалистов</a:t>
            </a:r>
            <a:r>
              <a:rPr sz="1000" spc="1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других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специальностей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47" name="object 47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7395971" y="2862960"/>
            <a:ext cx="863561" cy="201167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7383271" y="3091687"/>
            <a:ext cx="38030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2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человека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spc="10" dirty="0">
                <a:latin typeface="Trebuchet MS"/>
                <a:cs typeface="Trebuchet MS"/>
              </a:rPr>
              <a:t>Оказание</a:t>
            </a:r>
            <a:r>
              <a:rPr sz="1000" spc="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первой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помощи,</a:t>
            </a:r>
            <a:r>
              <a:rPr sz="1000" spc="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эшелонирование</a:t>
            </a:r>
            <a:r>
              <a:rPr sz="1000" spc="1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аптечки,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военно- </a:t>
            </a:r>
            <a:r>
              <a:rPr sz="1000" dirty="0">
                <a:latin typeface="Trebuchet MS"/>
                <a:cs typeface="Trebuchet MS"/>
              </a:rPr>
              <a:t>полевая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медицина.</a:t>
            </a:r>
            <a:r>
              <a:rPr sz="1000" spc="1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Опыт</a:t>
            </a:r>
            <a:r>
              <a:rPr sz="1000" spc="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проведения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2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2024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году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показал </a:t>
            </a:r>
            <a:r>
              <a:rPr sz="1000" spc="10" dirty="0">
                <a:latin typeface="Trebuchet MS"/>
                <a:cs typeface="Trebuchet MS"/>
              </a:rPr>
              <a:t>обоснованность</a:t>
            </a:r>
            <a:r>
              <a:rPr sz="1000" spc="9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программы</a:t>
            </a:r>
            <a:r>
              <a:rPr sz="1000" spc="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и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навыков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специальности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49" name="object 49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7395971" y="3968191"/>
            <a:ext cx="1777746" cy="201472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7383271" y="4199382"/>
            <a:ext cx="4170679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2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человека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Знание</a:t>
            </a:r>
            <a:r>
              <a:rPr sz="1000" spc="1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систем</a:t>
            </a:r>
            <a:r>
              <a:rPr sz="1000" spc="1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различных</a:t>
            </a:r>
            <a:r>
              <a:rPr sz="1000" spc="1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видов</a:t>
            </a:r>
            <a:r>
              <a:rPr sz="1000" spc="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БПЛА,</a:t>
            </a:r>
            <a:r>
              <a:rPr sz="1000" spc="9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предполетная</a:t>
            </a:r>
            <a:r>
              <a:rPr sz="1000" spc="10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подготовка, </a:t>
            </a:r>
            <a:r>
              <a:rPr sz="1000" spc="10" dirty="0">
                <a:latin typeface="Trebuchet MS"/>
                <a:cs typeface="Trebuchet MS"/>
              </a:rPr>
              <a:t>выполнение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полетных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заданий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при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помощи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БПЛА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различных</a:t>
            </a:r>
            <a:r>
              <a:rPr sz="1000" spc="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типов. </a:t>
            </a:r>
            <a:r>
              <a:rPr sz="1000" spc="50" dirty="0">
                <a:latin typeface="Trebuchet MS"/>
                <a:cs typeface="Trebuchet MS"/>
              </a:rPr>
              <a:t>По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опыту </a:t>
            </a:r>
            <a:r>
              <a:rPr sz="1000" spc="50" dirty="0">
                <a:latin typeface="Trebuchet MS"/>
                <a:cs typeface="Trebuchet MS"/>
              </a:rPr>
              <a:t>2024</a:t>
            </a:r>
            <a:r>
              <a:rPr sz="1000" dirty="0">
                <a:latin typeface="Trebuchet MS"/>
                <a:cs typeface="Trebuchet MS"/>
              </a:rPr>
              <a:t> года,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хорошо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себя</a:t>
            </a:r>
            <a:r>
              <a:rPr sz="1000" spc="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зарекомендовали </a:t>
            </a:r>
            <a:r>
              <a:rPr sz="1000" spc="10" dirty="0">
                <a:latin typeface="Trebuchet MS"/>
                <a:cs typeface="Trebuchet MS"/>
              </a:rPr>
              <a:t>комбинированные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задачи,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где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специалисты</a:t>
            </a:r>
            <a:r>
              <a:rPr sz="1000" spc="8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БПЛА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работают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паре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51" name="object 51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395971" y="5277865"/>
            <a:ext cx="775779" cy="201168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7383271" y="5481624"/>
            <a:ext cx="3873500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50" dirty="0">
                <a:latin typeface="Trebuchet MS"/>
                <a:cs typeface="Trebuchet MS"/>
              </a:rPr>
              <a:t>1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человек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отряде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Навыки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работы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с</a:t>
            </a:r>
            <a:r>
              <a:rPr sz="1000" spc="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инженерным</a:t>
            </a:r>
            <a:r>
              <a:rPr sz="1000" spc="1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оборудованием,</a:t>
            </a:r>
            <a:r>
              <a:rPr sz="1000" spc="1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проделывание </a:t>
            </a:r>
            <a:r>
              <a:rPr sz="1000" dirty="0">
                <a:latin typeface="Trebuchet MS"/>
                <a:cs typeface="Trebuchet MS"/>
              </a:rPr>
              <a:t>проходов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в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инженерных</a:t>
            </a:r>
            <a:r>
              <a:rPr sz="1000" spc="1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заграждениях,</a:t>
            </a:r>
            <a:r>
              <a:rPr sz="1000" spc="1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разминирование.</a:t>
            </a:r>
            <a:r>
              <a:rPr sz="1000" spc="13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Опыт </a:t>
            </a:r>
            <a:r>
              <a:rPr sz="1000" spc="10" dirty="0">
                <a:latin typeface="Trebuchet MS"/>
                <a:cs typeface="Trebuchet MS"/>
              </a:rPr>
              <a:t>проведения</a:t>
            </a:r>
            <a:r>
              <a:rPr sz="1000" spc="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 </a:t>
            </a:r>
            <a:r>
              <a:rPr sz="1000" spc="50" dirty="0">
                <a:latin typeface="Trebuchet MS"/>
                <a:cs typeface="Trebuchet MS"/>
              </a:rPr>
              <a:t>2024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году</a:t>
            </a:r>
            <a:r>
              <a:rPr sz="1000" spc="1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показал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обоснованность</a:t>
            </a:r>
            <a:r>
              <a:rPr sz="1000" spc="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программы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latin typeface="Trebuchet MS"/>
                <a:cs typeface="Trebuchet MS"/>
              </a:rPr>
              <a:t>и</a:t>
            </a:r>
            <a:r>
              <a:rPr sz="1000" spc="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навыков </a:t>
            </a:r>
            <a:r>
              <a:rPr sz="1000" spc="-10" dirty="0">
                <a:latin typeface="Trebuchet MS"/>
                <a:cs typeface="Trebuchet MS"/>
              </a:rPr>
              <a:t>специальности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8036" y="434301"/>
            <a:ext cx="11617960" cy="6424295"/>
            <a:chOff x="288036" y="434301"/>
            <a:chExt cx="11617960" cy="64242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1184" y="445046"/>
              <a:ext cx="10118725" cy="64129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6000" y="1639823"/>
              <a:ext cx="7765542" cy="494919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07819" y="1898865"/>
              <a:ext cx="9047988" cy="95558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24227" y="2036063"/>
              <a:ext cx="8624316" cy="69037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79892" y="685787"/>
              <a:ext cx="3625596" cy="95390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517243" y="890536"/>
              <a:ext cx="3167380" cy="561340"/>
            </a:xfrm>
            <a:custGeom>
              <a:avLst/>
              <a:gdLst/>
              <a:ahLst/>
              <a:cxnLst/>
              <a:rect l="l" t="t" r="r" b="b"/>
              <a:pathLst>
                <a:path w="3167379" h="561340">
                  <a:moveTo>
                    <a:pt x="862977" y="217411"/>
                  </a:moveTo>
                  <a:lnTo>
                    <a:pt x="665492" y="217411"/>
                  </a:lnTo>
                  <a:lnTo>
                    <a:pt x="573417" y="305803"/>
                  </a:lnTo>
                  <a:lnTo>
                    <a:pt x="770775" y="305803"/>
                  </a:lnTo>
                  <a:lnTo>
                    <a:pt x="862977" y="217411"/>
                  </a:lnTo>
                  <a:close/>
                </a:path>
                <a:path w="3167379" h="561340">
                  <a:moveTo>
                    <a:pt x="1115961" y="217411"/>
                  </a:moveTo>
                  <a:lnTo>
                    <a:pt x="918857" y="217411"/>
                  </a:lnTo>
                  <a:lnTo>
                    <a:pt x="830973" y="305803"/>
                  </a:lnTo>
                  <a:lnTo>
                    <a:pt x="1028077" y="305803"/>
                  </a:lnTo>
                  <a:lnTo>
                    <a:pt x="1115961" y="217411"/>
                  </a:lnTo>
                  <a:close/>
                </a:path>
                <a:path w="3167379" h="561340">
                  <a:moveTo>
                    <a:pt x="3167380" y="79705"/>
                  </a:moveTo>
                  <a:lnTo>
                    <a:pt x="3157728" y="48234"/>
                  </a:lnTo>
                  <a:lnTo>
                    <a:pt x="3157690" y="48107"/>
                  </a:lnTo>
                  <a:lnTo>
                    <a:pt x="3137801" y="22910"/>
                  </a:lnTo>
                  <a:lnTo>
                    <a:pt x="3110103" y="6096"/>
                  </a:lnTo>
                  <a:lnTo>
                    <a:pt x="3077083" y="0"/>
                  </a:lnTo>
                  <a:lnTo>
                    <a:pt x="3076765" y="0"/>
                  </a:lnTo>
                  <a:lnTo>
                    <a:pt x="3043783" y="6096"/>
                  </a:lnTo>
                  <a:lnTo>
                    <a:pt x="3016059" y="22910"/>
                  </a:lnTo>
                  <a:lnTo>
                    <a:pt x="2996171" y="48107"/>
                  </a:lnTo>
                  <a:lnTo>
                    <a:pt x="2996069" y="48234"/>
                  </a:lnTo>
                  <a:lnTo>
                    <a:pt x="2986379" y="79705"/>
                  </a:lnTo>
                  <a:lnTo>
                    <a:pt x="2986328" y="79895"/>
                  </a:lnTo>
                  <a:lnTo>
                    <a:pt x="2619083" y="79895"/>
                  </a:lnTo>
                  <a:lnTo>
                    <a:pt x="2619083" y="99288"/>
                  </a:lnTo>
                  <a:lnTo>
                    <a:pt x="2561958" y="155130"/>
                  </a:lnTo>
                  <a:lnTo>
                    <a:pt x="630339" y="155130"/>
                  </a:lnTo>
                  <a:lnTo>
                    <a:pt x="462927" y="319938"/>
                  </a:lnTo>
                  <a:lnTo>
                    <a:pt x="272707" y="319938"/>
                  </a:lnTo>
                  <a:lnTo>
                    <a:pt x="497205" y="99288"/>
                  </a:lnTo>
                  <a:lnTo>
                    <a:pt x="2619083" y="99288"/>
                  </a:lnTo>
                  <a:lnTo>
                    <a:pt x="2619083" y="79895"/>
                  </a:lnTo>
                  <a:lnTo>
                    <a:pt x="488873" y="79895"/>
                  </a:lnTo>
                  <a:lnTo>
                    <a:pt x="0" y="560920"/>
                  </a:lnTo>
                  <a:lnTo>
                    <a:pt x="28409" y="560920"/>
                  </a:lnTo>
                  <a:lnTo>
                    <a:pt x="253580" y="339242"/>
                  </a:lnTo>
                  <a:lnTo>
                    <a:pt x="471360" y="339242"/>
                  </a:lnTo>
                  <a:lnTo>
                    <a:pt x="490956" y="319938"/>
                  </a:lnTo>
                  <a:lnTo>
                    <a:pt x="638759" y="174409"/>
                  </a:lnTo>
                  <a:lnTo>
                    <a:pt x="2570416" y="174409"/>
                  </a:lnTo>
                  <a:lnTo>
                    <a:pt x="2646781" y="99288"/>
                  </a:lnTo>
                  <a:lnTo>
                    <a:pt x="2986722" y="99288"/>
                  </a:lnTo>
                  <a:lnTo>
                    <a:pt x="2997708" y="133134"/>
                  </a:lnTo>
                  <a:lnTo>
                    <a:pt x="3020237" y="159321"/>
                  </a:lnTo>
                  <a:lnTo>
                    <a:pt x="3051060" y="175272"/>
                  </a:lnTo>
                  <a:lnTo>
                    <a:pt x="3086976" y="178447"/>
                  </a:lnTo>
                  <a:lnTo>
                    <a:pt x="3121380" y="167652"/>
                  </a:lnTo>
                  <a:lnTo>
                    <a:pt x="3147974" y="145478"/>
                  </a:lnTo>
                  <a:lnTo>
                    <a:pt x="3164167" y="115100"/>
                  </a:lnTo>
                  <a:lnTo>
                    <a:pt x="3165602" y="99288"/>
                  </a:lnTo>
                  <a:lnTo>
                    <a:pt x="3167354" y="79895"/>
                  </a:lnTo>
                  <a:lnTo>
                    <a:pt x="3167380" y="797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8036" y="685787"/>
              <a:ext cx="3624072" cy="95390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2630" y="890536"/>
              <a:ext cx="3166110" cy="561340"/>
            </a:xfrm>
            <a:custGeom>
              <a:avLst/>
              <a:gdLst/>
              <a:ahLst/>
              <a:cxnLst/>
              <a:rect l="l" t="t" r="r" b="b"/>
              <a:pathLst>
                <a:path w="3166110" h="561340">
                  <a:moveTo>
                    <a:pt x="2336393" y="305803"/>
                  </a:moveTo>
                  <a:lnTo>
                    <a:pt x="2248001" y="217411"/>
                  </a:lnTo>
                  <a:lnTo>
                    <a:pt x="2049881" y="217411"/>
                  </a:lnTo>
                  <a:lnTo>
                    <a:pt x="2138273" y="305803"/>
                  </a:lnTo>
                  <a:lnTo>
                    <a:pt x="2336393" y="305803"/>
                  </a:lnTo>
                  <a:close/>
                </a:path>
                <a:path w="3166110" h="561340">
                  <a:moveTo>
                    <a:pt x="2593949" y="305803"/>
                  </a:moveTo>
                  <a:lnTo>
                    <a:pt x="2501366" y="217411"/>
                  </a:lnTo>
                  <a:lnTo>
                    <a:pt x="2302865" y="217411"/>
                  </a:lnTo>
                  <a:lnTo>
                    <a:pt x="2395575" y="305803"/>
                  </a:lnTo>
                  <a:lnTo>
                    <a:pt x="2593949" y="305803"/>
                  </a:lnTo>
                  <a:close/>
                </a:path>
                <a:path w="3166110" h="561340">
                  <a:moveTo>
                    <a:pt x="3165830" y="560920"/>
                  </a:moveTo>
                  <a:lnTo>
                    <a:pt x="2893263" y="292608"/>
                  </a:lnTo>
                  <a:lnTo>
                    <a:pt x="2893263" y="319938"/>
                  </a:lnTo>
                  <a:lnTo>
                    <a:pt x="2703131" y="319938"/>
                  </a:lnTo>
                  <a:lnTo>
                    <a:pt x="2535809" y="155130"/>
                  </a:lnTo>
                  <a:lnTo>
                    <a:pt x="605129" y="155130"/>
                  </a:lnTo>
                  <a:lnTo>
                    <a:pt x="548030" y="99288"/>
                  </a:lnTo>
                  <a:lnTo>
                    <a:pt x="2668867" y="99288"/>
                  </a:lnTo>
                  <a:lnTo>
                    <a:pt x="2893263" y="319938"/>
                  </a:lnTo>
                  <a:lnTo>
                    <a:pt x="2893263" y="292608"/>
                  </a:lnTo>
                  <a:lnTo>
                    <a:pt x="2677198" y="79895"/>
                  </a:lnTo>
                  <a:lnTo>
                    <a:pt x="180962" y="79895"/>
                  </a:lnTo>
                  <a:lnTo>
                    <a:pt x="180911" y="79705"/>
                  </a:lnTo>
                  <a:lnTo>
                    <a:pt x="171221" y="48234"/>
                  </a:lnTo>
                  <a:lnTo>
                    <a:pt x="171119" y="48107"/>
                  </a:lnTo>
                  <a:lnTo>
                    <a:pt x="151244" y="22910"/>
                  </a:lnTo>
                  <a:lnTo>
                    <a:pt x="123532" y="6096"/>
                  </a:lnTo>
                  <a:lnTo>
                    <a:pt x="90563" y="0"/>
                  </a:lnTo>
                  <a:lnTo>
                    <a:pt x="90246" y="0"/>
                  </a:lnTo>
                  <a:lnTo>
                    <a:pt x="57251" y="6096"/>
                  </a:lnTo>
                  <a:lnTo>
                    <a:pt x="29552" y="22910"/>
                  </a:lnTo>
                  <a:lnTo>
                    <a:pt x="9690" y="48107"/>
                  </a:lnTo>
                  <a:lnTo>
                    <a:pt x="9652" y="48234"/>
                  </a:lnTo>
                  <a:lnTo>
                    <a:pt x="0" y="79705"/>
                  </a:lnTo>
                  <a:lnTo>
                    <a:pt x="25" y="79895"/>
                  </a:lnTo>
                  <a:lnTo>
                    <a:pt x="1778" y="99288"/>
                  </a:lnTo>
                  <a:lnTo>
                    <a:pt x="3200" y="115100"/>
                  </a:lnTo>
                  <a:lnTo>
                    <a:pt x="19392" y="145478"/>
                  </a:lnTo>
                  <a:lnTo>
                    <a:pt x="45974" y="167652"/>
                  </a:lnTo>
                  <a:lnTo>
                    <a:pt x="80365" y="178447"/>
                  </a:lnTo>
                  <a:lnTo>
                    <a:pt x="116255" y="175272"/>
                  </a:lnTo>
                  <a:lnTo>
                    <a:pt x="147078" y="159321"/>
                  </a:lnTo>
                  <a:lnTo>
                    <a:pt x="169583" y="133134"/>
                  </a:lnTo>
                  <a:lnTo>
                    <a:pt x="180568" y="99288"/>
                  </a:lnTo>
                  <a:lnTo>
                    <a:pt x="520344" y="99288"/>
                  </a:lnTo>
                  <a:lnTo>
                    <a:pt x="596671" y="174409"/>
                  </a:lnTo>
                  <a:lnTo>
                    <a:pt x="2527389" y="174409"/>
                  </a:lnTo>
                  <a:lnTo>
                    <a:pt x="2675115" y="319938"/>
                  </a:lnTo>
                  <a:lnTo>
                    <a:pt x="2694711" y="339242"/>
                  </a:lnTo>
                  <a:lnTo>
                    <a:pt x="2912389" y="339242"/>
                  </a:lnTo>
                  <a:lnTo>
                    <a:pt x="3137433" y="560920"/>
                  </a:lnTo>
                  <a:lnTo>
                    <a:pt x="3165830" y="5609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3860" y="434301"/>
              <a:ext cx="3936491" cy="40389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18896" y="513841"/>
              <a:ext cx="3712210" cy="248920"/>
            </a:xfrm>
            <a:custGeom>
              <a:avLst/>
              <a:gdLst/>
              <a:ahLst/>
              <a:cxnLst/>
              <a:rect l="l" t="t" r="r" b="b"/>
              <a:pathLst>
                <a:path w="3712210" h="248920">
                  <a:moveTo>
                    <a:pt x="2279167" y="148336"/>
                  </a:moveTo>
                  <a:lnTo>
                    <a:pt x="2224811" y="160782"/>
                  </a:lnTo>
                  <a:lnTo>
                    <a:pt x="2218080" y="166878"/>
                  </a:lnTo>
                  <a:lnTo>
                    <a:pt x="2218080" y="179959"/>
                  </a:lnTo>
                  <a:lnTo>
                    <a:pt x="2226970" y="187452"/>
                  </a:lnTo>
                  <a:lnTo>
                    <a:pt x="2270023" y="187452"/>
                  </a:lnTo>
                  <a:lnTo>
                    <a:pt x="2279167" y="179959"/>
                  </a:lnTo>
                  <a:lnTo>
                    <a:pt x="2279167" y="148336"/>
                  </a:lnTo>
                  <a:close/>
                </a:path>
                <a:path w="3712210" h="248920">
                  <a:moveTo>
                    <a:pt x="3441090" y="146938"/>
                  </a:moveTo>
                  <a:lnTo>
                    <a:pt x="3441090" y="187071"/>
                  </a:lnTo>
                  <a:lnTo>
                    <a:pt x="3491890" y="187071"/>
                  </a:lnTo>
                  <a:lnTo>
                    <a:pt x="3501161" y="179578"/>
                  </a:lnTo>
                  <a:lnTo>
                    <a:pt x="3501161" y="154686"/>
                  </a:lnTo>
                  <a:lnTo>
                    <a:pt x="3491890" y="146938"/>
                  </a:lnTo>
                  <a:lnTo>
                    <a:pt x="3441090" y="146938"/>
                  </a:lnTo>
                  <a:close/>
                </a:path>
                <a:path w="3712210" h="248920">
                  <a:moveTo>
                    <a:pt x="3182010" y="61341"/>
                  </a:moveTo>
                  <a:lnTo>
                    <a:pt x="3182010" y="101473"/>
                  </a:lnTo>
                  <a:lnTo>
                    <a:pt x="3232810" y="101473"/>
                  </a:lnTo>
                  <a:lnTo>
                    <a:pt x="3242081" y="93725"/>
                  </a:lnTo>
                  <a:lnTo>
                    <a:pt x="3242081" y="68834"/>
                  </a:lnTo>
                  <a:lnTo>
                    <a:pt x="3232810" y="61341"/>
                  </a:lnTo>
                  <a:lnTo>
                    <a:pt x="3182010" y="61341"/>
                  </a:lnTo>
                  <a:close/>
                </a:path>
                <a:path w="3712210" h="248920">
                  <a:moveTo>
                    <a:pt x="1985670" y="61341"/>
                  </a:moveTo>
                  <a:lnTo>
                    <a:pt x="1985670" y="101473"/>
                  </a:lnTo>
                  <a:lnTo>
                    <a:pt x="2036470" y="101473"/>
                  </a:lnTo>
                  <a:lnTo>
                    <a:pt x="2045741" y="93725"/>
                  </a:lnTo>
                  <a:lnTo>
                    <a:pt x="2045741" y="68834"/>
                  </a:lnTo>
                  <a:lnTo>
                    <a:pt x="2036470" y="61341"/>
                  </a:lnTo>
                  <a:lnTo>
                    <a:pt x="1985670" y="61341"/>
                  </a:lnTo>
                  <a:close/>
                </a:path>
                <a:path w="3712210" h="248920">
                  <a:moveTo>
                    <a:pt x="597281" y="61341"/>
                  </a:moveTo>
                  <a:lnTo>
                    <a:pt x="597281" y="101473"/>
                  </a:lnTo>
                  <a:lnTo>
                    <a:pt x="648093" y="101473"/>
                  </a:lnTo>
                  <a:lnTo>
                    <a:pt x="657326" y="93725"/>
                  </a:lnTo>
                  <a:lnTo>
                    <a:pt x="657326" y="68834"/>
                  </a:lnTo>
                  <a:lnTo>
                    <a:pt x="648093" y="61341"/>
                  </a:lnTo>
                  <a:lnTo>
                    <a:pt x="597281" y="61341"/>
                  </a:lnTo>
                  <a:close/>
                </a:path>
                <a:path w="3712210" h="248920">
                  <a:moveTo>
                    <a:pt x="3584854" y="0"/>
                  </a:moveTo>
                  <a:lnTo>
                    <a:pt x="3711981" y="0"/>
                  </a:lnTo>
                  <a:lnTo>
                    <a:pt x="3711981" y="54229"/>
                  </a:lnTo>
                  <a:lnTo>
                    <a:pt x="3685057" y="61341"/>
                  </a:lnTo>
                  <a:lnTo>
                    <a:pt x="3685057" y="187452"/>
                  </a:lnTo>
                  <a:lnTo>
                    <a:pt x="3711981" y="194563"/>
                  </a:lnTo>
                  <a:lnTo>
                    <a:pt x="3711981" y="248538"/>
                  </a:lnTo>
                  <a:lnTo>
                    <a:pt x="3584854" y="248538"/>
                  </a:lnTo>
                  <a:lnTo>
                    <a:pt x="3584854" y="194563"/>
                  </a:lnTo>
                  <a:lnTo>
                    <a:pt x="3611905" y="187452"/>
                  </a:lnTo>
                  <a:lnTo>
                    <a:pt x="3611905" y="61341"/>
                  </a:lnTo>
                  <a:lnTo>
                    <a:pt x="3584854" y="54229"/>
                  </a:lnTo>
                  <a:lnTo>
                    <a:pt x="3584854" y="0"/>
                  </a:lnTo>
                  <a:close/>
                </a:path>
                <a:path w="3712210" h="248920">
                  <a:moveTo>
                    <a:pt x="3340633" y="0"/>
                  </a:moveTo>
                  <a:lnTo>
                    <a:pt x="3468014" y="0"/>
                  </a:lnTo>
                  <a:lnTo>
                    <a:pt x="3468014" y="53594"/>
                  </a:lnTo>
                  <a:lnTo>
                    <a:pt x="3441090" y="60579"/>
                  </a:lnTo>
                  <a:lnTo>
                    <a:pt x="3441090" y="85598"/>
                  </a:lnTo>
                  <a:lnTo>
                    <a:pt x="3523132" y="85598"/>
                  </a:lnTo>
                  <a:lnTo>
                    <a:pt x="3574567" y="128524"/>
                  </a:lnTo>
                  <a:lnTo>
                    <a:pt x="3574567" y="205232"/>
                  </a:lnTo>
                  <a:lnTo>
                    <a:pt x="3523132" y="248538"/>
                  </a:lnTo>
                  <a:lnTo>
                    <a:pt x="3340633" y="248538"/>
                  </a:lnTo>
                  <a:lnTo>
                    <a:pt x="3340633" y="194183"/>
                  </a:lnTo>
                  <a:lnTo>
                    <a:pt x="3367557" y="187071"/>
                  </a:lnTo>
                  <a:lnTo>
                    <a:pt x="3367557" y="60960"/>
                  </a:lnTo>
                  <a:lnTo>
                    <a:pt x="3340633" y="53848"/>
                  </a:lnTo>
                  <a:lnTo>
                    <a:pt x="3340633" y="0"/>
                  </a:lnTo>
                  <a:close/>
                </a:path>
                <a:path w="3712210" h="248920">
                  <a:moveTo>
                    <a:pt x="3081553" y="0"/>
                  </a:moveTo>
                  <a:lnTo>
                    <a:pt x="3264052" y="0"/>
                  </a:lnTo>
                  <a:lnTo>
                    <a:pt x="3315487" y="43307"/>
                  </a:lnTo>
                  <a:lnTo>
                    <a:pt x="3315487" y="120015"/>
                  </a:lnTo>
                  <a:lnTo>
                    <a:pt x="3264052" y="162941"/>
                  </a:lnTo>
                  <a:lnTo>
                    <a:pt x="3182010" y="162941"/>
                  </a:lnTo>
                  <a:lnTo>
                    <a:pt x="3182010" y="187833"/>
                  </a:lnTo>
                  <a:lnTo>
                    <a:pt x="3208934" y="194945"/>
                  </a:lnTo>
                  <a:lnTo>
                    <a:pt x="3208934" y="248538"/>
                  </a:lnTo>
                  <a:lnTo>
                    <a:pt x="3081553" y="248538"/>
                  </a:lnTo>
                  <a:lnTo>
                    <a:pt x="3081553" y="194563"/>
                  </a:lnTo>
                  <a:lnTo>
                    <a:pt x="3108477" y="187452"/>
                  </a:lnTo>
                  <a:lnTo>
                    <a:pt x="3108477" y="61341"/>
                  </a:lnTo>
                  <a:lnTo>
                    <a:pt x="3081553" y="54229"/>
                  </a:lnTo>
                  <a:lnTo>
                    <a:pt x="3081553" y="0"/>
                  </a:lnTo>
                  <a:close/>
                </a:path>
                <a:path w="3712210" h="248920">
                  <a:moveTo>
                    <a:pt x="2837713" y="0"/>
                  </a:moveTo>
                  <a:lnTo>
                    <a:pt x="3056788" y="0"/>
                  </a:lnTo>
                  <a:lnTo>
                    <a:pt x="3056788" y="102616"/>
                  </a:lnTo>
                  <a:lnTo>
                    <a:pt x="3004591" y="102616"/>
                  </a:lnTo>
                  <a:lnTo>
                    <a:pt x="2997479" y="57023"/>
                  </a:lnTo>
                  <a:lnTo>
                    <a:pt x="2937789" y="57023"/>
                  </a:lnTo>
                  <a:lnTo>
                    <a:pt x="2937789" y="187452"/>
                  </a:lnTo>
                  <a:lnTo>
                    <a:pt x="2971825" y="194563"/>
                  </a:lnTo>
                  <a:lnTo>
                    <a:pt x="2971825" y="248538"/>
                  </a:lnTo>
                  <a:lnTo>
                    <a:pt x="2837713" y="248538"/>
                  </a:lnTo>
                  <a:lnTo>
                    <a:pt x="2837713" y="194563"/>
                  </a:lnTo>
                  <a:lnTo>
                    <a:pt x="2864637" y="187452"/>
                  </a:lnTo>
                  <a:lnTo>
                    <a:pt x="2864637" y="61341"/>
                  </a:lnTo>
                  <a:lnTo>
                    <a:pt x="2837713" y="54229"/>
                  </a:lnTo>
                  <a:lnTo>
                    <a:pt x="2837713" y="0"/>
                  </a:lnTo>
                  <a:close/>
                </a:path>
                <a:path w="3712210" h="248920">
                  <a:moveTo>
                    <a:pt x="2545105" y="0"/>
                  </a:moveTo>
                  <a:lnTo>
                    <a:pt x="2661818" y="0"/>
                  </a:lnTo>
                  <a:lnTo>
                    <a:pt x="2661818" y="54229"/>
                  </a:lnTo>
                  <a:lnTo>
                    <a:pt x="2645562" y="61341"/>
                  </a:lnTo>
                  <a:lnTo>
                    <a:pt x="2645562" y="122809"/>
                  </a:lnTo>
                  <a:lnTo>
                    <a:pt x="2705633" y="65912"/>
                  </a:lnTo>
                  <a:lnTo>
                    <a:pt x="2705633" y="61341"/>
                  </a:lnTo>
                  <a:lnTo>
                    <a:pt x="2689631" y="54229"/>
                  </a:lnTo>
                  <a:lnTo>
                    <a:pt x="2689631" y="0"/>
                  </a:lnTo>
                  <a:lnTo>
                    <a:pt x="2806344" y="0"/>
                  </a:lnTo>
                  <a:lnTo>
                    <a:pt x="2806344" y="54229"/>
                  </a:lnTo>
                  <a:lnTo>
                    <a:pt x="2779420" y="61341"/>
                  </a:lnTo>
                  <a:lnTo>
                    <a:pt x="2779420" y="187452"/>
                  </a:lnTo>
                  <a:lnTo>
                    <a:pt x="2806344" y="194563"/>
                  </a:lnTo>
                  <a:lnTo>
                    <a:pt x="2806344" y="248538"/>
                  </a:lnTo>
                  <a:lnTo>
                    <a:pt x="2689631" y="248538"/>
                  </a:lnTo>
                  <a:lnTo>
                    <a:pt x="2689631" y="194563"/>
                  </a:lnTo>
                  <a:lnTo>
                    <a:pt x="2705633" y="187452"/>
                  </a:lnTo>
                  <a:lnTo>
                    <a:pt x="2705633" y="126365"/>
                  </a:lnTo>
                  <a:lnTo>
                    <a:pt x="2645562" y="183134"/>
                  </a:lnTo>
                  <a:lnTo>
                    <a:pt x="2645562" y="187452"/>
                  </a:lnTo>
                  <a:lnTo>
                    <a:pt x="2661818" y="194563"/>
                  </a:lnTo>
                  <a:lnTo>
                    <a:pt x="2661818" y="248538"/>
                  </a:lnTo>
                  <a:lnTo>
                    <a:pt x="2545105" y="248538"/>
                  </a:lnTo>
                  <a:lnTo>
                    <a:pt x="2545105" y="194563"/>
                  </a:lnTo>
                  <a:lnTo>
                    <a:pt x="2572029" y="187452"/>
                  </a:lnTo>
                  <a:lnTo>
                    <a:pt x="2572029" y="61341"/>
                  </a:lnTo>
                  <a:lnTo>
                    <a:pt x="2545105" y="54229"/>
                  </a:lnTo>
                  <a:lnTo>
                    <a:pt x="2545105" y="0"/>
                  </a:lnTo>
                  <a:close/>
                </a:path>
                <a:path w="3712210" h="248920">
                  <a:moveTo>
                    <a:pt x="2195347" y="0"/>
                  </a:moveTo>
                  <a:lnTo>
                    <a:pt x="2304059" y="0"/>
                  </a:lnTo>
                  <a:lnTo>
                    <a:pt x="2352319" y="40386"/>
                  </a:lnTo>
                  <a:lnTo>
                    <a:pt x="2352319" y="187071"/>
                  </a:lnTo>
                  <a:lnTo>
                    <a:pt x="2379243" y="194183"/>
                  </a:lnTo>
                  <a:lnTo>
                    <a:pt x="2379243" y="248538"/>
                  </a:lnTo>
                  <a:lnTo>
                    <a:pt x="2296566" y="248538"/>
                  </a:lnTo>
                  <a:lnTo>
                    <a:pt x="2289454" y="228981"/>
                  </a:lnTo>
                  <a:lnTo>
                    <a:pt x="2266086" y="248538"/>
                  </a:lnTo>
                  <a:lnTo>
                    <a:pt x="2194966" y="248538"/>
                  </a:lnTo>
                  <a:lnTo>
                    <a:pt x="2144293" y="206629"/>
                  </a:lnTo>
                  <a:lnTo>
                    <a:pt x="2144293" y="139192"/>
                  </a:lnTo>
                  <a:lnTo>
                    <a:pt x="2185822" y="106807"/>
                  </a:lnTo>
                  <a:lnTo>
                    <a:pt x="2279167" y="92202"/>
                  </a:lnTo>
                  <a:lnTo>
                    <a:pt x="2279167" y="68453"/>
                  </a:lnTo>
                  <a:lnTo>
                    <a:pt x="2270023" y="61341"/>
                  </a:lnTo>
                  <a:lnTo>
                    <a:pt x="2220620" y="61341"/>
                  </a:lnTo>
                  <a:lnTo>
                    <a:pt x="2213508" y="87249"/>
                  </a:lnTo>
                  <a:lnTo>
                    <a:pt x="2147087" y="87249"/>
                  </a:lnTo>
                  <a:lnTo>
                    <a:pt x="2147087" y="40386"/>
                  </a:lnTo>
                  <a:lnTo>
                    <a:pt x="2195347" y="0"/>
                  </a:lnTo>
                  <a:close/>
                </a:path>
                <a:path w="3712210" h="248920">
                  <a:moveTo>
                    <a:pt x="1885213" y="0"/>
                  </a:moveTo>
                  <a:lnTo>
                    <a:pt x="2067712" y="0"/>
                  </a:lnTo>
                  <a:lnTo>
                    <a:pt x="2119147" y="43307"/>
                  </a:lnTo>
                  <a:lnTo>
                    <a:pt x="2119147" y="120015"/>
                  </a:lnTo>
                  <a:lnTo>
                    <a:pt x="2067712" y="162941"/>
                  </a:lnTo>
                  <a:lnTo>
                    <a:pt x="1985670" y="162941"/>
                  </a:lnTo>
                  <a:lnTo>
                    <a:pt x="1985670" y="187833"/>
                  </a:lnTo>
                  <a:lnTo>
                    <a:pt x="2012594" y="194945"/>
                  </a:lnTo>
                  <a:lnTo>
                    <a:pt x="2012594" y="248538"/>
                  </a:lnTo>
                  <a:lnTo>
                    <a:pt x="1885213" y="248538"/>
                  </a:lnTo>
                  <a:lnTo>
                    <a:pt x="1885213" y="194563"/>
                  </a:lnTo>
                  <a:lnTo>
                    <a:pt x="1912137" y="187452"/>
                  </a:lnTo>
                  <a:lnTo>
                    <a:pt x="1912137" y="61341"/>
                  </a:lnTo>
                  <a:lnTo>
                    <a:pt x="1885213" y="54229"/>
                  </a:lnTo>
                  <a:lnTo>
                    <a:pt x="1885213" y="0"/>
                  </a:lnTo>
                  <a:close/>
                </a:path>
                <a:path w="3712210" h="248920">
                  <a:moveTo>
                    <a:pt x="1592605" y="0"/>
                  </a:moveTo>
                  <a:lnTo>
                    <a:pt x="1709699" y="0"/>
                  </a:lnTo>
                  <a:lnTo>
                    <a:pt x="1709699" y="54229"/>
                  </a:lnTo>
                  <a:lnTo>
                    <a:pt x="1693443" y="61341"/>
                  </a:lnTo>
                  <a:lnTo>
                    <a:pt x="1693443" y="84074"/>
                  </a:lnTo>
                  <a:lnTo>
                    <a:pt x="1702333" y="91567"/>
                  </a:lnTo>
                  <a:lnTo>
                    <a:pt x="1754530" y="91567"/>
                  </a:lnTo>
                  <a:lnTo>
                    <a:pt x="1754530" y="61341"/>
                  </a:lnTo>
                  <a:lnTo>
                    <a:pt x="1738147" y="54229"/>
                  </a:lnTo>
                  <a:lnTo>
                    <a:pt x="1738147" y="0"/>
                  </a:lnTo>
                  <a:lnTo>
                    <a:pt x="1854606" y="0"/>
                  </a:lnTo>
                  <a:lnTo>
                    <a:pt x="1854606" y="54229"/>
                  </a:lnTo>
                  <a:lnTo>
                    <a:pt x="1827555" y="61341"/>
                  </a:lnTo>
                  <a:lnTo>
                    <a:pt x="1827555" y="200913"/>
                  </a:lnTo>
                  <a:lnTo>
                    <a:pt x="1770532" y="248538"/>
                  </a:lnTo>
                  <a:lnTo>
                    <a:pt x="1673885" y="248538"/>
                  </a:lnTo>
                  <a:lnTo>
                    <a:pt x="1623466" y="206629"/>
                  </a:lnTo>
                  <a:lnTo>
                    <a:pt x="1623466" y="161544"/>
                  </a:lnTo>
                  <a:lnTo>
                    <a:pt x="1689506" y="161544"/>
                  </a:lnTo>
                  <a:lnTo>
                    <a:pt x="1696618" y="187452"/>
                  </a:lnTo>
                  <a:lnTo>
                    <a:pt x="1743481" y="187452"/>
                  </a:lnTo>
                  <a:lnTo>
                    <a:pt x="1754149" y="178943"/>
                  </a:lnTo>
                  <a:lnTo>
                    <a:pt x="1754149" y="145542"/>
                  </a:lnTo>
                  <a:lnTo>
                    <a:pt x="1670329" y="145542"/>
                  </a:lnTo>
                  <a:lnTo>
                    <a:pt x="1619529" y="103632"/>
                  </a:lnTo>
                  <a:lnTo>
                    <a:pt x="1619529" y="61341"/>
                  </a:lnTo>
                  <a:lnTo>
                    <a:pt x="1592605" y="54229"/>
                  </a:lnTo>
                  <a:lnTo>
                    <a:pt x="1592605" y="0"/>
                  </a:lnTo>
                  <a:close/>
                </a:path>
                <a:path w="3712210" h="248920">
                  <a:moveTo>
                    <a:pt x="1323873" y="0"/>
                  </a:moveTo>
                  <a:lnTo>
                    <a:pt x="1571015" y="0"/>
                  </a:lnTo>
                  <a:lnTo>
                    <a:pt x="1571015" y="102616"/>
                  </a:lnTo>
                  <a:lnTo>
                    <a:pt x="1518818" y="102616"/>
                  </a:lnTo>
                  <a:lnTo>
                    <a:pt x="1511706" y="57404"/>
                  </a:lnTo>
                  <a:lnTo>
                    <a:pt x="1484401" y="57404"/>
                  </a:lnTo>
                  <a:lnTo>
                    <a:pt x="1484401" y="187452"/>
                  </a:lnTo>
                  <a:lnTo>
                    <a:pt x="1514881" y="194563"/>
                  </a:lnTo>
                  <a:lnTo>
                    <a:pt x="1514881" y="248538"/>
                  </a:lnTo>
                  <a:lnTo>
                    <a:pt x="1380769" y="248538"/>
                  </a:lnTo>
                  <a:lnTo>
                    <a:pt x="1380769" y="194563"/>
                  </a:lnTo>
                  <a:lnTo>
                    <a:pt x="1410868" y="187452"/>
                  </a:lnTo>
                  <a:lnTo>
                    <a:pt x="1410868" y="57404"/>
                  </a:lnTo>
                  <a:lnTo>
                    <a:pt x="1383563" y="57404"/>
                  </a:lnTo>
                  <a:lnTo>
                    <a:pt x="1376451" y="102616"/>
                  </a:lnTo>
                  <a:lnTo>
                    <a:pt x="1323873" y="102616"/>
                  </a:lnTo>
                  <a:lnTo>
                    <a:pt x="1323873" y="0"/>
                  </a:lnTo>
                  <a:close/>
                </a:path>
                <a:path w="3712210" h="248920">
                  <a:moveTo>
                    <a:pt x="1048537" y="0"/>
                  </a:moveTo>
                  <a:lnTo>
                    <a:pt x="1168552" y="0"/>
                  </a:lnTo>
                  <a:lnTo>
                    <a:pt x="1168552" y="54229"/>
                  </a:lnTo>
                  <a:lnTo>
                    <a:pt x="1151407" y="61341"/>
                  </a:lnTo>
                  <a:lnTo>
                    <a:pt x="1151407" y="109600"/>
                  </a:lnTo>
                  <a:lnTo>
                    <a:pt x="1206906" y="61341"/>
                  </a:lnTo>
                  <a:lnTo>
                    <a:pt x="1189507" y="54229"/>
                  </a:lnTo>
                  <a:lnTo>
                    <a:pt x="1189507" y="0"/>
                  </a:lnTo>
                  <a:lnTo>
                    <a:pt x="1307998" y="0"/>
                  </a:lnTo>
                  <a:lnTo>
                    <a:pt x="1307998" y="54229"/>
                  </a:lnTo>
                  <a:lnTo>
                    <a:pt x="1273581" y="61341"/>
                  </a:lnTo>
                  <a:lnTo>
                    <a:pt x="1233449" y="94742"/>
                  </a:lnTo>
                  <a:lnTo>
                    <a:pt x="1282852" y="187452"/>
                  </a:lnTo>
                  <a:lnTo>
                    <a:pt x="1307998" y="194563"/>
                  </a:lnTo>
                  <a:lnTo>
                    <a:pt x="1307998" y="248538"/>
                  </a:lnTo>
                  <a:lnTo>
                    <a:pt x="1189888" y="248538"/>
                  </a:lnTo>
                  <a:lnTo>
                    <a:pt x="1189888" y="194563"/>
                  </a:lnTo>
                  <a:lnTo>
                    <a:pt x="1207541" y="187452"/>
                  </a:lnTo>
                  <a:lnTo>
                    <a:pt x="1179855" y="137668"/>
                  </a:lnTo>
                  <a:lnTo>
                    <a:pt x="1151407" y="161544"/>
                  </a:lnTo>
                  <a:lnTo>
                    <a:pt x="1151407" y="187452"/>
                  </a:lnTo>
                  <a:lnTo>
                    <a:pt x="1169187" y="194563"/>
                  </a:lnTo>
                  <a:lnTo>
                    <a:pt x="1169187" y="248538"/>
                  </a:lnTo>
                  <a:lnTo>
                    <a:pt x="1048537" y="248538"/>
                  </a:lnTo>
                  <a:lnTo>
                    <a:pt x="1048537" y="194563"/>
                  </a:lnTo>
                  <a:lnTo>
                    <a:pt x="1075461" y="187452"/>
                  </a:lnTo>
                  <a:lnTo>
                    <a:pt x="1075461" y="61341"/>
                  </a:lnTo>
                  <a:lnTo>
                    <a:pt x="1048537" y="54229"/>
                  </a:lnTo>
                  <a:lnTo>
                    <a:pt x="1048537" y="0"/>
                  </a:lnTo>
                  <a:close/>
                </a:path>
                <a:path w="3712210" h="248920">
                  <a:moveTo>
                    <a:pt x="755929" y="0"/>
                  </a:moveTo>
                  <a:lnTo>
                    <a:pt x="873023" y="0"/>
                  </a:lnTo>
                  <a:lnTo>
                    <a:pt x="873023" y="54229"/>
                  </a:lnTo>
                  <a:lnTo>
                    <a:pt x="856767" y="61341"/>
                  </a:lnTo>
                  <a:lnTo>
                    <a:pt x="856767" y="84074"/>
                  </a:lnTo>
                  <a:lnTo>
                    <a:pt x="865657" y="91567"/>
                  </a:lnTo>
                  <a:lnTo>
                    <a:pt x="917854" y="91567"/>
                  </a:lnTo>
                  <a:lnTo>
                    <a:pt x="917854" y="61341"/>
                  </a:lnTo>
                  <a:lnTo>
                    <a:pt x="901471" y="54229"/>
                  </a:lnTo>
                  <a:lnTo>
                    <a:pt x="901471" y="0"/>
                  </a:lnTo>
                  <a:lnTo>
                    <a:pt x="1017930" y="0"/>
                  </a:lnTo>
                  <a:lnTo>
                    <a:pt x="1017930" y="54229"/>
                  </a:lnTo>
                  <a:lnTo>
                    <a:pt x="990879" y="61341"/>
                  </a:lnTo>
                  <a:lnTo>
                    <a:pt x="990879" y="200913"/>
                  </a:lnTo>
                  <a:lnTo>
                    <a:pt x="933856" y="248538"/>
                  </a:lnTo>
                  <a:lnTo>
                    <a:pt x="837209" y="248538"/>
                  </a:lnTo>
                  <a:lnTo>
                    <a:pt x="786790" y="206629"/>
                  </a:lnTo>
                  <a:lnTo>
                    <a:pt x="786790" y="161544"/>
                  </a:lnTo>
                  <a:lnTo>
                    <a:pt x="852830" y="161544"/>
                  </a:lnTo>
                  <a:lnTo>
                    <a:pt x="859942" y="187452"/>
                  </a:lnTo>
                  <a:lnTo>
                    <a:pt x="906805" y="187452"/>
                  </a:lnTo>
                  <a:lnTo>
                    <a:pt x="917473" y="178943"/>
                  </a:lnTo>
                  <a:lnTo>
                    <a:pt x="917473" y="145542"/>
                  </a:lnTo>
                  <a:lnTo>
                    <a:pt x="833653" y="145542"/>
                  </a:lnTo>
                  <a:lnTo>
                    <a:pt x="782853" y="103632"/>
                  </a:lnTo>
                  <a:lnTo>
                    <a:pt x="782853" y="61341"/>
                  </a:lnTo>
                  <a:lnTo>
                    <a:pt x="755929" y="54229"/>
                  </a:lnTo>
                  <a:lnTo>
                    <a:pt x="755929" y="0"/>
                  </a:lnTo>
                  <a:close/>
                </a:path>
                <a:path w="3712210" h="248920">
                  <a:moveTo>
                    <a:pt x="496823" y="0"/>
                  </a:moveTo>
                  <a:lnTo>
                    <a:pt x="679335" y="0"/>
                  </a:lnTo>
                  <a:lnTo>
                    <a:pt x="730796" y="43307"/>
                  </a:lnTo>
                  <a:lnTo>
                    <a:pt x="730796" y="120015"/>
                  </a:lnTo>
                  <a:lnTo>
                    <a:pt x="679335" y="162941"/>
                  </a:lnTo>
                  <a:lnTo>
                    <a:pt x="597281" y="162941"/>
                  </a:lnTo>
                  <a:lnTo>
                    <a:pt x="597281" y="187833"/>
                  </a:lnTo>
                  <a:lnTo>
                    <a:pt x="624281" y="194945"/>
                  </a:lnTo>
                  <a:lnTo>
                    <a:pt x="624281" y="248538"/>
                  </a:lnTo>
                  <a:lnTo>
                    <a:pt x="496823" y="248538"/>
                  </a:lnTo>
                  <a:lnTo>
                    <a:pt x="496823" y="194563"/>
                  </a:lnTo>
                  <a:lnTo>
                    <a:pt x="523811" y="187452"/>
                  </a:lnTo>
                  <a:lnTo>
                    <a:pt x="523811" y="61341"/>
                  </a:lnTo>
                  <a:lnTo>
                    <a:pt x="496823" y="54229"/>
                  </a:lnTo>
                  <a:lnTo>
                    <a:pt x="496823" y="0"/>
                  </a:lnTo>
                  <a:close/>
                </a:path>
                <a:path w="3712210" h="248920">
                  <a:moveTo>
                    <a:pt x="228155" y="0"/>
                  </a:moveTo>
                  <a:lnTo>
                    <a:pt x="475259" y="0"/>
                  </a:lnTo>
                  <a:lnTo>
                    <a:pt x="475259" y="102616"/>
                  </a:lnTo>
                  <a:lnTo>
                    <a:pt x="423062" y="102616"/>
                  </a:lnTo>
                  <a:lnTo>
                    <a:pt x="415963" y="57404"/>
                  </a:lnTo>
                  <a:lnTo>
                    <a:pt x="388620" y="57404"/>
                  </a:lnTo>
                  <a:lnTo>
                    <a:pt x="388620" y="187452"/>
                  </a:lnTo>
                  <a:lnTo>
                    <a:pt x="419150" y="194563"/>
                  </a:lnTo>
                  <a:lnTo>
                    <a:pt x="419150" y="248538"/>
                  </a:lnTo>
                  <a:lnTo>
                    <a:pt x="284975" y="248538"/>
                  </a:lnTo>
                  <a:lnTo>
                    <a:pt x="284975" y="194563"/>
                  </a:lnTo>
                  <a:lnTo>
                    <a:pt x="315163" y="187452"/>
                  </a:lnTo>
                  <a:lnTo>
                    <a:pt x="315163" y="57404"/>
                  </a:lnTo>
                  <a:lnTo>
                    <a:pt x="287820" y="57404"/>
                  </a:lnTo>
                  <a:lnTo>
                    <a:pt x="280720" y="102616"/>
                  </a:lnTo>
                  <a:lnTo>
                    <a:pt x="228155" y="102616"/>
                  </a:lnTo>
                  <a:lnTo>
                    <a:pt x="228155" y="0"/>
                  </a:lnTo>
                  <a:close/>
                </a:path>
                <a:path w="3712210" h="248920">
                  <a:moveTo>
                    <a:pt x="55016" y="0"/>
                  </a:moveTo>
                  <a:lnTo>
                    <a:pt x="157619" y="0"/>
                  </a:lnTo>
                  <a:lnTo>
                    <a:pt x="205917" y="40386"/>
                  </a:lnTo>
                  <a:lnTo>
                    <a:pt x="205917" y="87249"/>
                  </a:lnTo>
                  <a:lnTo>
                    <a:pt x="139509" y="87249"/>
                  </a:lnTo>
                  <a:lnTo>
                    <a:pt x="132410" y="61341"/>
                  </a:lnTo>
                  <a:lnTo>
                    <a:pt x="83400" y="61341"/>
                  </a:lnTo>
                  <a:lnTo>
                    <a:pt x="73113" y="69469"/>
                  </a:lnTo>
                  <a:lnTo>
                    <a:pt x="73113" y="178943"/>
                  </a:lnTo>
                  <a:lnTo>
                    <a:pt x="83756" y="187452"/>
                  </a:lnTo>
                  <a:lnTo>
                    <a:pt x="132410" y="187452"/>
                  </a:lnTo>
                  <a:lnTo>
                    <a:pt x="139509" y="161544"/>
                  </a:lnTo>
                  <a:lnTo>
                    <a:pt x="205917" y="161544"/>
                  </a:lnTo>
                  <a:lnTo>
                    <a:pt x="205917" y="206629"/>
                  </a:lnTo>
                  <a:lnTo>
                    <a:pt x="199635" y="211941"/>
                  </a:lnTo>
                  <a:lnTo>
                    <a:pt x="168063" y="238125"/>
                  </a:lnTo>
                  <a:lnTo>
                    <a:pt x="161768" y="243320"/>
                  </a:lnTo>
                  <a:lnTo>
                    <a:pt x="155486" y="248538"/>
                  </a:lnTo>
                  <a:lnTo>
                    <a:pt x="57137" y="248538"/>
                  </a:lnTo>
                  <a:lnTo>
                    <a:pt x="0" y="200913"/>
                  </a:lnTo>
                  <a:lnTo>
                    <a:pt x="0" y="45720"/>
                  </a:lnTo>
                  <a:lnTo>
                    <a:pt x="55016" y="0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077212" y="1103375"/>
              <a:ext cx="4145279" cy="902335"/>
            </a:xfrm>
            <a:custGeom>
              <a:avLst/>
              <a:gdLst/>
              <a:ahLst/>
              <a:cxnLst/>
              <a:rect l="l" t="t" r="r" b="b"/>
              <a:pathLst>
                <a:path w="4145279" h="902335">
                  <a:moveTo>
                    <a:pt x="4144264" y="898398"/>
                  </a:moveTo>
                  <a:lnTo>
                    <a:pt x="2897251" y="902208"/>
                  </a:lnTo>
                  <a:lnTo>
                    <a:pt x="4145279" y="902208"/>
                  </a:lnTo>
                  <a:lnTo>
                    <a:pt x="4144264" y="898398"/>
                  </a:lnTo>
                  <a:close/>
                </a:path>
                <a:path w="4145279" h="902335">
                  <a:moveTo>
                    <a:pt x="2058797" y="0"/>
                  </a:moveTo>
                  <a:lnTo>
                    <a:pt x="234823" y="0"/>
                  </a:lnTo>
                  <a:lnTo>
                    <a:pt x="0" y="902208"/>
                  </a:lnTo>
                  <a:lnTo>
                    <a:pt x="2058797" y="902208"/>
                  </a:lnTo>
                  <a:lnTo>
                    <a:pt x="2058797" y="0"/>
                  </a:lnTo>
                  <a:close/>
                </a:path>
              </a:pathLst>
            </a:custGeom>
            <a:solidFill>
              <a:srgbClr val="1B99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106155" y="1103375"/>
              <a:ext cx="2097405" cy="902335"/>
            </a:xfrm>
            <a:custGeom>
              <a:avLst/>
              <a:gdLst/>
              <a:ahLst/>
              <a:cxnLst/>
              <a:rect l="l" t="t" r="r" b="b"/>
              <a:pathLst>
                <a:path w="2097404" h="902335">
                  <a:moveTo>
                    <a:pt x="1856486" y="0"/>
                  </a:moveTo>
                  <a:lnTo>
                    <a:pt x="0" y="0"/>
                  </a:lnTo>
                  <a:lnTo>
                    <a:pt x="0" y="902208"/>
                  </a:lnTo>
                  <a:lnTo>
                    <a:pt x="2097024" y="902208"/>
                  </a:lnTo>
                  <a:lnTo>
                    <a:pt x="18564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549253" y="6243624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55" dirty="0">
                <a:latin typeface="Tahoma"/>
                <a:cs typeface="Tahoma"/>
              </a:rPr>
              <a:t>9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62355" y="4055364"/>
            <a:ext cx="11140440" cy="2415540"/>
            <a:chOff x="562355" y="4055364"/>
            <a:chExt cx="11140440" cy="2415540"/>
          </a:xfrm>
        </p:grpSpPr>
        <p:sp>
          <p:nvSpPr>
            <p:cNvPr id="17" name="object 17"/>
            <p:cNvSpPr/>
            <p:nvPr/>
          </p:nvSpPr>
          <p:spPr>
            <a:xfrm>
              <a:off x="1181100" y="4055364"/>
              <a:ext cx="9906000" cy="538480"/>
            </a:xfrm>
            <a:custGeom>
              <a:avLst/>
              <a:gdLst/>
              <a:ahLst/>
              <a:cxnLst/>
              <a:rect l="l" t="t" r="r" b="b"/>
              <a:pathLst>
                <a:path w="9906000" h="538479">
                  <a:moveTo>
                    <a:pt x="9714992" y="0"/>
                  </a:moveTo>
                  <a:lnTo>
                    <a:pt x="191008" y="0"/>
                  </a:lnTo>
                  <a:lnTo>
                    <a:pt x="0" y="537972"/>
                  </a:lnTo>
                  <a:lnTo>
                    <a:pt x="9906000" y="537972"/>
                  </a:lnTo>
                  <a:lnTo>
                    <a:pt x="9714992" y="0"/>
                  </a:lnTo>
                  <a:close/>
                </a:path>
              </a:pathLst>
            </a:custGeom>
            <a:solidFill>
              <a:srgbClr val="D0C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90600" y="4661916"/>
              <a:ext cx="10278110" cy="495300"/>
            </a:xfrm>
            <a:custGeom>
              <a:avLst/>
              <a:gdLst/>
              <a:ahLst/>
              <a:cxnLst/>
              <a:rect l="l" t="t" r="r" b="b"/>
              <a:pathLst>
                <a:path w="10278110" h="495300">
                  <a:moveTo>
                    <a:pt x="10108819" y="0"/>
                  </a:moveTo>
                  <a:lnTo>
                    <a:pt x="169087" y="0"/>
                  </a:lnTo>
                  <a:lnTo>
                    <a:pt x="0" y="495299"/>
                  </a:lnTo>
                  <a:lnTo>
                    <a:pt x="10277856" y="495299"/>
                  </a:lnTo>
                  <a:lnTo>
                    <a:pt x="10108819" y="0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84859" y="5273040"/>
              <a:ext cx="10685145" cy="550545"/>
            </a:xfrm>
            <a:custGeom>
              <a:avLst/>
              <a:gdLst/>
              <a:ahLst/>
              <a:cxnLst/>
              <a:rect l="l" t="t" r="r" b="b"/>
              <a:pathLst>
                <a:path w="10685145" h="550545">
                  <a:moveTo>
                    <a:pt x="10491216" y="0"/>
                  </a:moveTo>
                  <a:lnTo>
                    <a:pt x="193586" y="0"/>
                  </a:lnTo>
                  <a:lnTo>
                    <a:pt x="0" y="550164"/>
                  </a:lnTo>
                  <a:lnTo>
                    <a:pt x="10684764" y="550164"/>
                  </a:lnTo>
                  <a:lnTo>
                    <a:pt x="10491216" y="0"/>
                  </a:lnTo>
                  <a:close/>
                </a:path>
              </a:pathLst>
            </a:custGeom>
            <a:solidFill>
              <a:srgbClr val="767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62355" y="5911596"/>
              <a:ext cx="11140440" cy="559435"/>
            </a:xfrm>
            <a:custGeom>
              <a:avLst/>
              <a:gdLst/>
              <a:ahLst/>
              <a:cxnLst/>
              <a:rect l="l" t="t" r="r" b="b"/>
              <a:pathLst>
                <a:path w="11140440" h="559435">
                  <a:moveTo>
                    <a:pt x="10938383" y="0"/>
                  </a:moveTo>
                  <a:lnTo>
                    <a:pt x="202044" y="0"/>
                  </a:lnTo>
                  <a:lnTo>
                    <a:pt x="0" y="559307"/>
                  </a:lnTo>
                  <a:lnTo>
                    <a:pt x="11140440" y="559307"/>
                  </a:lnTo>
                  <a:lnTo>
                    <a:pt x="10938383" y="0"/>
                  </a:lnTo>
                  <a:close/>
                </a:path>
              </a:pathLst>
            </a:custGeom>
            <a:solidFill>
              <a:srgbClr val="3A38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004817" y="4130802"/>
            <a:ext cx="4275455" cy="220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4455" algn="ctr">
              <a:lnSpc>
                <a:spcPct val="100000"/>
              </a:lnSpc>
              <a:spcBef>
                <a:spcPts val="100"/>
              </a:spcBef>
            </a:pPr>
            <a:r>
              <a:rPr sz="1800" b="1" spc="60" dirty="0">
                <a:solidFill>
                  <a:srgbClr val="FFFFFF"/>
                </a:solidFill>
                <a:latin typeface="Verdana"/>
                <a:cs typeface="Verdana"/>
              </a:rPr>
              <a:t>Окружные</a:t>
            </a:r>
            <a:r>
              <a:rPr sz="1800" b="1" spc="-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spc="135" dirty="0">
                <a:solidFill>
                  <a:srgbClr val="FFFFFF"/>
                </a:solidFill>
                <a:latin typeface="Verdana"/>
                <a:cs typeface="Verdana"/>
              </a:rPr>
              <a:t>сборы</a:t>
            </a:r>
            <a:endParaRPr sz="1800">
              <a:latin typeface="Verdana"/>
              <a:cs typeface="Verdana"/>
            </a:endParaRPr>
          </a:p>
          <a:p>
            <a:pPr marL="569595" marR="655320" indent="61594" algn="ctr">
              <a:lnSpc>
                <a:spcPts val="4920"/>
              </a:lnSpc>
              <a:spcBef>
                <a:spcPts val="450"/>
              </a:spcBef>
            </a:pPr>
            <a:r>
              <a:rPr sz="1800" b="1" spc="80" dirty="0">
                <a:solidFill>
                  <a:srgbClr val="FFFFFF"/>
                </a:solidFill>
                <a:latin typeface="Verdana"/>
                <a:cs typeface="Verdana"/>
              </a:rPr>
              <a:t>Региональный</a:t>
            </a:r>
            <a:r>
              <a:rPr sz="1800" b="1" spc="-1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spc="100" dirty="0">
                <a:solidFill>
                  <a:srgbClr val="FFFFFF"/>
                </a:solidFill>
                <a:latin typeface="Verdana"/>
                <a:cs typeface="Verdana"/>
              </a:rPr>
              <a:t>этап </a:t>
            </a:r>
            <a:r>
              <a:rPr sz="1800" b="1" spc="80" dirty="0">
                <a:solidFill>
                  <a:srgbClr val="FFFFFF"/>
                </a:solidFill>
                <a:latin typeface="Verdana"/>
                <a:cs typeface="Verdana"/>
              </a:rPr>
              <a:t>Муниципальный</a:t>
            </a:r>
            <a:r>
              <a:rPr sz="1800" b="1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spc="100" dirty="0">
                <a:solidFill>
                  <a:srgbClr val="FFFFFF"/>
                </a:solidFill>
                <a:latin typeface="Verdana"/>
                <a:cs typeface="Verdana"/>
              </a:rPr>
              <a:t>этап</a:t>
            </a:r>
            <a:endParaRPr sz="1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95"/>
              </a:spcBef>
            </a:pP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800" b="1" spc="100" dirty="0">
                <a:solidFill>
                  <a:srgbClr val="FFFFFF"/>
                </a:solidFill>
                <a:latin typeface="Verdana"/>
                <a:cs typeface="Verdana"/>
              </a:rPr>
              <a:t>Отборочный</a:t>
            </a:r>
            <a:r>
              <a:rPr sz="1800" b="1" spc="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(школьный)</a:t>
            </a:r>
            <a:r>
              <a:rPr sz="1800" b="1" spc="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spc="100" dirty="0">
                <a:solidFill>
                  <a:srgbClr val="FFFFFF"/>
                </a:solidFill>
                <a:latin typeface="Verdana"/>
                <a:cs typeface="Verdana"/>
              </a:rPr>
              <a:t>этап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76042" y="1102030"/>
            <a:ext cx="1419860" cy="36004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b="1" spc="145" dirty="0">
                <a:solidFill>
                  <a:srgbClr val="FFFFFF"/>
                </a:solidFill>
                <a:latin typeface="Tahoma"/>
                <a:cs typeface="Tahoma"/>
              </a:rPr>
              <a:t>Армия</a:t>
            </a:r>
            <a:r>
              <a:rPr sz="1100" b="1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100" b="1" spc="65" dirty="0">
                <a:solidFill>
                  <a:srgbClr val="FFFFFF"/>
                </a:solidFill>
                <a:latin typeface="Tahoma"/>
                <a:cs typeface="Tahoma"/>
              </a:rPr>
              <a:t>«Север»</a:t>
            </a:r>
            <a:r>
              <a:rPr sz="1100" b="1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100" b="1" spc="114" dirty="0">
                <a:solidFill>
                  <a:srgbClr val="FFFFFF"/>
                </a:solidFill>
                <a:latin typeface="Tahoma"/>
                <a:cs typeface="Tahoma"/>
              </a:rPr>
              <a:t>-</a:t>
            </a:r>
            <a:endParaRPr sz="11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solidFill>
                  <a:srgbClr val="FFFFFF"/>
                </a:solidFill>
                <a:latin typeface="Trebuchet MS"/>
                <a:cs typeface="Trebuchet MS"/>
              </a:rPr>
              <a:t>240</a:t>
            </a:r>
            <a:r>
              <a:rPr sz="9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Trebuchet MS"/>
                <a:cs typeface="Trebuchet MS"/>
              </a:rPr>
              <a:t>участников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212328" y="1102030"/>
            <a:ext cx="1139825" cy="36004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b="1" spc="145" dirty="0">
                <a:latin typeface="Tahoma"/>
                <a:cs typeface="Tahoma"/>
              </a:rPr>
              <a:t>Армия</a:t>
            </a:r>
            <a:r>
              <a:rPr sz="1100" b="1" spc="-55" dirty="0">
                <a:latin typeface="Tahoma"/>
                <a:cs typeface="Tahoma"/>
              </a:rPr>
              <a:t> </a:t>
            </a:r>
            <a:r>
              <a:rPr sz="1100" b="1" spc="-50" dirty="0">
                <a:latin typeface="Tahoma"/>
                <a:cs typeface="Tahoma"/>
              </a:rPr>
              <a:t>«Юг»</a:t>
            </a:r>
            <a:r>
              <a:rPr sz="1100" b="1" spc="-55" dirty="0">
                <a:latin typeface="Tahoma"/>
                <a:cs typeface="Tahoma"/>
              </a:rPr>
              <a:t> </a:t>
            </a:r>
            <a:r>
              <a:rPr sz="1100" b="1" spc="114" dirty="0">
                <a:latin typeface="Tahoma"/>
                <a:cs typeface="Tahoma"/>
              </a:rPr>
              <a:t>-</a:t>
            </a:r>
            <a:endParaRPr sz="11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Trebuchet MS"/>
                <a:cs typeface="Trebuchet MS"/>
              </a:rPr>
              <a:t>240</a:t>
            </a:r>
            <a:r>
              <a:rPr sz="900" spc="6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участников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36470" y="1545572"/>
            <a:ext cx="1809114" cy="40957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25"/>
              </a:spcBef>
            </a:pPr>
            <a:r>
              <a:rPr sz="900" spc="-10" dirty="0">
                <a:solidFill>
                  <a:srgbClr val="FFFFFF"/>
                </a:solidFill>
                <a:latin typeface="Trebuchet MS"/>
                <a:cs typeface="Trebuchet MS"/>
              </a:rPr>
              <a:t>Состав:</a:t>
            </a:r>
            <a:endParaRPr sz="900">
              <a:latin typeface="Trebuchet MS"/>
              <a:cs typeface="Trebuchet MS"/>
            </a:endParaRPr>
          </a:p>
          <a:p>
            <a:pPr marL="12700" marR="5715" indent="147320">
              <a:lnSpc>
                <a:spcPct val="105700"/>
              </a:lnSpc>
              <a:spcBef>
                <a:spcPts val="40"/>
              </a:spcBef>
            </a:pPr>
            <a:r>
              <a:rPr sz="700" spc="-10" dirty="0">
                <a:solidFill>
                  <a:srgbClr val="FFFFFF"/>
                </a:solidFill>
                <a:latin typeface="Trebuchet MS"/>
                <a:cs typeface="Trebuchet MS"/>
              </a:rPr>
              <a:t>1,</a:t>
            </a:r>
            <a:r>
              <a:rPr sz="7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11,</a:t>
            </a:r>
            <a:r>
              <a:rPr sz="7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12,</a:t>
            </a:r>
            <a:r>
              <a:rPr sz="7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13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место</a:t>
            </a:r>
            <a:r>
              <a:rPr sz="700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рейтинга</a:t>
            </a:r>
            <a:r>
              <a:rPr sz="7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rebuchet MS"/>
                <a:cs typeface="Trebuchet MS"/>
              </a:rPr>
              <a:t>отрядов…</a:t>
            </a:r>
            <a:r>
              <a:rPr sz="700" spc="5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отряда</a:t>
            </a:r>
            <a:r>
              <a:rPr sz="7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spc="55" dirty="0">
                <a:solidFill>
                  <a:srgbClr val="FFFFFF"/>
                </a:solidFill>
                <a:latin typeface="Trebuchet MS"/>
                <a:cs typeface="Trebuchet MS"/>
              </a:rPr>
              <a:t>ГФ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«Защитники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Отечества»,</a:t>
            </a:r>
            <a:r>
              <a:rPr sz="700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FFFFFF"/>
                </a:solidFill>
                <a:latin typeface="Trebuchet MS"/>
                <a:cs typeface="Trebuchet MS"/>
              </a:rPr>
              <a:t>ВПК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211693" y="1545572"/>
            <a:ext cx="1759585" cy="40957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sz="900" spc="-10" dirty="0">
                <a:latin typeface="Trebuchet MS"/>
                <a:cs typeface="Trebuchet MS"/>
              </a:rPr>
              <a:t>Состав: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10" dirty="0">
                <a:latin typeface="Trebuchet MS"/>
                <a:cs typeface="Trebuchet MS"/>
              </a:rPr>
              <a:t>4,</a:t>
            </a:r>
            <a:r>
              <a:rPr sz="700" spc="-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5,</a:t>
            </a:r>
            <a:r>
              <a:rPr sz="700" spc="-2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6,16</a:t>
            </a:r>
            <a:r>
              <a:rPr sz="700" spc="-3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место</a:t>
            </a:r>
            <a:r>
              <a:rPr sz="700" spc="5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рейтинга</a:t>
            </a:r>
            <a:r>
              <a:rPr sz="700" spc="-1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отрядов…</a:t>
            </a:r>
            <a:endParaRPr sz="7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00" dirty="0">
                <a:latin typeface="Trebuchet MS"/>
                <a:cs typeface="Trebuchet MS"/>
              </a:rPr>
              <a:t>1 отряд</a:t>
            </a:r>
            <a:r>
              <a:rPr sz="700" spc="15" dirty="0">
                <a:latin typeface="Trebuchet MS"/>
                <a:cs typeface="Trebuchet MS"/>
              </a:rPr>
              <a:t> </a:t>
            </a:r>
            <a:r>
              <a:rPr sz="700" spc="55" dirty="0">
                <a:latin typeface="Trebuchet MS"/>
                <a:cs typeface="Trebuchet MS"/>
              </a:rPr>
              <a:t>ГФ</a:t>
            </a:r>
            <a:r>
              <a:rPr sz="700" dirty="0">
                <a:latin typeface="Trebuchet MS"/>
                <a:cs typeface="Trebuchet MS"/>
              </a:rPr>
              <a:t> «Защитники</a:t>
            </a:r>
            <a:r>
              <a:rPr sz="700" spc="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Отечества»,</a:t>
            </a:r>
            <a:r>
              <a:rPr sz="700" spc="30" dirty="0">
                <a:latin typeface="Trebuchet MS"/>
                <a:cs typeface="Trebuchet MS"/>
              </a:rPr>
              <a:t> </a:t>
            </a:r>
            <a:r>
              <a:rPr sz="700" spc="-25" dirty="0">
                <a:latin typeface="Trebuchet MS"/>
                <a:cs typeface="Trebuchet MS"/>
              </a:rPr>
              <a:t>ВПК</a:t>
            </a:r>
            <a:endParaRPr sz="700">
              <a:latin typeface="Trebuchet MS"/>
              <a:cs typeface="Trebuchet MS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371600" y="2129027"/>
            <a:ext cx="9534525" cy="1866900"/>
            <a:chOff x="1371600" y="2129027"/>
            <a:chExt cx="9534525" cy="1866900"/>
          </a:xfrm>
        </p:grpSpPr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33520" y="2129027"/>
              <a:ext cx="2545969" cy="25907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09817" y="2129027"/>
              <a:ext cx="195072" cy="25907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07353" y="2129027"/>
              <a:ext cx="2900045" cy="25907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03621" y="2423159"/>
              <a:ext cx="2151253" cy="25907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371600" y="2781300"/>
              <a:ext cx="9534525" cy="1214755"/>
            </a:xfrm>
            <a:custGeom>
              <a:avLst/>
              <a:gdLst/>
              <a:ahLst/>
              <a:cxnLst/>
              <a:rect l="l" t="t" r="r" b="b"/>
              <a:pathLst>
                <a:path w="9534525" h="1214754">
                  <a:moveTo>
                    <a:pt x="9099296" y="0"/>
                  </a:moveTo>
                  <a:lnTo>
                    <a:pt x="434848" y="0"/>
                  </a:lnTo>
                  <a:lnTo>
                    <a:pt x="0" y="1214627"/>
                  </a:lnTo>
                  <a:lnTo>
                    <a:pt x="9534144" y="1214627"/>
                  </a:lnTo>
                  <a:lnTo>
                    <a:pt x="9099296" y="0"/>
                  </a:lnTo>
                  <a:close/>
                </a:path>
              </a:pathLst>
            </a:custGeom>
            <a:solidFill>
              <a:srgbClr val="1B99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6637781" y="3260937"/>
            <a:ext cx="2621280" cy="418465"/>
          </a:xfrm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Категория</a:t>
            </a:r>
            <a:r>
              <a:rPr sz="800" b="1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spc="-70" dirty="0">
                <a:solidFill>
                  <a:srgbClr val="FFFFFF"/>
                </a:solidFill>
                <a:latin typeface="Tahoma"/>
                <a:cs typeface="Tahoma"/>
              </a:rPr>
              <a:t>14-</a:t>
            </a:r>
            <a:r>
              <a:rPr sz="800" b="1" spc="-105" dirty="0">
                <a:solidFill>
                  <a:srgbClr val="FFFFFF"/>
                </a:solidFill>
                <a:latin typeface="Tahoma"/>
                <a:cs typeface="Tahoma"/>
              </a:rPr>
              <a:t>17</a:t>
            </a:r>
            <a:r>
              <a:rPr sz="800" b="1" spc="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лет</a:t>
            </a:r>
            <a:r>
              <a:rPr sz="800" b="1" spc="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(960</a:t>
            </a:r>
            <a:r>
              <a:rPr sz="800" spc="3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Tahoma"/>
                <a:cs typeface="Tahoma"/>
              </a:rPr>
              <a:t>участников):</a:t>
            </a:r>
            <a:endParaRPr sz="800">
              <a:latin typeface="Tahoma"/>
              <a:cs typeface="Tahoma"/>
            </a:endParaRPr>
          </a:p>
          <a:p>
            <a:pPr marL="90170" indent="-77470">
              <a:lnSpc>
                <a:spcPct val="100000"/>
              </a:lnSpc>
              <a:spcBef>
                <a:spcPts val="75"/>
              </a:spcBef>
              <a:buChar char="–"/>
              <a:tabLst>
                <a:tab pos="90170" algn="l"/>
              </a:tabLst>
            </a:pPr>
            <a:r>
              <a:rPr sz="800" spc="70" dirty="0">
                <a:solidFill>
                  <a:srgbClr val="FFFFFF"/>
                </a:solidFill>
                <a:latin typeface="Tahoma"/>
                <a:cs typeface="Tahoma"/>
              </a:rPr>
              <a:t>890</a:t>
            </a:r>
            <a:r>
              <a:rPr sz="8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55" dirty="0">
                <a:solidFill>
                  <a:srgbClr val="FFFFFF"/>
                </a:solidFill>
                <a:latin typeface="Tahoma"/>
                <a:cs typeface="Tahoma"/>
              </a:rPr>
              <a:t>участников</a:t>
            </a:r>
            <a:r>
              <a:rPr sz="800" spc="-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65" dirty="0">
                <a:solidFill>
                  <a:srgbClr val="FFFFFF"/>
                </a:solidFill>
                <a:latin typeface="Tahoma"/>
                <a:cs typeface="Tahoma"/>
              </a:rPr>
              <a:t>региональных</a:t>
            </a:r>
            <a:r>
              <a:rPr sz="8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50" dirty="0">
                <a:solidFill>
                  <a:srgbClr val="FFFFFF"/>
                </a:solidFill>
                <a:latin typeface="Tahoma"/>
                <a:cs typeface="Tahoma"/>
              </a:rPr>
              <a:t>отрядов</a:t>
            </a:r>
            <a:endParaRPr sz="800">
              <a:latin typeface="Tahoma"/>
              <a:cs typeface="Tahoma"/>
            </a:endParaRPr>
          </a:p>
          <a:p>
            <a:pPr marL="90170" indent="-77470">
              <a:lnSpc>
                <a:spcPct val="100000"/>
              </a:lnSpc>
              <a:spcBef>
                <a:spcPts val="60"/>
              </a:spcBef>
              <a:buChar char="–"/>
              <a:tabLst>
                <a:tab pos="90170" algn="l"/>
              </a:tabLst>
            </a:pPr>
            <a:r>
              <a:rPr sz="800" spc="55" dirty="0">
                <a:solidFill>
                  <a:srgbClr val="FFFFFF"/>
                </a:solidFill>
                <a:latin typeface="Tahoma"/>
                <a:cs typeface="Tahoma"/>
              </a:rPr>
              <a:t>70</a:t>
            </a:r>
            <a:r>
              <a:rPr sz="800" spc="-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55" dirty="0">
                <a:solidFill>
                  <a:srgbClr val="FFFFFF"/>
                </a:solidFill>
                <a:latin typeface="Tahoma"/>
                <a:cs typeface="Tahoma"/>
              </a:rPr>
              <a:t>участников</a:t>
            </a: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90" dirty="0">
                <a:solidFill>
                  <a:srgbClr val="FFFFFF"/>
                </a:solidFill>
                <a:latin typeface="Tahoma"/>
                <a:cs typeface="Tahoma"/>
              </a:rPr>
              <a:t>ГФ</a:t>
            </a: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60" dirty="0">
                <a:solidFill>
                  <a:srgbClr val="FFFFFF"/>
                </a:solidFill>
                <a:latin typeface="Tahoma"/>
                <a:cs typeface="Tahoma"/>
              </a:rPr>
              <a:t>«Защитники</a:t>
            </a:r>
            <a:r>
              <a:rPr sz="800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20" dirty="0">
                <a:solidFill>
                  <a:srgbClr val="FFFFFF"/>
                </a:solidFill>
                <a:latin typeface="Tahoma"/>
                <a:cs typeface="Tahoma"/>
              </a:rPr>
              <a:t>Отечества»,</a:t>
            </a:r>
            <a:r>
              <a:rPr sz="8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75" dirty="0">
                <a:solidFill>
                  <a:srgbClr val="FFFFFF"/>
                </a:solidFill>
                <a:latin typeface="Tahoma"/>
                <a:cs typeface="Tahoma"/>
              </a:rPr>
              <a:t>ВПК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84854" y="2794762"/>
            <a:ext cx="564642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700" b="1" spc="145" dirty="0">
                <a:solidFill>
                  <a:srgbClr val="FFFFFF"/>
                </a:solidFill>
                <a:latin typeface="Verdana"/>
                <a:cs typeface="Verdana"/>
              </a:rPr>
              <a:t>Всероссийские</a:t>
            </a:r>
            <a:r>
              <a:rPr sz="1700" b="1" spc="-1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700" b="1" spc="105" dirty="0">
                <a:solidFill>
                  <a:srgbClr val="FFFFFF"/>
                </a:solidFill>
                <a:latin typeface="Verdana"/>
                <a:cs typeface="Verdana"/>
              </a:rPr>
              <a:t>Финалы</a:t>
            </a:r>
            <a:r>
              <a:rPr sz="1700" b="1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550" b="1" spc="157" baseline="-8169" dirty="0">
                <a:solidFill>
                  <a:srgbClr val="FFFFFF"/>
                </a:solidFill>
                <a:latin typeface="Verdana"/>
                <a:cs typeface="Verdana"/>
              </a:rPr>
              <a:t>1440</a:t>
            </a:r>
            <a:r>
              <a:rPr sz="2550" b="1" spc="-292" baseline="-8169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550" b="1" spc="89" baseline="-8169" dirty="0">
                <a:solidFill>
                  <a:srgbClr val="FFFFFF"/>
                </a:solidFill>
                <a:latin typeface="Verdana"/>
                <a:cs typeface="Verdana"/>
              </a:rPr>
              <a:t>участников</a:t>
            </a:r>
            <a:endParaRPr sz="2550" baseline="-8169">
              <a:latin typeface="Verdana"/>
              <a:cs typeface="Verdan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312414" y="3137763"/>
            <a:ext cx="2243455" cy="28765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Категория</a:t>
            </a:r>
            <a:r>
              <a:rPr sz="800" b="1" spc="4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spc="-150" dirty="0">
                <a:solidFill>
                  <a:srgbClr val="FFFFFF"/>
                </a:solidFill>
                <a:latin typeface="Tahoma"/>
                <a:cs typeface="Tahoma"/>
              </a:rPr>
              <a:t>11-</a:t>
            </a:r>
            <a:r>
              <a:rPr sz="800" b="1" spc="-114" dirty="0">
                <a:solidFill>
                  <a:srgbClr val="FFFFFF"/>
                </a:solidFill>
                <a:latin typeface="Tahoma"/>
                <a:cs typeface="Tahoma"/>
              </a:rPr>
              <a:t>13</a:t>
            </a:r>
            <a:r>
              <a:rPr sz="800" b="1" spc="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лет</a:t>
            </a:r>
            <a:r>
              <a:rPr sz="800" b="1" spc="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(240</a:t>
            </a:r>
            <a:r>
              <a:rPr sz="8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Tahoma"/>
                <a:cs typeface="Tahoma"/>
              </a:rPr>
              <a:t>участников):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–</a:t>
            </a: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70" dirty="0">
                <a:solidFill>
                  <a:srgbClr val="FFFFFF"/>
                </a:solidFill>
                <a:latin typeface="Tahoma"/>
                <a:cs typeface="Tahoma"/>
              </a:rPr>
              <a:t>окружные</a:t>
            </a:r>
            <a:r>
              <a:rPr sz="8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65" dirty="0">
                <a:solidFill>
                  <a:srgbClr val="FFFFFF"/>
                </a:solidFill>
                <a:latin typeface="Tahoma"/>
                <a:cs typeface="Tahoma"/>
              </a:rPr>
              <a:t>взводы</a:t>
            </a:r>
            <a:r>
              <a:rPr sz="800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(по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60" dirty="0">
                <a:solidFill>
                  <a:srgbClr val="FFFFFF"/>
                </a:solidFill>
                <a:latin typeface="Tahoma"/>
                <a:cs typeface="Tahoma"/>
              </a:rPr>
              <a:t>отряда</a:t>
            </a: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7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35" dirty="0">
                <a:solidFill>
                  <a:srgbClr val="FFFFFF"/>
                </a:solidFill>
                <a:latin typeface="Tahoma"/>
                <a:cs typeface="Tahoma"/>
              </a:rPr>
              <a:t>округа)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312414" y="3581247"/>
            <a:ext cx="2340610" cy="287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7500"/>
              </a:lnSpc>
              <a:spcBef>
                <a:spcPts val="100"/>
              </a:spcBef>
            </a:pP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Категория</a:t>
            </a:r>
            <a:r>
              <a:rPr sz="800" b="1" spc="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СПО</a:t>
            </a:r>
            <a:r>
              <a:rPr sz="800" b="1" spc="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spc="-75" dirty="0">
                <a:solidFill>
                  <a:srgbClr val="FFFFFF"/>
                </a:solidFill>
                <a:latin typeface="Tahoma"/>
                <a:cs typeface="Tahoma"/>
              </a:rPr>
              <a:t>18-</a:t>
            </a:r>
            <a:r>
              <a:rPr sz="800" b="1" spc="-120" dirty="0">
                <a:solidFill>
                  <a:srgbClr val="FFFFFF"/>
                </a:solidFill>
                <a:latin typeface="Tahoma"/>
                <a:cs typeface="Tahoma"/>
              </a:rPr>
              <a:t>21</a:t>
            </a:r>
            <a:r>
              <a:rPr sz="800" b="1" spc="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FFFFFF"/>
                </a:solidFill>
                <a:latin typeface="Tahoma"/>
                <a:cs typeface="Tahoma"/>
              </a:rPr>
              <a:t>лет</a:t>
            </a:r>
            <a:r>
              <a:rPr sz="800" b="1" spc="1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(240</a:t>
            </a:r>
            <a:r>
              <a:rPr sz="8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FFFFFF"/>
                </a:solidFill>
                <a:latin typeface="Tahoma"/>
                <a:cs typeface="Tahoma"/>
              </a:rPr>
              <a:t>участников):</a:t>
            </a:r>
            <a:r>
              <a:rPr sz="800" spc="5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–</a:t>
            </a:r>
            <a:r>
              <a:rPr sz="800" spc="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70" dirty="0">
                <a:solidFill>
                  <a:srgbClr val="FFFFFF"/>
                </a:solidFill>
                <a:latin typeface="Tahoma"/>
                <a:cs typeface="Tahoma"/>
              </a:rPr>
              <a:t>окружные</a:t>
            </a: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65" dirty="0">
                <a:solidFill>
                  <a:srgbClr val="FFFFFF"/>
                </a:solidFill>
                <a:latin typeface="Tahoma"/>
                <a:cs typeface="Tahoma"/>
              </a:rPr>
              <a:t>взводы</a:t>
            </a:r>
            <a:r>
              <a:rPr sz="8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(по</a:t>
            </a:r>
            <a:r>
              <a:rPr sz="8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r>
              <a:rPr sz="8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60" dirty="0">
                <a:solidFill>
                  <a:srgbClr val="FFFFFF"/>
                </a:solidFill>
                <a:latin typeface="Tahoma"/>
                <a:cs typeface="Tahoma"/>
              </a:rPr>
              <a:t>отряда</a:t>
            </a:r>
            <a:r>
              <a:rPr sz="800" spc="-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7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35" dirty="0">
                <a:solidFill>
                  <a:srgbClr val="FFFFFF"/>
                </a:solidFill>
                <a:latin typeface="Tahoma"/>
                <a:cs typeface="Tahoma"/>
              </a:rPr>
              <a:t>округа)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208020" y="3093720"/>
            <a:ext cx="8571865" cy="3521710"/>
            <a:chOff x="3208020" y="3093720"/>
            <a:chExt cx="8571865" cy="3521710"/>
          </a:xfrm>
        </p:grpSpPr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608942" y="6471818"/>
              <a:ext cx="170688" cy="14325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211068" y="3096768"/>
              <a:ext cx="3342640" cy="844550"/>
            </a:xfrm>
            <a:custGeom>
              <a:avLst/>
              <a:gdLst/>
              <a:ahLst/>
              <a:cxnLst/>
              <a:rect l="l" t="t" r="r" b="b"/>
              <a:pathLst>
                <a:path w="3342640" h="844550">
                  <a:moveTo>
                    <a:pt x="57911" y="844296"/>
                  </a:moveTo>
                  <a:lnTo>
                    <a:pt x="46636" y="842246"/>
                  </a:lnTo>
                  <a:lnTo>
                    <a:pt x="37433" y="836660"/>
                  </a:lnTo>
                  <a:lnTo>
                    <a:pt x="31230" y="828383"/>
                  </a:lnTo>
                  <a:lnTo>
                    <a:pt x="28956" y="818261"/>
                  </a:lnTo>
                  <a:lnTo>
                    <a:pt x="28956" y="450596"/>
                  </a:lnTo>
                  <a:lnTo>
                    <a:pt x="26681" y="440473"/>
                  </a:lnTo>
                  <a:lnTo>
                    <a:pt x="20478" y="432196"/>
                  </a:lnTo>
                  <a:lnTo>
                    <a:pt x="11275" y="426610"/>
                  </a:lnTo>
                  <a:lnTo>
                    <a:pt x="0" y="424561"/>
                  </a:lnTo>
                  <a:lnTo>
                    <a:pt x="11275" y="422509"/>
                  </a:lnTo>
                  <a:lnTo>
                    <a:pt x="20478" y="416909"/>
                  </a:lnTo>
                  <a:lnTo>
                    <a:pt x="26681" y="408594"/>
                  </a:lnTo>
                  <a:lnTo>
                    <a:pt x="28956" y="398399"/>
                  </a:lnTo>
                  <a:lnTo>
                    <a:pt x="28956" y="26035"/>
                  </a:lnTo>
                  <a:lnTo>
                    <a:pt x="31230" y="15912"/>
                  </a:lnTo>
                  <a:lnTo>
                    <a:pt x="37433" y="7635"/>
                  </a:lnTo>
                  <a:lnTo>
                    <a:pt x="46636" y="2049"/>
                  </a:lnTo>
                  <a:lnTo>
                    <a:pt x="57911" y="0"/>
                  </a:lnTo>
                </a:path>
                <a:path w="3342640" h="844550">
                  <a:moveTo>
                    <a:pt x="3342131" y="714756"/>
                  </a:moveTo>
                  <a:lnTo>
                    <a:pt x="3330856" y="712706"/>
                  </a:lnTo>
                  <a:lnTo>
                    <a:pt x="3321653" y="707120"/>
                  </a:lnTo>
                  <a:lnTo>
                    <a:pt x="3315450" y="698843"/>
                  </a:lnTo>
                  <a:lnTo>
                    <a:pt x="3313176" y="688721"/>
                  </a:lnTo>
                  <a:lnTo>
                    <a:pt x="3313176" y="428625"/>
                  </a:lnTo>
                  <a:lnTo>
                    <a:pt x="3310901" y="418502"/>
                  </a:lnTo>
                  <a:lnTo>
                    <a:pt x="3304698" y="410225"/>
                  </a:lnTo>
                  <a:lnTo>
                    <a:pt x="3295495" y="404639"/>
                  </a:lnTo>
                  <a:lnTo>
                    <a:pt x="3284220" y="402590"/>
                  </a:lnTo>
                  <a:lnTo>
                    <a:pt x="3295495" y="400538"/>
                  </a:lnTo>
                  <a:lnTo>
                    <a:pt x="3304698" y="394938"/>
                  </a:lnTo>
                  <a:lnTo>
                    <a:pt x="3310901" y="386623"/>
                  </a:lnTo>
                  <a:lnTo>
                    <a:pt x="3313176" y="376428"/>
                  </a:lnTo>
                  <a:lnTo>
                    <a:pt x="3313176" y="112903"/>
                  </a:lnTo>
                  <a:lnTo>
                    <a:pt x="3315450" y="102780"/>
                  </a:lnTo>
                  <a:lnTo>
                    <a:pt x="3321653" y="94503"/>
                  </a:lnTo>
                  <a:lnTo>
                    <a:pt x="3330856" y="88917"/>
                  </a:lnTo>
                  <a:lnTo>
                    <a:pt x="3342131" y="86868"/>
                  </a:lnTo>
                </a:path>
              </a:pathLst>
            </a:custGeom>
            <a:ln w="609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866609" y="3202932"/>
            <a:ext cx="247650" cy="63500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2540" algn="ctr">
              <a:lnSpc>
                <a:spcPts val="865"/>
              </a:lnSpc>
              <a:spcBef>
                <a:spcPts val="75"/>
              </a:spcBef>
            </a:pPr>
            <a:r>
              <a:rPr sz="800" spc="60" dirty="0">
                <a:solidFill>
                  <a:srgbClr val="FFFFFF"/>
                </a:solidFill>
                <a:latin typeface="Tahoma"/>
                <a:cs typeface="Tahoma"/>
              </a:rPr>
              <a:t>480</a:t>
            </a:r>
            <a:endParaRPr sz="800">
              <a:latin typeface="Tahoma"/>
              <a:cs typeface="Tahoma"/>
            </a:endParaRPr>
          </a:p>
          <a:p>
            <a:pPr algn="ctr">
              <a:lnSpc>
                <a:spcPts val="865"/>
              </a:lnSpc>
            </a:pPr>
            <a:r>
              <a:rPr sz="800" spc="45" dirty="0">
                <a:solidFill>
                  <a:srgbClr val="FFFFFF"/>
                </a:solidFill>
                <a:latin typeface="Tahoma"/>
                <a:cs typeface="Tahoma"/>
              </a:rPr>
              <a:t>участников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52734" y="3202932"/>
            <a:ext cx="247650" cy="63500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" algn="ctr">
              <a:lnSpc>
                <a:spcPts val="865"/>
              </a:lnSpc>
              <a:spcBef>
                <a:spcPts val="75"/>
              </a:spcBef>
            </a:pPr>
            <a:r>
              <a:rPr sz="800" spc="35" dirty="0">
                <a:solidFill>
                  <a:srgbClr val="FFFFFF"/>
                </a:solidFill>
                <a:latin typeface="Tahoma"/>
                <a:cs typeface="Tahoma"/>
              </a:rPr>
              <a:t>960</a:t>
            </a:r>
            <a:endParaRPr sz="800">
              <a:latin typeface="Tahoma"/>
              <a:cs typeface="Tahoma"/>
            </a:endParaRPr>
          </a:p>
          <a:p>
            <a:pPr algn="ctr">
              <a:lnSpc>
                <a:spcPts val="865"/>
              </a:lnSpc>
            </a:pPr>
            <a:r>
              <a:rPr sz="800" spc="45" dirty="0">
                <a:solidFill>
                  <a:srgbClr val="FFFFFF"/>
                </a:solidFill>
                <a:latin typeface="Tahoma"/>
                <a:cs typeface="Tahoma"/>
              </a:rPr>
              <a:t>участников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381747" y="432003"/>
            <a:ext cx="42830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Формирование</a:t>
            </a:r>
            <a:r>
              <a:rPr sz="1200" spc="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взводов</a:t>
            </a:r>
            <a:r>
              <a:rPr sz="1200" spc="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для</a:t>
            </a:r>
            <a:r>
              <a:rPr sz="1200" spc="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большой</a:t>
            </a:r>
            <a:r>
              <a:rPr sz="1200" spc="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военно-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тактической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игры</a:t>
            </a:r>
            <a:r>
              <a:rPr sz="1200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осуществляется</a:t>
            </a:r>
            <a:r>
              <a:rPr sz="12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во</a:t>
            </a:r>
            <a:r>
              <a:rPr sz="1200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время</a:t>
            </a:r>
            <a:r>
              <a:rPr sz="1200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проведения</a:t>
            </a:r>
            <a:r>
              <a:rPr sz="12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финала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65091" y="1103375"/>
            <a:ext cx="1969135" cy="901065"/>
          </a:xfrm>
          <a:prstGeom prst="rect">
            <a:avLst/>
          </a:prstGeom>
          <a:solidFill>
            <a:srgbClr val="AEABAB"/>
          </a:solidFill>
        </p:spPr>
        <p:txBody>
          <a:bodyPr vert="horz" wrap="square" lIns="0" tIns="3937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310"/>
              </a:spcBef>
            </a:pPr>
            <a:r>
              <a:rPr sz="1100" b="1" spc="145" dirty="0">
                <a:latin typeface="Tahoma"/>
                <a:cs typeface="Tahoma"/>
              </a:rPr>
              <a:t>Армия</a:t>
            </a:r>
            <a:r>
              <a:rPr sz="1100" b="1" spc="-60" dirty="0">
                <a:latin typeface="Tahoma"/>
                <a:cs typeface="Tahoma"/>
              </a:rPr>
              <a:t> </a:t>
            </a:r>
            <a:r>
              <a:rPr sz="1100" b="1" spc="50" dirty="0">
                <a:latin typeface="Tahoma"/>
                <a:cs typeface="Tahoma"/>
              </a:rPr>
              <a:t>«Запад»</a:t>
            </a:r>
            <a:r>
              <a:rPr sz="1100" b="1" spc="-70" dirty="0">
                <a:latin typeface="Tahoma"/>
                <a:cs typeface="Tahoma"/>
              </a:rPr>
              <a:t> </a:t>
            </a:r>
            <a:r>
              <a:rPr sz="1100" b="1" spc="114" dirty="0">
                <a:latin typeface="Tahoma"/>
                <a:cs typeface="Tahoma"/>
              </a:rPr>
              <a:t>-</a:t>
            </a:r>
            <a:endParaRPr sz="1100">
              <a:latin typeface="Tahoma"/>
              <a:cs typeface="Tahoma"/>
            </a:endParaRPr>
          </a:p>
          <a:p>
            <a:pPr marL="9017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Trebuchet MS"/>
                <a:cs typeface="Trebuchet MS"/>
              </a:rPr>
              <a:t>240</a:t>
            </a:r>
            <a:r>
              <a:rPr sz="900" spc="6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участников</a:t>
            </a:r>
            <a:endParaRPr sz="900">
              <a:latin typeface="Trebuchet MS"/>
              <a:cs typeface="Trebuchet MS"/>
            </a:endParaRPr>
          </a:p>
          <a:p>
            <a:pPr marR="102235" algn="r">
              <a:lnSpc>
                <a:spcPct val="100000"/>
              </a:lnSpc>
              <a:spcBef>
                <a:spcPts val="890"/>
              </a:spcBef>
            </a:pPr>
            <a:r>
              <a:rPr sz="900" spc="-10" dirty="0">
                <a:latin typeface="Trebuchet MS"/>
                <a:cs typeface="Trebuchet MS"/>
              </a:rPr>
              <a:t>Состав:</a:t>
            </a:r>
            <a:endParaRPr sz="900">
              <a:latin typeface="Trebuchet MS"/>
              <a:cs typeface="Trebuchet MS"/>
            </a:endParaRPr>
          </a:p>
          <a:p>
            <a:pPr marL="74930" marR="103505" indent="199390">
              <a:lnSpc>
                <a:spcPct val="105700"/>
              </a:lnSpc>
              <a:spcBef>
                <a:spcPts val="45"/>
              </a:spcBef>
            </a:pPr>
            <a:r>
              <a:rPr sz="700" spc="-10" dirty="0">
                <a:latin typeface="Trebuchet MS"/>
                <a:cs typeface="Trebuchet MS"/>
              </a:rPr>
              <a:t>2, 9,</a:t>
            </a:r>
            <a:r>
              <a:rPr sz="700" spc="-2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10,</a:t>
            </a:r>
            <a:r>
              <a:rPr sz="700" spc="-2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14</a:t>
            </a:r>
            <a:r>
              <a:rPr sz="700" spc="-1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место</a:t>
            </a:r>
            <a:r>
              <a:rPr sz="700" spc="5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рейтинга</a:t>
            </a:r>
            <a:r>
              <a:rPr sz="700" spc="-25" dirty="0">
                <a:latin typeface="Trebuchet MS"/>
                <a:cs typeface="Trebuchet MS"/>
              </a:rPr>
              <a:t> </a:t>
            </a:r>
            <a:r>
              <a:rPr sz="700" spc="-10" dirty="0">
                <a:latin typeface="Trebuchet MS"/>
                <a:cs typeface="Trebuchet MS"/>
              </a:rPr>
              <a:t>отрядов…</a:t>
            </a:r>
            <a:r>
              <a:rPr sz="700" spc="500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2</a:t>
            </a:r>
            <a:r>
              <a:rPr sz="700" spc="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отряда</a:t>
            </a:r>
            <a:r>
              <a:rPr sz="700" spc="20" dirty="0">
                <a:latin typeface="Trebuchet MS"/>
                <a:cs typeface="Trebuchet MS"/>
              </a:rPr>
              <a:t> </a:t>
            </a:r>
            <a:r>
              <a:rPr sz="700" spc="55" dirty="0">
                <a:latin typeface="Trebuchet MS"/>
                <a:cs typeface="Trebuchet MS"/>
              </a:rPr>
              <a:t>ГФ</a:t>
            </a:r>
            <a:r>
              <a:rPr sz="700" spc="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«Защитники</a:t>
            </a:r>
            <a:r>
              <a:rPr sz="700" spc="5" dirty="0">
                <a:latin typeface="Trebuchet MS"/>
                <a:cs typeface="Trebuchet MS"/>
              </a:rPr>
              <a:t> </a:t>
            </a:r>
            <a:r>
              <a:rPr sz="700" dirty="0">
                <a:latin typeface="Trebuchet MS"/>
                <a:cs typeface="Trebuchet MS"/>
              </a:rPr>
              <a:t>Отечества»,</a:t>
            </a:r>
            <a:r>
              <a:rPr sz="700" spc="35" dirty="0">
                <a:latin typeface="Trebuchet MS"/>
                <a:cs typeface="Trebuchet MS"/>
              </a:rPr>
              <a:t> </a:t>
            </a:r>
            <a:r>
              <a:rPr sz="700" spc="-25" dirty="0">
                <a:latin typeface="Trebuchet MS"/>
                <a:cs typeface="Trebuchet MS"/>
              </a:rPr>
              <a:t>ВПК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134100" y="1103375"/>
            <a:ext cx="1943100" cy="90106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39370" rIns="0" bIns="0" rtlCol="0">
            <a:spAutoFit/>
          </a:bodyPr>
          <a:lstStyle/>
          <a:p>
            <a:pPr marL="95250">
              <a:lnSpc>
                <a:spcPct val="100000"/>
              </a:lnSpc>
              <a:spcBef>
                <a:spcPts val="310"/>
              </a:spcBef>
            </a:pPr>
            <a:r>
              <a:rPr sz="1100" b="1" spc="145" dirty="0">
                <a:solidFill>
                  <a:srgbClr val="FFFFFF"/>
                </a:solidFill>
                <a:latin typeface="Tahoma"/>
                <a:cs typeface="Tahoma"/>
              </a:rPr>
              <a:t>Армия</a:t>
            </a:r>
            <a:r>
              <a:rPr sz="1100" b="1" spc="-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100" b="1" spc="60" dirty="0">
                <a:solidFill>
                  <a:srgbClr val="FFFFFF"/>
                </a:solidFill>
                <a:latin typeface="Tahoma"/>
                <a:cs typeface="Tahoma"/>
              </a:rPr>
              <a:t>«Восток»</a:t>
            </a:r>
            <a:r>
              <a:rPr sz="1100" b="1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100" b="1" spc="114" dirty="0">
                <a:solidFill>
                  <a:srgbClr val="FFFFFF"/>
                </a:solidFill>
                <a:latin typeface="Tahoma"/>
                <a:cs typeface="Tahoma"/>
              </a:rPr>
              <a:t>-</a:t>
            </a:r>
            <a:endParaRPr sz="1100">
              <a:latin typeface="Tahoma"/>
              <a:cs typeface="Tahoma"/>
            </a:endParaRPr>
          </a:p>
          <a:p>
            <a:pPr marL="9525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solidFill>
                  <a:srgbClr val="FFFFFF"/>
                </a:solidFill>
                <a:latin typeface="Trebuchet MS"/>
                <a:cs typeface="Trebuchet MS"/>
              </a:rPr>
              <a:t>240</a:t>
            </a:r>
            <a:r>
              <a:rPr sz="9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Trebuchet MS"/>
                <a:cs typeface="Trebuchet MS"/>
              </a:rPr>
              <a:t>участников</a:t>
            </a:r>
            <a:endParaRPr sz="900">
              <a:latin typeface="Trebuchet MS"/>
              <a:cs typeface="Trebuchet MS"/>
            </a:endParaRPr>
          </a:p>
          <a:p>
            <a:pPr marL="100965">
              <a:lnSpc>
                <a:spcPct val="100000"/>
              </a:lnSpc>
              <a:spcBef>
                <a:spcPts val="890"/>
              </a:spcBef>
            </a:pPr>
            <a:r>
              <a:rPr sz="900" spc="-10" dirty="0">
                <a:solidFill>
                  <a:srgbClr val="FFFFFF"/>
                </a:solidFill>
                <a:latin typeface="Trebuchet MS"/>
                <a:cs typeface="Trebuchet MS"/>
              </a:rPr>
              <a:t>Состав:</a:t>
            </a:r>
            <a:endParaRPr sz="900">
              <a:latin typeface="Trebuchet MS"/>
              <a:cs typeface="Trebuchet MS"/>
            </a:endParaRPr>
          </a:p>
          <a:p>
            <a:pPr marL="100965">
              <a:lnSpc>
                <a:spcPct val="100000"/>
              </a:lnSpc>
              <a:spcBef>
                <a:spcPts val="90"/>
              </a:spcBef>
            </a:pPr>
            <a:r>
              <a:rPr sz="700" spc="-10" dirty="0">
                <a:solidFill>
                  <a:srgbClr val="FFFFFF"/>
                </a:solidFill>
                <a:latin typeface="Trebuchet MS"/>
                <a:cs typeface="Trebuchet MS"/>
              </a:rPr>
              <a:t>3,7,8,</a:t>
            </a:r>
            <a:r>
              <a:rPr sz="7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15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место</a:t>
            </a:r>
            <a:r>
              <a:rPr sz="7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рейтинга</a:t>
            </a:r>
            <a:r>
              <a:rPr sz="7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spc="-10" dirty="0">
                <a:solidFill>
                  <a:srgbClr val="FFFFFF"/>
                </a:solidFill>
                <a:latin typeface="Trebuchet MS"/>
                <a:cs typeface="Trebuchet MS"/>
              </a:rPr>
              <a:t>отрядов…</a:t>
            </a:r>
            <a:endParaRPr sz="700">
              <a:latin typeface="Trebuchet MS"/>
              <a:cs typeface="Trebuchet MS"/>
            </a:endParaRPr>
          </a:p>
          <a:p>
            <a:pPr marL="100965">
              <a:lnSpc>
                <a:spcPct val="100000"/>
              </a:lnSpc>
              <a:spcBef>
                <a:spcPts val="50"/>
              </a:spcBef>
            </a:pP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отряда</a:t>
            </a:r>
            <a:r>
              <a:rPr sz="7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spc="55" dirty="0">
                <a:solidFill>
                  <a:srgbClr val="FFFFFF"/>
                </a:solidFill>
                <a:latin typeface="Trebuchet MS"/>
                <a:cs typeface="Trebuchet MS"/>
              </a:rPr>
              <a:t>ГФ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«Защитники</a:t>
            </a:r>
            <a:r>
              <a:rPr sz="7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dirty="0">
                <a:solidFill>
                  <a:srgbClr val="FFFFFF"/>
                </a:solidFill>
                <a:latin typeface="Trebuchet MS"/>
                <a:cs typeface="Trebuchet MS"/>
              </a:rPr>
              <a:t>Отечества»,</a:t>
            </a:r>
            <a:r>
              <a:rPr sz="700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FFFFFF"/>
                </a:solidFill>
                <a:latin typeface="Trebuchet MS"/>
                <a:cs typeface="Trebuchet MS"/>
              </a:rPr>
              <a:t>ВПК</a:t>
            </a:r>
            <a:endParaRPr sz="7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6784" y="1703819"/>
            <a:ext cx="11946890" cy="4845050"/>
            <a:chOff x="176784" y="1703819"/>
            <a:chExt cx="11946890" cy="48450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18119" y="1703819"/>
              <a:ext cx="4305300" cy="48447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87284" y="1879091"/>
              <a:ext cx="3976116" cy="450342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2024" y="1703819"/>
              <a:ext cx="4303776" cy="484479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71187" y="1879091"/>
              <a:ext cx="3974591" cy="45034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6784" y="1703819"/>
              <a:ext cx="4303776" cy="48447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5947" y="1879091"/>
              <a:ext cx="3974591" cy="4503420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358140" y="397751"/>
            <a:ext cx="7154545" cy="1162685"/>
            <a:chOff x="358140" y="397751"/>
            <a:chExt cx="7154545" cy="1162685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8140" y="397751"/>
              <a:ext cx="7154418" cy="62256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633336" y="698754"/>
              <a:ext cx="113283" cy="8166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45429" y="698754"/>
              <a:ext cx="113283" cy="8166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60241" y="698754"/>
              <a:ext cx="113283" cy="816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13481" y="689990"/>
              <a:ext cx="109727" cy="9042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13481" y="574294"/>
              <a:ext cx="108711" cy="7975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31465" y="574294"/>
              <a:ext cx="115824" cy="20612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18232" y="574294"/>
              <a:ext cx="115824" cy="2061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77187" y="574294"/>
              <a:ext cx="125856" cy="21577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36243" y="574294"/>
              <a:ext cx="115798" cy="20612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25614" y="499490"/>
              <a:ext cx="6826884" cy="424815"/>
            </a:xfrm>
            <a:custGeom>
              <a:avLst/>
              <a:gdLst/>
              <a:ahLst/>
              <a:cxnLst/>
              <a:rect l="l" t="t" r="r" b="b"/>
              <a:pathLst>
                <a:path w="6826884" h="424815">
                  <a:moveTo>
                    <a:pt x="6384074" y="0"/>
                  </a:moveTo>
                  <a:lnTo>
                    <a:pt x="6550444" y="0"/>
                  </a:lnTo>
                  <a:lnTo>
                    <a:pt x="6610388" y="109093"/>
                  </a:lnTo>
                  <a:lnTo>
                    <a:pt x="6671221" y="0"/>
                  </a:lnTo>
                  <a:lnTo>
                    <a:pt x="6826542" y="0"/>
                  </a:lnTo>
                  <a:lnTo>
                    <a:pt x="6826542" y="77597"/>
                  </a:lnTo>
                  <a:lnTo>
                    <a:pt x="6788950" y="87757"/>
                  </a:lnTo>
                  <a:lnTo>
                    <a:pt x="6788950" y="267970"/>
                  </a:lnTo>
                  <a:lnTo>
                    <a:pt x="6826542" y="278130"/>
                  </a:lnTo>
                  <a:lnTo>
                    <a:pt x="6826542" y="355219"/>
                  </a:lnTo>
                  <a:lnTo>
                    <a:pt x="6640360" y="355219"/>
                  </a:lnTo>
                  <a:lnTo>
                    <a:pt x="6640360" y="278130"/>
                  </a:lnTo>
                  <a:lnTo>
                    <a:pt x="6689001" y="267970"/>
                  </a:lnTo>
                  <a:lnTo>
                    <a:pt x="6689001" y="146685"/>
                  </a:lnTo>
                  <a:lnTo>
                    <a:pt x="6625120" y="255778"/>
                  </a:lnTo>
                  <a:lnTo>
                    <a:pt x="6585496" y="255778"/>
                  </a:lnTo>
                  <a:lnTo>
                    <a:pt x="6521488" y="146685"/>
                  </a:lnTo>
                  <a:lnTo>
                    <a:pt x="6521488" y="267970"/>
                  </a:lnTo>
                  <a:lnTo>
                    <a:pt x="6570256" y="278130"/>
                  </a:lnTo>
                  <a:lnTo>
                    <a:pt x="6570256" y="355219"/>
                  </a:lnTo>
                  <a:lnTo>
                    <a:pt x="6384074" y="355219"/>
                  </a:lnTo>
                  <a:lnTo>
                    <a:pt x="6384074" y="278130"/>
                  </a:lnTo>
                  <a:lnTo>
                    <a:pt x="6422555" y="267970"/>
                  </a:lnTo>
                  <a:lnTo>
                    <a:pt x="6422555" y="87757"/>
                  </a:lnTo>
                  <a:lnTo>
                    <a:pt x="6384074" y="77597"/>
                  </a:lnTo>
                  <a:lnTo>
                    <a:pt x="6384074" y="0"/>
                  </a:lnTo>
                  <a:close/>
                </a:path>
                <a:path w="6826884" h="424815">
                  <a:moveTo>
                    <a:pt x="6088291" y="0"/>
                  </a:moveTo>
                  <a:lnTo>
                    <a:pt x="6243612" y="0"/>
                  </a:lnTo>
                  <a:lnTo>
                    <a:pt x="6312573" y="57912"/>
                  </a:lnTo>
                  <a:lnTo>
                    <a:pt x="6312573" y="267462"/>
                  </a:lnTo>
                  <a:lnTo>
                    <a:pt x="6351181" y="277622"/>
                  </a:lnTo>
                  <a:lnTo>
                    <a:pt x="6351181" y="355219"/>
                  </a:lnTo>
                  <a:lnTo>
                    <a:pt x="6232944" y="355219"/>
                  </a:lnTo>
                  <a:lnTo>
                    <a:pt x="6222784" y="327406"/>
                  </a:lnTo>
                  <a:lnTo>
                    <a:pt x="6189256" y="355219"/>
                  </a:lnTo>
                  <a:lnTo>
                    <a:pt x="6087783" y="355219"/>
                  </a:lnTo>
                  <a:lnTo>
                    <a:pt x="6015266" y="295401"/>
                  </a:lnTo>
                  <a:lnTo>
                    <a:pt x="6015266" y="199009"/>
                  </a:lnTo>
                  <a:lnTo>
                    <a:pt x="6074575" y="152781"/>
                  </a:lnTo>
                  <a:lnTo>
                    <a:pt x="6208052" y="131953"/>
                  </a:lnTo>
                  <a:lnTo>
                    <a:pt x="6208052" y="97917"/>
                  </a:lnTo>
                  <a:lnTo>
                    <a:pt x="6194844" y="87757"/>
                  </a:lnTo>
                  <a:lnTo>
                    <a:pt x="6124232" y="87757"/>
                  </a:lnTo>
                  <a:lnTo>
                    <a:pt x="6114072" y="124841"/>
                  </a:lnTo>
                  <a:lnTo>
                    <a:pt x="6019330" y="124841"/>
                  </a:lnTo>
                  <a:lnTo>
                    <a:pt x="6019330" y="57912"/>
                  </a:lnTo>
                  <a:lnTo>
                    <a:pt x="6088291" y="0"/>
                  </a:lnTo>
                  <a:close/>
                </a:path>
                <a:path w="6826884" h="424815">
                  <a:moveTo>
                    <a:pt x="5596166" y="0"/>
                  </a:moveTo>
                  <a:lnTo>
                    <a:pt x="5969546" y="0"/>
                  </a:lnTo>
                  <a:lnTo>
                    <a:pt x="5969546" y="77597"/>
                  </a:lnTo>
                  <a:lnTo>
                    <a:pt x="5931065" y="87757"/>
                  </a:lnTo>
                  <a:lnTo>
                    <a:pt x="5931065" y="267970"/>
                  </a:lnTo>
                  <a:lnTo>
                    <a:pt x="5969546" y="278130"/>
                  </a:lnTo>
                  <a:lnTo>
                    <a:pt x="5969546" y="355219"/>
                  </a:lnTo>
                  <a:lnTo>
                    <a:pt x="5802668" y="355219"/>
                  </a:lnTo>
                  <a:lnTo>
                    <a:pt x="5802668" y="278130"/>
                  </a:lnTo>
                  <a:lnTo>
                    <a:pt x="5825528" y="267970"/>
                  </a:lnTo>
                  <a:lnTo>
                    <a:pt x="5825528" y="77597"/>
                  </a:lnTo>
                  <a:lnTo>
                    <a:pt x="5739676" y="77597"/>
                  </a:lnTo>
                  <a:lnTo>
                    <a:pt x="5739676" y="267970"/>
                  </a:lnTo>
                  <a:lnTo>
                    <a:pt x="5763044" y="278130"/>
                  </a:lnTo>
                  <a:lnTo>
                    <a:pt x="5763044" y="355219"/>
                  </a:lnTo>
                  <a:lnTo>
                    <a:pt x="5596166" y="355219"/>
                  </a:lnTo>
                  <a:lnTo>
                    <a:pt x="5596166" y="278130"/>
                  </a:lnTo>
                  <a:lnTo>
                    <a:pt x="5634647" y="267970"/>
                  </a:lnTo>
                  <a:lnTo>
                    <a:pt x="5634647" y="87757"/>
                  </a:lnTo>
                  <a:lnTo>
                    <a:pt x="5596166" y="77597"/>
                  </a:lnTo>
                  <a:lnTo>
                    <a:pt x="5596166" y="0"/>
                  </a:lnTo>
                  <a:close/>
                </a:path>
                <a:path w="6826884" h="424815">
                  <a:moveTo>
                    <a:pt x="5300383" y="0"/>
                  </a:moveTo>
                  <a:lnTo>
                    <a:pt x="5455704" y="0"/>
                  </a:lnTo>
                  <a:lnTo>
                    <a:pt x="5524665" y="57912"/>
                  </a:lnTo>
                  <a:lnTo>
                    <a:pt x="5524665" y="267462"/>
                  </a:lnTo>
                  <a:lnTo>
                    <a:pt x="5563273" y="277622"/>
                  </a:lnTo>
                  <a:lnTo>
                    <a:pt x="5563273" y="355219"/>
                  </a:lnTo>
                  <a:lnTo>
                    <a:pt x="5445036" y="355219"/>
                  </a:lnTo>
                  <a:lnTo>
                    <a:pt x="5434876" y="327406"/>
                  </a:lnTo>
                  <a:lnTo>
                    <a:pt x="5401348" y="355219"/>
                  </a:lnTo>
                  <a:lnTo>
                    <a:pt x="5299875" y="355219"/>
                  </a:lnTo>
                  <a:lnTo>
                    <a:pt x="5227358" y="295401"/>
                  </a:lnTo>
                  <a:lnTo>
                    <a:pt x="5227358" y="199009"/>
                  </a:lnTo>
                  <a:lnTo>
                    <a:pt x="5286667" y="152781"/>
                  </a:lnTo>
                  <a:lnTo>
                    <a:pt x="5420144" y="131953"/>
                  </a:lnTo>
                  <a:lnTo>
                    <a:pt x="5420144" y="97917"/>
                  </a:lnTo>
                  <a:lnTo>
                    <a:pt x="5406936" y="87757"/>
                  </a:lnTo>
                  <a:lnTo>
                    <a:pt x="5336324" y="87757"/>
                  </a:lnTo>
                  <a:lnTo>
                    <a:pt x="5326164" y="124841"/>
                  </a:lnTo>
                  <a:lnTo>
                    <a:pt x="5231422" y="124841"/>
                  </a:lnTo>
                  <a:lnTo>
                    <a:pt x="5231422" y="57912"/>
                  </a:lnTo>
                  <a:lnTo>
                    <a:pt x="5300383" y="0"/>
                  </a:lnTo>
                  <a:close/>
                </a:path>
                <a:path w="6826884" h="424815">
                  <a:moveTo>
                    <a:pt x="4843310" y="0"/>
                  </a:moveTo>
                  <a:lnTo>
                    <a:pt x="5196497" y="0"/>
                  </a:lnTo>
                  <a:lnTo>
                    <a:pt x="5196497" y="146685"/>
                  </a:lnTo>
                  <a:lnTo>
                    <a:pt x="5121821" y="146685"/>
                  </a:lnTo>
                  <a:lnTo>
                    <a:pt x="5111661" y="82169"/>
                  </a:lnTo>
                  <a:lnTo>
                    <a:pt x="5072672" y="82169"/>
                  </a:lnTo>
                  <a:lnTo>
                    <a:pt x="5072672" y="267970"/>
                  </a:lnTo>
                  <a:lnTo>
                    <a:pt x="5116233" y="278130"/>
                  </a:lnTo>
                  <a:lnTo>
                    <a:pt x="5116233" y="355219"/>
                  </a:lnTo>
                  <a:lnTo>
                    <a:pt x="4924463" y="355219"/>
                  </a:lnTo>
                  <a:lnTo>
                    <a:pt x="4924463" y="278130"/>
                  </a:lnTo>
                  <a:lnTo>
                    <a:pt x="4967643" y="267970"/>
                  </a:lnTo>
                  <a:lnTo>
                    <a:pt x="4967643" y="82169"/>
                  </a:lnTo>
                  <a:lnTo>
                    <a:pt x="4928527" y="82169"/>
                  </a:lnTo>
                  <a:lnTo>
                    <a:pt x="4918367" y="146685"/>
                  </a:lnTo>
                  <a:lnTo>
                    <a:pt x="4843310" y="146685"/>
                  </a:lnTo>
                  <a:lnTo>
                    <a:pt x="4843310" y="0"/>
                  </a:lnTo>
                  <a:close/>
                </a:path>
                <a:path w="6826884" h="424815">
                  <a:moveTo>
                    <a:pt x="4590707" y="0"/>
                  </a:moveTo>
                  <a:lnTo>
                    <a:pt x="4745012" y="0"/>
                  </a:lnTo>
                  <a:lnTo>
                    <a:pt x="4814481" y="57912"/>
                  </a:lnTo>
                  <a:lnTo>
                    <a:pt x="4814481" y="295401"/>
                  </a:lnTo>
                  <a:lnTo>
                    <a:pt x="4741964" y="355219"/>
                  </a:lnTo>
                  <a:lnTo>
                    <a:pt x="4593755" y="355219"/>
                  </a:lnTo>
                  <a:lnTo>
                    <a:pt x="4521746" y="295401"/>
                  </a:lnTo>
                  <a:lnTo>
                    <a:pt x="4521746" y="230886"/>
                  </a:lnTo>
                  <a:lnTo>
                    <a:pt x="4617123" y="230886"/>
                  </a:lnTo>
                  <a:lnTo>
                    <a:pt x="4626775" y="267970"/>
                  </a:lnTo>
                  <a:lnTo>
                    <a:pt x="4698784" y="267970"/>
                  </a:lnTo>
                  <a:lnTo>
                    <a:pt x="4711484" y="257301"/>
                  </a:lnTo>
                  <a:lnTo>
                    <a:pt x="4711484" y="206501"/>
                  </a:lnTo>
                  <a:lnTo>
                    <a:pt x="4624235" y="206501"/>
                  </a:lnTo>
                  <a:lnTo>
                    <a:pt x="4624235" y="144653"/>
                  </a:lnTo>
                  <a:lnTo>
                    <a:pt x="4710976" y="144653"/>
                  </a:lnTo>
                  <a:lnTo>
                    <a:pt x="4710976" y="97917"/>
                  </a:lnTo>
                  <a:lnTo>
                    <a:pt x="4698784" y="87757"/>
                  </a:lnTo>
                  <a:lnTo>
                    <a:pt x="4626775" y="87757"/>
                  </a:lnTo>
                  <a:lnTo>
                    <a:pt x="4617123" y="124841"/>
                  </a:lnTo>
                  <a:lnTo>
                    <a:pt x="4521746" y="124841"/>
                  </a:lnTo>
                  <a:lnTo>
                    <a:pt x="4521746" y="57912"/>
                  </a:lnTo>
                  <a:lnTo>
                    <a:pt x="4590707" y="0"/>
                  </a:lnTo>
                  <a:close/>
                </a:path>
                <a:path w="6826884" h="424815">
                  <a:moveTo>
                    <a:pt x="3913670" y="0"/>
                  </a:moveTo>
                  <a:lnTo>
                    <a:pt x="4085120" y="0"/>
                  </a:lnTo>
                  <a:lnTo>
                    <a:pt x="4085120" y="77597"/>
                  </a:lnTo>
                  <a:lnTo>
                    <a:pt x="4060736" y="87757"/>
                  </a:lnTo>
                  <a:lnTo>
                    <a:pt x="4060736" y="156845"/>
                  </a:lnTo>
                  <a:lnTo>
                    <a:pt x="4139984" y="87757"/>
                  </a:lnTo>
                  <a:lnTo>
                    <a:pt x="4115092" y="77597"/>
                  </a:lnTo>
                  <a:lnTo>
                    <a:pt x="4115092" y="0"/>
                  </a:lnTo>
                  <a:lnTo>
                    <a:pt x="4284510" y="0"/>
                  </a:lnTo>
                  <a:lnTo>
                    <a:pt x="4284510" y="77597"/>
                  </a:lnTo>
                  <a:lnTo>
                    <a:pt x="4235361" y="87757"/>
                  </a:lnTo>
                  <a:lnTo>
                    <a:pt x="4177957" y="135509"/>
                  </a:lnTo>
                  <a:lnTo>
                    <a:pt x="4248569" y="267970"/>
                  </a:lnTo>
                  <a:lnTo>
                    <a:pt x="4284510" y="278130"/>
                  </a:lnTo>
                  <a:lnTo>
                    <a:pt x="4284510" y="355219"/>
                  </a:lnTo>
                  <a:lnTo>
                    <a:pt x="4115600" y="355219"/>
                  </a:lnTo>
                  <a:lnTo>
                    <a:pt x="4115600" y="278130"/>
                  </a:lnTo>
                  <a:lnTo>
                    <a:pt x="4141000" y="267970"/>
                  </a:lnTo>
                  <a:lnTo>
                    <a:pt x="4101376" y="196976"/>
                  </a:lnTo>
                  <a:lnTo>
                    <a:pt x="4060736" y="230886"/>
                  </a:lnTo>
                  <a:lnTo>
                    <a:pt x="4060736" y="267970"/>
                  </a:lnTo>
                  <a:lnTo>
                    <a:pt x="4086136" y="278130"/>
                  </a:lnTo>
                  <a:lnTo>
                    <a:pt x="4086136" y="355219"/>
                  </a:lnTo>
                  <a:lnTo>
                    <a:pt x="3913670" y="355219"/>
                  </a:lnTo>
                  <a:lnTo>
                    <a:pt x="3913670" y="278130"/>
                  </a:lnTo>
                  <a:lnTo>
                    <a:pt x="3952151" y="267970"/>
                  </a:lnTo>
                  <a:lnTo>
                    <a:pt x="3952151" y="87757"/>
                  </a:lnTo>
                  <a:lnTo>
                    <a:pt x="3913670" y="77597"/>
                  </a:lnTo>
                  <a:lnTo>
                    <a:pt x="3913670" y="0"/>
                  </a:lnTo>
                  <a:close/>
                </a:path>
                <a:path w="6826884" h="424815">
                  <a:moveTo>
                    <a:pt x="3415195" y="0"/>
                  </a:moveTo>
                  <a:lnTo>
                    <a:pt x="3570516" y="0"/>
                  </a:lnTo>
                  <a:lnTo>
                    <a:pt x="3639477" y="57912"/>
                  </a:lnTo>
                  <a:lnTo>
                    <a:pt x="3639477" y="267462"/>
                  </a:lnTo>
                  <a:lnTo>
                    <a:pt x="3678085" y="277622"/>
                  </a:lnTo>
                  <a:lnTo>
                    <a:pt x="3678085" y="355219"/>
                  </a:lnTo>
                  <a:lnTo>
                    <a:pt x="3559848" y="355219"/>
                  </a:lnTo>
                  <a:lnTo>
                    <a:pt x="3549688" y="327406"/>
                  </a:lnTo>
                  <a:lnTo>
                    <a:pt x="3516160" y="355219"/>
                  </a:lnTo>
                  <a:lnTo>
                    <a:pt x="3414687" y="355219"/>
                  </a:lnTo>
                  <a:lnTo>
                    <a:pt x="3342170" y="295401"/>
                  </a:lnTo>
                  <a:lnTo>
                    <a:pt x="3342170" y="199009"/>
                  </a:lnTo>
                  <a:lnTo>
                    <a:pt x="3401479" y="152781"/>
                  </a:lnTo>
                  <a:lnTo>
                    <a:pt x="3534956" y="131953"/>
                  </a:lnTo>
                  <a:lnTo>
                    <a:pt x="3534956" y="97917"/>
                  </a:lnTo>
                  <a:lnTo>
                    <a:pt x="3521748" y="87757"/>
                  </a:lnTo>
                  <a:lnTo>
                    <a:pt x="3451136" y="87757"/>
                  </a:lnTo>
                  <a:lnTo>
                    <a:pt x="3440976" y="124841"/>
                  </a:lnTo>
                  <a:lnTo>
                    <a:pt x="3346234" y="124841"/>
                  </a:lnTo>
                  <a:lnTo>
                    <a:pt x="3346234" y="57912"/>
                  </a:lnTo>
                  <a:lnTo>
                    <a:pt x="3415195" y="0"/>
                  </a:lnTo>
                  <a:close/>
                </a:path>
                <a:path w="6826884" h="424815">
                  <a:moveTo>
                    <a:pt x="2935262" y="0"/>
                  </a:moveTo>
                  <a:lnTo>
                    <a:pt x="3106712" y="0"/>
                  </a:lnTo>
                  <a:lnTo>
                    <a:pt x="3106712" y="77597"/>
                  </a:lnTo>
                  <a:lnTo>
                    <a:pt x="3082328" y="87757"/>
                  </a:lnTo>
                  <a:lnTo>
                    <a:pt x="3082328" y="156845"/>
                  </a:lnTo>
                  <a:lnTo>
                    <a:pt x="3161576" y="87757"/>
                  </a:lnTo>
                  <a:lnTo>
                    <a:pt x="3136684" y="77597"/>
                  </a:lnTo>
                  <a:lnTo>
                    <a:pt x="3136684" y="0"/>
                  </a:lnTo>
                  <a:lnTo>
                    <a:pt x="3306102" y="0"/>
                  </a:lnTo>
                  <a:lnTo>
                    <a:pt x="3306102" y="77597"/>
                  </a:lnTo>
                  <a:lnTo>
                    <a:pt x="3256953" y="87757"/>
                  </a:lnTo>
                  <a:lnTo>
                    <a:pt x="3199549" y="135509"/>
                  </a:lnTo>
                  <a:lnTo>
                    <a:pt x="3270161" y="267970"/>
                  </a:lnTo>
                  <a:lnTo>
                    <a:pt x="3306102" y="278130"/>
                  </a:lnTo>
                  <a:lnTo>
                    <a:pt x="3306102" y="355219"/>
                  </a:lnTo>
                  <a:lnTo>
                    <a:pt x="3137192" y="355219"/>
                  </a:lnTo>
                  <a:lnTo>
                    <a:pt x="3137192" y="278130"/>
                  </a:lnTo>
                  <a:lnTo>
                    <a:pt x="3162592" y="267970"/>
                  </a:lnTo>
                  <a:lnTo>
                    <a:pt x="3122968" y="196976"/>
                  </a:lnTo>
                  <a:lnTo>
                    <a:pt x="3082328" y="230886"/>
                  </a:lnTo>
                  <a:lnTo>
                    <a:pt x="3082328" y="267970"/>
                  </a:lnTo>
                  <a:lnTo>
                    <a:pt x="3107728" y="278130"/>
                  </a:lnTo>
                  <a:lnTo>
                    <a:pt x="3107728" y="355219"/>
                  </a:lnTo>
                  <a:lnTo>
                    <a:pt x="2935262" y="355219"/>
                  </a:lnTo>
                  <a:lnTo>
                    <a:pt x="2935262" y="278130"/>
                  </a:lnTo>
                  <a:lnTo>
                    <a:pt x="2973743" y="267970"/>
                  </a:lnTo>
                  <a:lnTo>
                    <a:pt x="2973743" y="87757"/>
                  </a:lnTo>
                  <a:lnTo>
                    <a:pt x="2935262" y="77597"/>
                  </a:lnTo>
                  <a:lnTo>
                    <a:pt x="2935262" y="0"/>
                  </a:lnTo>
                  <a:close/>
                </a:path>
                <a:path w="6826884" h="424815">
                  <a:moveTo>
                    <a:pt x="2557310" y="0"/>
                  </a:moveTo>
                  <a:lnTo>
                    <a:pt x="2818041" y="0"/>
                  </a:lnTo>
                  <a:lnTo>
                    <a:pt x="2887129" y="57912"/>
                  </a:lnTo>
                  <a:lnTo>
                    <a:pt x="2887129" y="143129"/>
                  </a:lnTo>
                  <a:lnTo>
                    <a:pt x="2853601" y="170561"/>
                  </a:lnTo>
                  <a:lnTo>
                    <a:pt x="2889161" y="199898"/>
                  </a:lnTo>
                  <a:lnTo>
                    <a:pt x="2889161" y="295401"/>
                  </a:lnTo>
                  <a:lnTo>
                    <a:pt x="2817152" y="355219"/>
                  </a:lnTo>
                  <a:lnTo>
                    <a:pt x="2557310" y="355219"/>
                  </a:lnTo>
                  <a:lnTo>
                    <a:pt x="2557310" y="278130"/>
                  </a:lnTo>
                  <a:lnTo>
                    <a:pt x="2595791" y="267970"/>
                  </a:lnTo>
                  <a:lnTo>
                    <a:pt x="2595791" y="87757"/>
                  </a:lnTo>
                  <a:lnTo>
                    <a:pt x="2557310" y="77597"/>
                  </a:lnTo>
                  <a:lnTo>
                    <a:pt x="2557310" y="0"/>
                  </a:lnTo>
                  <a:close/>
                </a:path>
                <a:path w="6826884" h="424815">
                  <a:moveTo>
                    <a:pt x="2288451" y="0"/>
                  </a:moveTo>
                  <a:lnTo>
                    <a:pt x="2439200" y="0"/>
                  </a:lnTo>
                  <a:lnTo>
                    <a:pt x="2513241" y="61975"/>
                  </a:lnTo>
                  <a:lnTo>
                    <a:pt x="2513241" y="291846"/>
                  </a:lnTo>
                  <a:lnTo>
                    <a:pt x="2503547" y="299682"/>
                  </a:lnTo>
                  <a:lnTo>
                    <a:pt x="2493889" y="307578"/>
                  </a:lnTo>
                  <a:lnTo>
                    <a:pt x="2484255" y="315545"/>
                  </a:lnTo>
                  <a:lnTo>
                    <a:pt x="2474633" y="323596"/>
                  </a:lnTo>
                  <a:lnTo>
                    <a:pt x="2465084" y="331573"/>
                  </a:lnTo>
                  <a:lnTo>
                    <a:pt x="2455487" y="339502"/>
                  </a:lnTo>
                  <a:lnTo>
                    <a:pt x="2445843" y="347384"/>
                  </a:lnTo>
                  <a:lnTo>
                    <a:pt x="2436152" y="355219"/>
                  </a:lnTo>
                  <a:lnTo>
                    <a:pt x="2290991" y="355219"/>
                  </a:lnTo>
                  <a:lnTo>
                    <a:pt x="2214410" y="291846"/>
                  </a:lnTo>
                  <a:lnTo>
                    <a:pt x="2214410" y="61975"/>
                  </a:lnTo>
                  <a:lnTo>
                    <a:pt x="2288451" y="0"/>
                  </a:lnTo>
                  <a:close/>
                </a:path>
                <a:path w="6826884" h="424815">
                  <a:moveTo>
                    <a:pt x="1830362" y="0"/>
                  </a:moveTo>
                  <a:lnTo>
                    <a:pt x="2183549" y="0"/>
                  </a:lnTo>
                  <a:lnTo>
                    <a:pt x="2183549" y="146685"/>
                  </a:lnTo>
                  <a:lnTo>
                    <a:pt x="2108873" y="146685"/>
                  </a:lnTo>
                  <a:lnTo>
                    <a:pt x="2098713" y="82169"/>
                  </a:lnTo>
                  <a:lnTo>
                    <a:pt x="2059724" y="82169"/>
                  </a:lnTo>
                  <a:lnTo>
                    <a:pt x="2059724" y="267970"/>
                  </a:lnTo>
                  <a:lnTo>
                    <a:pt x="2103285" y="278130"/>
                  </a:lnTo>
                  <a:lnTo>
                    <a:pt x="2103285" y="355219"/>
                  </a:lnTo>
                  <a:lnTo>
                    <a:pt x="1911515" y="355219"/>
                  </a:lnTo>
                  <a:lnTo>
                    <a:pt x="1911515" y="278130"/>
                  </a:lnTo>
                  <a:lnTo>
                    <a:pt x="1954695" y="267970"/>
                  </a:lnTo>
                  <a:lnTo>
                    <a:pt x="1954695" y="82169"/>
                  </a:lnTo>
                  <a:lnTo>
                    <a:pt x="1915579" y="82169"/>
                  </a:lnTo>
                  <a:lnTo>
                    <a:pt x="1905419" y="146685"/>
                  </a:lnTo>
                  <a:lnTo>
                    <a:pt x="1830362" y="146685"/>
                  </a:lnTo>
                  <a:lnTo>
                    <a:pt x="1830362" y="0"/>
                  </a:lnTo>
                  <a:close/>
                </a:path>
                <a:path w="6826884" h="424815">
                  <a:moveTo>
                    <a:pt x="1575219" y="0"/>
                  </a:moveTo>
                  <a:lnTo>
                    <a:pt x="1725968" y="0"/>
                  </a:lnTo>
                  <a:lnTo>
                    <a:pt x="1800009" y="61975"/>
                  </a:lnTo>
                  <a:lnTo>
                    <a:pt x="1800009" y="291846"/>
                  </a:lnTo>
                  <a:lnTo>
                    <a:pt x="1790315" y="299682"/>
                  </a:lnTo>
                  <a:lnTo>
                    <a:pt x="1780657" y="307578"/>
                  </a:lnTo>
                  <a:lnTo>
                    <a:pt x="1771023" y="315545"/>
                  </a:lnTo>
                  <a:lnTo>
                    <a:pt x="1761401" y="323596"/>
                  </a:lnTo>
                  <a:lnTo>
                    <a:pt x="1751852" y="331573"/>
                  </a:lnTo>
                  <a:lnTo>
                    <a:pt x="1742255" y="339502"/>
                  </a:lnTo>
                  <a:lnTo>
                    <a:pt x="1732611" y="347384"/>
                  </a:lnTo>
                  <a:lnTo>
                    <a:pt x="1722920" y="355219"/>
                  </a:lnTo>
                  <a:lnTo>
                    <a:pt x="1577759" y="355219"/>
                  </a:lnTo>
                  <a:lnTo>
                    <a:pt x="1501178" y="291846"/>
                  </a:lnTo>
                  <a:lnTo>
                    <a:pt x="1501178" y="61975"/>
                  </a:lnTo>
                  <a:lnTo>
                    <a:pt x="1575219" y="0"/>
                  </a:lnTo>
                  <a:close/>
                </a:path>
                <a:path w="6826884" h="424815">
                  <a:moveTo>
                    <a:pt x="1153706" y="0"/>
                  </a:moveTo>
                  <a:lnTo>
                    <a:pt x="1466761" y="0"/>
                  </a:lnTo>
                  <a:lnTo>
                    <a:pt x="1466761" y="146685"/>
                  </a:lnTo>
                  <a:lnTo>
                    <a:pt x="1392085" y="146685"/>
                  </a:lnTo>
                  <a:lnTo>
                    <a:pt x="1381925" y="81661"/>
                  </a:lnTo>
                  <a:lnTo>
                    <a:pt x="1296708" y="81661"/>
                  </a:lnTo>
                  <a:lnTo>
                    <a:pt x="1296708" y="267970"/>
                  </a:lnTo>
                  <a:lnTo>
                    <a:pt x="1345476" y="278130"/>
                  </a:lnTo>
                  <a:lnTo>
                    <a:pt x="1345476" y="355219"/>
                  </a:lnTo>
                  <a:lnTo>
                    <a:pt x="1153706" y="355219"/>
                  </a:lnTo>
                  <a:lnTo>
                    <a:pt x="1153706" y="278130"/>
                  </a:lnTo>
                  <a:lnTo>
                    <a:pt x="1192187" y="267970"/>
                  </a:lnTo>
                  <a:lnTo>
                    <a:pt x="1192187" y="87757"/>
                  </a:lnTo>
                  <a:lnTo>
                    <a:pt x="1153706" y="77597"/>
                  </a:lnTo>
                  <a:lnTo>
                    <a:pt x="1153706" y="0"/>
                  </a:lnTo>
                  <a:close/>
                </a:path>
                <a:path w="6826884" h="424815">
                  <a:moveTo>
                    <a:pt x="870496" y="0"/>
                  </a:moveTo>
                  <a:lnTo>
                    <a:pt x="1098461" y="0"/>
                  </a:lnTo>
                  <a:lnTo>
                    <a:pt x="1098461" y="77597"/>
                  </a:lnTo>
                  <a:lnTo>
                    <a:pt x="1070013" y="87757"/>
                  </a:lnTo>
                  <a:lnTo>
                    <a:pt x="1070013" y="267462"/>
                  </a:lnTo>
                  <a:lnTo>
                    <a:pt x="1108494" y="277622"/>
                  </a:lnTo>
                  <a:lnTo>
                    <a:pt x="1108494" y="424307"/>
                  </a:lnTo>
                  <a:lnTo>
                    <a:pt x="1033945" y="424307"/>
                  </a:lnTo>
                  <a:lnTo>
                    <a:pt x="1023277" y="355219"/>
                  </a:lnTo>
                  <a:lnTo>
                    <a:pt x="835571" y="355219"/>
                  </a:lnTo>
                  <a:lnTo>
                    <a:pt x="824903" y="424307"/>
                  </a:lnTo>
                  <a:lnTo>
                    <a:pt x="750354" y="424307"/>
                  </a:lnTo>
                  <a:lnTo>
                    <a:pt x="750354" y="277622"/>
                  </a:lnTo>
                  <a:lnTo>
                    <a:pt x="788835" y="267462"/>
                  </a:lnTo>
                  <a:lnTo>
                    <a:pt x="788835" y="67945"/>
                  </a:lnTo>
                  <a:lnTo>
                    <a:pt x="870496" y="0"/>
                  </a:lnTo>
                  <a:close/>
                </a:path>
                <a:path w="6826884" h="424815">
                  <a:moveTo>
                    <a:pt x="493153" y="0"/>
                  </a:moveTo>
                  <a:lnTo>
                    <a:pt x="643902" y="0"/>
                  </a:lnTo>
                  <a:lnTo>
                    <a:pt x="717956" y="61975"/>
                  </a:lnTo>
                  <a:lnTo>
                    <a:pt x="717956" y="291846"/>
                  </a:lnTo>
                  <a:lnTo>
                    <a:pt x="708281" y="299682"/>
                  </a:lnTo>
                  <a:lnTo>
                    <a:pt x="698630" y="307578"/>
                  </a:lnTo>
                  <a:lnTo>
                    <a:pt x="689002" y="315545"/>
                  </a:lnTo>
                  <a:lnTo>
                    <a:pt x="679399" y="323596"/>
                  </a:lnTo>
                  <a:lnTo>
                    <a:pt x="669802" y="331573"/>
                  </a:lnTo>
                  <a:lnTo>
                    <a:pt x="660179" y="339502"/>
                  </a:lnTo>
                  <a:lnTo>
                    <a:pt x="650529" y="347384"/>
                  </a:lnTo>
                  <a:lnTo>
                    <a:pt x="640854" y="355219"/>
                  </a:lnTo>
                  <a:lnTo>
                    <a:pt x="495681" y="355219"/>
                  </a:lnTo>
                  <a:lnTo>
                    <a:pt x="419100" y="291846"/>
                  </a:lnTo>
                  <a:lnTo>
                    <a:pt x="419100" y="61975"/>
                  </a:lnTo>
                  <a:lnTo>
                    <a:pt x="493153" y="0"/>
                  </a:lnTo>
                  <a:close/>
                </a:path>
                <a:path w="6826884" h="424815">
                  <a:moveTo>
                    <a:pt x="0" y="0"/>
                  </a:moveTo>
                  <a:lnTo>
                    <a:pt x="373456" y="0"/>
                  </a:lnTo>
                  <a:lnTo>
                    <a:pt x="373456" y="77597"/>
                  </a:lnTo>
                  <a:lnTo>
                    <a:pt x="334886" y="87757"/>
                  </a:lnTo>
                  <a:lnTo>
                    <a:pt x="334886" y="267970"/>
                  </a:lnTo>
                  <a:lnTo>
                    <a:pt x="373456" y="278130"/>
                  </a:lnTo>
                  <a:lnTo>
                    <a:pt x="373456" y="355219"/>
                  </a:lnTo>
                  <a:lnTo>
                    <a:pt x="206527" y="355219"/>
                  </a:lnTo>
                  <a:lnTo>
                    <a:pt x="206527" y="278130"/>
                  </a:lnTo>
                  <a:lnTo>
                    <a:pt x="229387" y="267970"/>
                  </a:lnTo>
                  <a:lnTo>
                    <a:pt x="229387" y="77597"/>
                  </a:lnTo>
                  <a:lnTo>
                    <a:pt x="143560" y="77597"/>
                  </a:lnTo>
                  <a:lnTo>
                    <a:pt x="143560" y="267970"/>
                  </a:lnTo>
                  <a:lnTo>
                    <a:pt x="166916" y="278130"/>
                  </a:lnTo>
                  <a:lnTo>
                    <a:pt x="166916" y="355219"/>
                  </a:lnTo>
                  <a:lnTo>
                    <a:pt x="0" y="355219"/>
                  </a:lnTo>
                  <a:lnTo>
                    <a:pt x="0" y="278130"/>
                  </a:lnTo>
                  <a:lnTo>
                    <a:pt x="38569" y="267970"/>
                  </a:lnTo>
                  <a:lnTo>
                    <a:pt x="38569" y="87757"/>
                  </a:lnTo>
                  <a:lnTo>
                    <a:pt x="0" y="77597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956" y="1007325"/>
              <a:ext cx="1892045" cy="55248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93112" y="1306194"/>
              <a:ext cx="111760" cy="8331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22781" y="1183894"/>
              <a:ext cx="111759" cy="8331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25614" y="1109091"/>
              <a:ext cx="1668145" cy="355600"/>
            </a:xfrm>
            <a:custGeom>
              <a:avLst/>
              <a:gdLst/>
              <a:ahLst/>
              <a:cxnLst/>
              <a:rect l="l" t="t" r="r" b="b"/>
              <a:pathLst>
                <a:path w="1668145" h="355600">
                  <a:moveTo>
                    <a:pt x="1486065" y="0"/>
                  </a:moveTo>
                  <a:lnTo>
                    <a:pt x="1667675" y="0"/>
                  </a:lnTo>
                  <a:lnTo>
                    <a:pt x="1667675" y="77597"/>
                  </a:lnTo>
                  <a:lnTo>
                    <a:pt x="1629067" y="87757"/>
                  </a:lnTo>
                  <a:lnTo>
                    <a:pt x="1629067" y="267970"/>
                  </a:lnTo>
                  <a:lnTo>
                    <a:pt x="1667675" y="278130"/>
                  </a:lnTo>
                  <a:lnTo>
                    <a:pt x="1667675" y="355219"/>
                  </a:lnTo>
                  <a:lnTo>
                    <a:pt x="1486065" y="355219"/>
                  </a:lnTo>
                  <a:lnTo>
                    <a:pt x="1486065" y="278130"/>
                  </a:lnTo>
                  <a:lnTo>
                    <a:pt x="1524673" y="267970"/>
                  </a:lnTo>
                  <a:lnTo>
                    <a:pt x="1524673" y="87757"/>
                  </a:lnTo>
                  <a:lnTo>
                    <a:pt x="1486065" y="77597"/>
                  </a:lnTo>
                  <a:lnTo>
                    <a:pt x="1486065" y="0"/>
                  </a:lnTo>
                  <a:close/>
                </a:path>
                <a:path w="1668145" h="355600">
                  <a:moveTo>
                    <a:pt x="1136942" y="0"/>
                  </a:moveTo>
                  <a:lnTo>
                    <a:pt x="1319060" y="0"/>
                  </a:lnTo>
                  <a:lnTo>
                    <a:pt x="1319060" y="76581"/>
                  </a:lnTo>
                  <a:lnTo>
                    <a:pt x="1280452" y="86741"/>
                  </a:lnTo>
                  <a:lnTo>
                    <a:pt x="1280452" y="122300"/>
                  </a:lnTo>
                  <a:lnTo>
                    <a:pt x="1397800" y="122300"/>
                  </a:lnTo>
                  <a:lnTo>
                    <a:pt x="1471333" y="183769"/>
                  </a:lnTo>
                  <a:lnTo>
                    <a:pt x="1471333" y="293370"/>
                  </a:lnTo>
                  <a:lnTo>
                    <a:pt x="1397800" y="355219"/>
                  </a:lnTo>
                  <a:lnTo>
                    <a:pt x="1136942" y="355219"/>
                  </a:lnTo>
                  <a:lnTo>
                    <a:pt x="1136942" y="277622"/>
                  </a:lnTo>
                  <a:lnTo>
                    <a:pt x="1175423" y="267462"/>
                  </a:lnTo>
                  <a:lnTo>
                    <a:pt x="1175423" y="87249"/>
                  </a:lnTo>
                  <a:lnTo>
                    <a:pt x="1136942" y="77088"/>
                  </a:lnTo>
                  <a:lnTo>
                    <a:pt x="1136942" y="0"/>
                  </a:lnTo>
                  <a:close/>
                </a:path>
                <a:path w="1668145" h="355600">
                  <a:moveTo>
                    <a:pt x="766610" y="0"/>
                  </a:moveTo>
                  <a:lnTo>
                    <a:pt x="1027468" y="0"/>
                  </a:lnTo>
                  <a:lnTo>
                    <a:pt x="1101001" y="61975"/>
                  </a:lnTo>
                  <a:lnTo>
                    <a:pt x="1101001" y="171576"/>
                  </a:lnTo>
                  <a:lnTo>
                    <a:pt x="1027468" y="232918"/>
                  </a:lnTo>
                  <a:lnTo>
                    <a:pt x="910120" y="232918"/>
                  </a:lnTo>
                  <a:lnTo>
                    <a:pt x="910120" y="268478"/>
                  </a:lnTo>
                  <a:lnTo>
                    <a:pt x="948728" y="278638"/>
                  </a:lnTo>
                  <a:lnTo>
                    <a:pt x="948728" y="355219"/>
                  </a:lnTo>
                  <a:lnTo>
                    <a:pt x="766610" y="355219"/>
                  </a:lnTo>
                  <a:lnTo>
                    <a:pt x="766610" y="278130"/>
                  </a:lnTo>
                  <a:lnTo>
                    <a:pt x="805091" y="267970"/>
                  </a:lnTo>
                  <a:lnTo>
                    <a:pt x="805091" y="87757"/>
                  </a:lnTo>
                  <a:lnTo>
                    <a:pt x="766610" y="77597"/>
                  </a:lnTo>
                  <a:lnTo>
                    <a:pt x="766610" y="0"/>
                  </a:lnTo>
                  <a:close/>
                </a:path>
                <a:path w="1668145" h="355600">
                  <a:moveTo>
                    <a:pt x="419100" y="0"/>
                  </a:moveTo>
                  <a:lnTo>
                    <a:pt x="732155" y="0"/>
                  </a:lnTo>
                  <a:lnTo>
                    <a:pt x="732155" y="146685"/>
                  </a:lnTo>
                  <a:lnTo>
                    <a:pt x="657555" y="146685"/>
                  </a:lnTo>
                  <a:lnTo>
                    <a:pt x="647407" y="81661"/>
                  </a:lnTo>
                  <a:lnTo>
                    <a:pt x="562152" y="81661"/>
                  </a:lnTo>
                  <a:lnTo>
                    <a:pt x="562152" y="267970"/>
                  </a:lnTo>
                  <a:lnTo>
                    <a:pt x="610869" y="278130"/>
                  </a:lnTo>
                  <a:lnTo>
                    <a:pt x="610869" y="355219"/>
                  </a:lnTo>
                  <a:lnTo>
                    <a:pt x="419100" y="355219"/>
                  </a:lnTo>
                  <a:lnTo>
                    <a:pt x="419100" y="278130"/>
                  </a:lnTo>
                  <a:lnTo>
                    <a:pt x="457669" y="267970"/>
                  </a:lnTo>
                  <a:lnTo>
                    <a:pt x="457669" y="87757"/>
                  </a:lnTo>
                  <a:lnTo>
                    <a:pt x="419100" y="77597"/>
                  </a:lnTo>
                  <a:lnTo>
                    <a:pt x="419100" y="0"/>
                  </a:lnTo>
                  <a:close/>
                </a:path>
                <a:path w="1668145" h="355600">
                  <a:moveTo>
                    <a:pt x="0" y="0"/>
                  </a:moveTo>
                  <a:lnTo>
                    <a:pt x="166916" y="0"/>
                  </a:lnTo>
                  <a:lnTo>
                    <a:pt x="166916" y="77597"/>
                  </a:lnTo>
                  <a:lnTo>
                    <a:pt x="143560" y="87757"/>
                  </a:lnTo>
                  <a:lnTo>
                    <a:pt x="143560" y="175641"/>
                  </a:lnTo>
                  <a:lnTo>
                    <a:pt x="229387" y="94361"/>
                  </a:lnTo>
                  <a:lnTo>
                    <a:pt x="229387" y="87757"/>
                  </a:lnTo>
                  <a:lnTo>
                    <a:pt x="206527" y="77597"/>
                  </a:lnTo>
                  <a:lnTo>
                    <a:pt x="206527" y="0"/>
                  </a:lnTo>
                  <a:lnTo>
                    <a:pt x="373456" y="0"/>
                  </a:lnTo>
                  <a:lnTo>
                    <a:pt x="373456" y="77597"/>
                  </a:lnTo>
                  <a:lnTo>
                    <a:pt x="334886" y="87757"/>
                  </a:lnTo>
                  <a:lnTo>
                    <a:pt x="334886" y="267970"/>
                  </a:lnTo>
                  <a:lnTo>
                    <a:pt x="373456" y="278130"/>
                  </a:lnTo>
                  <a:lnTo>
                    <a:pt x="373456" y="355219"/>
                  </a:lnTo>
                  <a:lnTo>
                    <a:pt x="206527" y="355219"/>
                  </a:lnTo>
                  <a:lnTo>
                    <a:pt x="206527" y="278130"/>
                  </a:lnTo>
                  <a:lnTo>
                    <a:pt x="229387" y="267970"/>
                  </a:lnTo>
                  <a:lnTo>
                    <a:pt x="229387" y="180721"/>
                  </a:lnTo>
                  <a:lnTo>
                    <a:pt x="143560" y="261874"/>
                  </a:lnTo>
                  <a:lnTo>
                    <a:pt x="143560" y="267970"/>
                  </a:lnTo>
                  <a:lnTo>
                    <a:pt x="166916" y="278130"/>
                  </a:lnTo>
                  <a:lnTo>
                    <a:pt x="166916" y="355219"/>
                  </a:lnTo>
                  <a:lnTo>
                    <a:pt x="0" y="355219"/>
                  </a:lnTo>
                  <a:lnTo>
                    <a:pt x="0" y="278130"/>
                  </a:lnTo>
                  <a:lnTo>
                    <a:pt x="38569" y="267970"/>
                  </a:lnTo>
                  <a:lnTo>
                    <a:pt x="38569" y="87757"/>
                  </a:lnTo>
                  <a:lnTo>
                    <a:pt x="0" y="77597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294131" y="1693214"/>
            <a:ext cx="11756390" cy="928369"/>
            <a:chOff x="294131" y="1693214"/>
            <a:chExt cx="11756390" cy="928369"/>
          </a:xfrm>
        </p:grpSpPr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4131" y="1693214"/>
              <a:ext cx="4116324" cy="92806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60247" y="1827276"/>
              <a:ext cx="3790950" cy="66675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7679" y="1854708"/>
              <a:ext cx="3736086" cy="61188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84320" y="1693214"/>
              <a:ext cx="4111752" cy="92806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48911" y="1827276"/>
              <a:ext cx="3789426" cy="66675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276343" y="1854708"/>
              <a:ext cx="3734561" cy="61188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933943" y="1693214"/>
              <a:ext cx="4116324" cy="92806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100060" y="1827276"/>
              <a:ext cx="3790950" cy="66675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127491" y="1854708"/>
              <a:ext cx="3736086" cy="611886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5169408" y="899134"/>
            <a:ext cx="2836545" cy="693420"/>
            <a:chOff x="5169408" y="899134"/>
            <a:chExt cx="2836545" cy="693420"/>
          </a:xfrm>
        </p:grpSpPr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69408" y="899134"/>
              <a:ext cx="2836164" cy="69331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324856" y="1033271"/>
              <a:ext cx="2534920" cy="434340"/>
            </a:xfrm>
            <a:custGeom>
              <a:avLst/>
              <a:gdLst/>
              <a:ahLst/>
              <a:cxnLst/>
              <a:rect l="l" t="t" r="r" b="b"/>
              <a:pathLst>
                <a:path w="2534920" h="434340">
                  <a:moveTo>
                    <a:pt x="2534412" y="0"/>
                  </a:moveTo>
                  <a:lnTo>
                    <a:pt x="2525141" y="0"/>
                  </a:lnTo>
                  <a:lnTo>
                    <a:pt x="2334514" y="190500"/>
                  </a:lnTo>
                  <a:lnTo>
                    <a:pt x="1510792" y="190500"/>
                  </a:lnTo>
                  <a:lnTo>
                    <a:pt x="1295653" y="405256"/>
                  </a:lnTo>
                  <a:lnTo>
                    <a:pt x="1099820" y="405256"/>
                  </a:lnTo>
                  <a:lnTo>
                    <a:pt x="1326007" y="190500"/>
                  </a:lnTo>
                  <a:lnTo>
                    <a:pt x="481711" y="190500"/>
                  </a:lnTo>
                  <a:lnTo>
                    <a:pt x="266573" y="405256"/>
                  </a:lnTo>
                  <a:lnTo>
                    <a:pt x="0" y="405256"/>
                  </a:lnTo>
                  <a:lnTo>
                    <a:pt x="0" y="434339"/>
                  </a:lnTo>
                  <a:lnTo>
                    <a:pt x="2131441" y="434339"/>
                  </a:lnTo>
                  <a:lnTo>
                    <a:pt x="2534412" y="31876"/>
                  </a:lnTo>
                  <a:lnTo>
                    <a:pt x="25344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839114" y="1966848"/>
            <a:ext cx="2388870" cy="414655"/>
            <a:chOff x="839114" y="1966848"/>
            <a:chExt cx="2388870" cy="414655"/>
          </a:xfrm>
        </p:grpSpPr>
        <p:pic>
          <p:nvPicPr>
            <p:cNvPr id="39" name="object 3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39114" y="1966848"/>
              <a:ext cx="2388489" cy="20116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39114" y="2180208"/>
              <a:ext cx="1453769" cy="201167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4668646" y="1966848"/>
            <a:ext cx="1791970" cy="414655"/>
            <a:chOff x="4668646" y="1966848"/>
            <a:chExt cx="1791970" cy="414655"/>
          </a:xfrm>
        </p:grpSpPr>
        <p:pic>
          <p:nvPicPr>
            <p:cNvPr id="42" name="object 4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668646" y="1966848"/>
              <a:ext cx="1791716" cy="20116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668646" y="2180208"/>
              <a:ext cx="1186103" cy="201167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8448167" y="1966848"/>
            <a:ext cx="2581910" cy="414655"/>
            <a:chOff x="8448167" y="1966848"/>
            <a:chExt cx="2581910" cy="414655"/>
          </a:xfrm>
        </p:grpSpPr>
        <p:pic>
          <p:nvPicPr>
            <p:cNvPr id="45" name="object 4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448167" y="1966848"/>
              <a:ext cx="2564511" cy="20116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877677" y="1966848"/>
              <a:ext cx="152400" cy="20116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448167" y="2180208"/>
              <a:ext cx="1433702" cy="201167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826414" y="2640583"/>
            <a:ext cx="2840990" cy="1306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160" dirty="0">
                <a:latin typeface="Trebuchet MS"/>
                <a:cs typeface="Trebuchet MS"/>
              </a:rPr>
              <a:t>В</a:t>
            </a:r>
            <a:r>
              <a:rPr sz="1400" spc="-105" dirty="0">
                <a:latin typeface="Trebuchet MS"/>
                <a:cs typeface="Trebuchet MS"/>
              </a:rPr>
              <a:t> </a:t>
            </a:r>
            <a:r>
              <a:rPr sz="1400" spc="150" dirty="0">
                <a:latin typeface="Trebuchet MS"/>
                <a:cs typeface="Trebuchet MS"/>
              </a:rPr>
              <a:t>LMS-</a:t>
            </a:r>
            <a:r>
              <a:rPr sz="1400" spc="45" dirty="0">
                <a:latin typeface="Trebuchet MS"/>
                <a:cs typeface="Trebuchet MS"/>
              </a:rPr>
              <a:t>системе</a:t>
            </a:r>
            <a:r>
              <a:rPr sz="1400" spc="-13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Движения </a:t>
            </a:r>
            <a:r>
              <a:rPr sz="1400" spc="10" dirty="0">
                <a:latin typeface="Trebuchet MS"/>
                <a:cs typeface="Trebuchet MS"/>
              </a:rPr>
              <a:t>Первых</a:t>
            </a:r>
            <a:r>
              <a:rPr sz="1400" spc="85" dirty="0">
                <a:latin typeface="Trebuchet MS"/>
                <a:cs typeface="Trebuchet MS"/>
              </a:rPr>
              <a:t> </a:t>
            </a:r>
            <a:r>
              <a:rPr sz="1400" spc="10" dirty="0">
                <a:latin typeface="Trebuchet MS"/>
                <a:cs typeface="Trebuchet MS"/>
              </a:rPr>
              <a:t>запущен</a:t>
            </a:r>
            <a:r>
              <a:rPr sz="1400" spc="105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онлайн </a:t>
            </a:r>
            <a:r>
              <a:rPr sz="1400" dirty="0">
                <a:latin typeface="Trebuchet MS"/>
                <a:cs typeface="Trebuchet MS"/>
              </a:rPr>
              <a:t>видеокурс</a:t>
            </a:r>
            <a:r>
              <a:rPr sz="1400" spc="45" dirty="0">
                <a:latin typeface="Trebuchet MS"/>
                <a:cs typeface="Trebuchet MS"/>
              </a:rPr>
              <a:t> </a:t>
            </a:r>
            <a:r>
              <a:rPr sz="1400" spc="55" dirty="0">
                <a:latin typeface="Trebuchet MS"/>
                <a:cs typeface="Trebuchet MS"/>
              </a:rPr>
              <a:t>по</a:t>
            </a:r>
            <a:r>
              <a:rPr sz="1400" spc="4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всем</a:t>
            </a:r>
            <a:r>
              <a:rPr sz="1400" spc="35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дисциплинам </a:t>
            </a:r>
            <a:r>
              <a:rPr sz="1400" dirty="0">
                <a:latin typeface="Trebuchet MS"/>
                <a:cs typeface="Trebuchet MS"/>
              </a:rPr>
              <a:t>игры.</a:t>
            </a:r>
            <a:r>
              <a:rPr sz="1400" spc="-40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Каждый</a:t>
            </a:r>
            <a:r>
              <a:rPr sz="1400" spc="-1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участник</a:t>
            </a:r>
            <a:r>
              <a:rPr sz="1400" spc="-20" dirty="0">
                <a:latin typeface="Trebuchet MS"/>
                <a:cs typeface="Trebuchet MS"/>
              </a:rPr>
              <a:t> может </a:t>
            </a:r>
            <a:r>
              <a:rPr sz="1400" spc="20" dirty="0">
                <a:latin typeface="Trebuchet MS"/>
                <a:cs typeface="Trebuchet MS"/>
              </a:rPr>
              <a:t>самостоятельно</a:t>
            </a:r>
            <a:r>
              <a:rPr sz="1400" spc="135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подготовиться</a:t>
            </a:r>
            <a:r>
              <a:rPr sz="1400" spc="500" dirty="0">
                <a:latin typeface="Trebuchet MS"/>
                <a:cs typeface="Trebuchet MS"/>
              </a:rPr>
              <a:t>  </a:t>
            </a:r>
            <a:r>
              <a:rPr sz="1400" spc="-50" dirty="0">
                <a:latin typeface="Trebuchet MS"/>
                <a:cs typeface="Trebuchet MS"/>
              </a:rPr>
              <a:t>к</a:t>
            </a:r>
            <a:r>
              <a:rPr sz="1400" spc="-55" dirty="0">
                <a:latin typeface="Trebuchet MS"/>
                <a:cs typeface="Trebuchet MS"/>
              </a:rPr>
              <a:t> </a:t>
            </a:r>
            <a:r>
              <a:rPr sz="1400" spc="55" dirty="0">
                <a:latin typeface="Trebuchet MS"/>
                <a:cs typeface="Trebuchet MS"/>
              </a:rPr>
              <a:t>этапам</a:t>
            </a:r>
            <a:r>
              <a:rPr sz="1400" spc="-90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игры</a:t>
            </a:r>
            <a:r>
              <a:rPr sz="1400" spc="-7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дистанционно.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646421" y="2640583"/>
            <a:ext cx="3070860" cy="1306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70" dirty="0">
                <a:latin typeface="Trebuchet MS"/>
                <a:cs typeface="Trebuchet MS"/>
              </a:rPr>
              <a:t>На</a:t>
            </a:r>
            <a:r>
              <a:rPr sz="1400" spc="-10" dirty="0">
                <a:latin typeface="Trebuchet MS"/>
                <a:cs typeface="Trebuchet MS"/>
              </a:rPr>
              <a:t> </a:t>
            </a:r>
            <a:r>
              <a:rPr sz="1400" spc="10" dirty="0">
                <a:latin typeface="Trebuchet MS"/>
                <a:cs typeface="Trebuchet MS"/>
              </a:rPr>
              <a:t>платформе</a:t>
            </a:r>
            <a:r>
              <a:rPr sz="1400" spc="-55" dirty="0">
                <a:latin typeface="Trebuchet MS"/>
                <a:cs typeface="Trebuchet MS"/>
              </a:rPr>
              <a:t> </a:t>
            </a:r>
            <a:r>
              <a:rPr sz="1400" spc="10" dirty="0">
                <a:latin typeface="Trebuchet MS"/>
                <a:cs typeface="Trebuchet MS"/>
              </a:rPr>
              <a:t>игры</a:t>
            </a:r>
            <a:r>
              <a:rPr sz="1400" spc="-30" dirty="0">
                <a:latin typeface="Trebuchet MS"/>
                <a:cs typeface="Trebuchet MS"/>
              </a:rPr>
              <a:t> </a:t>
            </a:r>
            <a:r>
              <a:rPr sz="1400" spc="10" dirty="0">
                <a:latin typeface="Trebuchet MS"/>
                <a:cs typeface="Trebuchet MS"/>
              </a:rPr>
              <a:t>в</a:t>
            </a:r>
            <a:r>
              <a:rPr sz="1400" spc="-35" dirty="0">
                <a:latin typeface="Trebuchet MS"/>
                <a:cs typeface="Trebuchet MS"/>
              </a:rPr>
              <a:t> </a:t>
            </a:r>
            <a:r>
              <a:rPr sz="1400" spc="50" dirty="0">
                <a:latin typeface="Trebuchet MS"/>
                <a:cs typeface="Trebuchet MS"/>
              </a:rPr>
              <a:t>новом</a:t>
            </a:r>
            <a:r>
              <a:rPr sz="1400" spc="-40" dirty="0">
                <a:latin typeface="Trebuchet MS"/>
                <a:cs typeface="Trebuchet MS"/>
              </a:rPr>
              <a:t> </a:t>
            </a:r>
            <a:r>
              <a:rPr sz="1400" spc="40" dirty="0">
                <a:latin typeface="Trebuchet MS"/>
                <a:cs typeface="Trebuchet MS"/>
              </a:rPr>
              <a:t>сезоне </a:t>
            </a:r>
            <a:r>
              <a:rPr sz="1400" spc="20" dirty="0">
                <a:latin typeface="Trebuchet MS"/>
                <a:cs typeface="Trebuchet MS"/>
              </a:rPr>
              <a:t>появится</a:t>
            </a:r>
            <a:r>
              <a:rPr sz="1400" spc="35" dirty="0">
                <a:latin typeface="Trebuchet MS"/>
                <a:cs typeface="Trebuchet MS"/>
              </a:rPr>
              <a:t> </a:t>
            </a:r>
            <a:r>
              <a:rPr sz="1400" spc="20" dirty="0">
                <a:latin typeface="Trebuchet MS"/>
                <a:cs typeface="Trebuchet MS"/>
              </a:rPr>
              <a:t>возможность</a:t>
            </a:r>
            <a:r>
              <a:rPr sz="1400" spc="3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заводить </a:t>
            </a:r>
            <a:r>
              <a:rPr sz="1400" spc="20" dirty="0">
                <a:latin typeface="Trebuchet MS"/>
                <a:cs typeface="Trebuchet MS"/>
              </a:rPr>
              <a:t>товарищеские</a:t>
            </a:r>
            <a:r>
              <a:rPr sz="1400" spc="60" dirty="0">
                <a:latin typeface="Trebuchet MS"/>
                <a:cs typeface="Trebuchet MS"/>
              </a:rPr>
              <a:t> </a:t>
            </a:r>
            <a:r>
              <a:rPr sz="1400" spc="20" dirty="0">
                <a:latin typeface="Trebuchet MS"/>
                <a:cs typeface="Trebuchet MS"/>
              </a:rPr>
              <a:t>турниры</a:t>
            </a:r>
            <a:r>
              <a:rPr sz="1400" spc="6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между </a:t>
            </a:r>
            <a:r>
              <a:rPr sz="1400" dirty="0">
                <a:latin typeface="Trebuchet MS"/>
                <a:cs typeface="Trebuchet MS"/>
              </a:rPr>
              <a:t>классами,</a:t>
            </a:r>
            <a:r>
              <a:rPr sz="1400" spc="5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школами</a:t>
            </a:r>
            <a:r>
              <a:rPr sz="1400" spc="6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и</a:t>
            </a:r>
            <a:r>
              <a:rPr sz="1400" spc="90" dirty="0">
                <a:latin typeface="Trebuchet MS"/>
                <a:cs typeface="Trebuchet MS"/>
              </a:rPr>
              <a:t> </a:t>
            </a:r>
            <a:r>
              <a:rPr sz="1400" spc="-20" dirty="0">
                <a:latin typeface="Trebuchet MS"/>
                <a:cs typeface="Trebuchet MS"/>
              </a:rPr>
              <a:t>даже </a:t>
            </a:r>
            <a:r>
              <a:rPr sz="1400" spc="20" dirty="0">
                <a:latin typeface="Trebuchet MS"/>
                <a:cs typeface="Trebuchet MS"/>
              </a:rPr>
              <a:t>муниципалитетами,</a:t>
            </a:r>
            <a:r>
              <a:rPr sz="140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оттачивать </a:t>
            </a:r>
            <a:r>
              <a:rPr sz="1400" spc="50" dirty="0">
                <a:latin typeface="Trebuchet MS"/>
                <a:cs typeface="Trebuchet MS"/>
              </a:rPr>
              <a:t>свои</a:t>
            </a:r>
            <a:r>
              <a:rPr sz="1400" spc="-1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навыки</a:t>
            </a:r>
            <a:r>
              <a:rPr sz="1400" spc="-40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перед</a:t>
            </a:r>
            <a:r>
              <a:rPr sz="1400" spc="-20" dirty="0">
                <a:latin typeface="Trebuchet MS"/>
                <a:cs typeface="Trebuchet MS"/>
              </a:rPr>
              <a:t> </a:t>
            </a:r>
            <a:r>
              <a:rPr sz="1400" spc="50" dirty="0">
                <a:latin typeface="Trebuchet MS"/>
                <a:cs typeface="Trebuchet MS"/>
              </a:rPr>
              <a:t>этапами</a:t>
            </a:r>
            <a:r>
              <a:rPr sz="1400" spc="-5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игры.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829710" y="4158861"/>
            <a:ext cx="3433445" cy="1788160"/>
            <a:chOff x="829710" y="4158861"/>
            <a:chExt cx="3433445" cy="1788160"/>
          </a:xfrm>
        </p:grpSpPr>
        <p:pic>
          <p:nvPicPr>
            <p:cNvPr id="51" name="object 5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479291" y="4817364"/>
              <a:ext cx="783336" cy="59588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79348" y="4224528"/>
              <a:ext cx="2734055" cy="1696212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866394" y="4211574"/>
              <a:ext cx="2760345" cy="1722120"/>
            </a:xfrm>
            <a:custGeom>
              <a:avLst/>
              <a:gdLst/>
              <a:ahLst/>
              <a:cxnLst/>
              <a:rect l="l" t="t" r="r" b="b"/>
              <a:pathLst>
                <a:path w="2760345" h="1722120">
                  <a:moveTo>
                    <a:pt x="0" y="0"/>
                  </a:moveTo>
                  <a:lnTo>
                    <a:pt x="2469642" y="0"/>
                  </a:lnTo>
                  <a:lnTo>
                    <a:pt x="2759964" y="290321"/>
                  </a:lnTo>
                  <a:lnTo>
                    <a:pt x="2759964" y="1722120"/>
                  </a:lnTo>
                  <a:lnTo>
                    <a:pt x="290296" y="1722120"/>
                  </a:lnTo>
                  <a:lnTo>
                    <a:pt x="0" y="1431823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29703" y="4158868"/>
              <a:ext cx="314325" cy="1777364"/>
            </a:xfrm>
            <a:custGeom>
              <a:avLst/>
              <a:gdLst/>
              <a:ahLst/>
              <a:cxnLst/>
              <a:rect l="l" t="t" r="r" b="b"/>
              <a:pathLst>
                <a:path w="314325" h="1777364">
                  <a:moveTo>
                    <a:pt x="171564" y="1344422"/>
                  </a:moveTo>
                  <a:lnTo>
                    <a:pt x="121272" y="1292479"/>
                  </a:lnTo>
                  <a:lnTo>
                    <a:pt x="121272" y="1403731"/>
                  </a:lnTo>
                  <a:lnTo>
                    <a:pt x="171564" y="1455547"/>
                  </a:lnTo>
                  <a:lnTo>
                    <a:pt x="171564" y="1344422"/>
                  </a:lnTo>
                  <a:close/>
                </a:path>
                <a:path w="314325" h="1777364">
                  <a:moveTo>
                    <a:pt x="171564" y="1200531"/>
                  </a:moveTo>
                  <a:lnTo>
                    <a:pt x="121272" y="1150747"/>
                  </a:lnTo>
                  <a:lnTo>
                    <a:pt x="121272" y="1262507"/>
                  </a:lnTo>
                  <a:lnTo>
                    <a:pt x="171564" y="1312291"/>
                  </a:lnTo>
                  <a:lnTo>
                    <a:pt x="171564" y="1200531"/>
                  </a:lnTo>
                  <a:close/>
                </a:path>
                <a:path w="314325" h="1777364">
                  <a:moveTo>
                    <a:pt x="314109" y="1761312"/>
                  </a:moveTo>
                  <a:lnTo>
                    <a:pt x="189979" y="1634972"/>
                  </a:lnTo>
                  <a:lnTo>
                    <a:pt x="189966" y="1512773"/>
                  </a:lnTo>
                  <a:lnTo>
                    <a:pt x="179171" y="1501775"/>
                  </a:lnTo>
                  <a:lnTo>
                    <a:pt x="179171" y="1517497"/>
                  </a:lnTo>
                  <a:lnTo>
                    <a:pt x="179171" y="1624241"/>
                  </a:lnTo>
                  <a:lnTo>
                    <a:pt x="55600" y="1498269"/>
                  </a:lnTo>
                  <a:lnTo>
                    <a:pt x="55600" y="307644"/>
                  </a:lnTo>
                  <a:lnTo>
                    <a:pt x="86868" y="339699"/>
                  </a:lnTo>
                  <a:lnTo>
                    <a:pt x="86868" y="1423568"/>
                  </a:lnTo>
                  <a:lnTo>
                    <a:pt x="179171" y="1517497"/>
                  </a:lnTo>
                  <a:lnTo>
                    <a:pt x="179171" y="1501775"/>
                  </a:lnTo>
                  <a:lnTo>
                    <a:pt x="97675" y="1418831"/>
                  </a:lnTo>
                  <a:lnTo>
                    <a:pt x="97675" y="334949"/>
                  </a:lnTo>
                  <a:lnTo>
                    <a:pt x="55600" y="292100"/>
                  </a:lnTo>
                  <a:lnTo>
                    <a:pt x="55600" y="101358"/>
                  </a:lnTo>
                  <a:lnTo>
                    <a:pt x="74561" y="95186"/>
                  </a:lnTo>
                  <a:lnTo>
                    <a:pt x="89217" y="82550"/>
                  </a:lnTo>
                  <a:lnTo>
                    <a:pt x="98145" y="65252"/>
                  </a:lnTo>
                  <a:lnTo>
                    <a:pt x="99923" y="45097"/>
                  </a:lnTo>
                  <a:lnTo>
                    <a:pt x="93878" y="25793"/>
                  </a:lnTo>
                  <a:lnTo>
                    <a:pt x="81470" y="10871"/>
                  </a:lnTo>
                  <a:lnTo>
                    <a:pt x="64452" y="1790"/>
                  </a:lnTo>
                  <a:lnTo>
                    <a:pt x="55600" y="977"/>
                  </a:lnTo>
                  <a:lnTo>
                    <a:pt x="44742" y="0"/>
                  </a:lnTo>
                  <a:lnTo>
                    <a:pt x="27012" y="5410"/>
                  </a:lnTo>
                  <a:lnTo>
                    <a:pt x="12827" y="16573"/>
                  </a:lnTo>
                  <a:lnTo>
                    <a:pt x="3416" y="32131"/>
                  </a:lnTo>
                  <a:lnTo>
                    <a:pt x="0" y="50647"/>
                  </a:lnTo>
                  <a:lnTo>
                    <a:pt x="0" y="50825"/>
                  </a:lnTo>
                  <a:lnTo>
                    <a:pt x="3416" y="69329"/>
                  </a:lnTo>
                  <a:lnTo>
                    <a:pt x="12827" y="84899"/>
                  </a:lnTo>
                  <a:lnTo>
                    <a:pt x="27012" y="96113"/>
                  </a:lnTo>
                  <a:lnTo>
                    <a:pt x="44742" y="101574"/>
                  </a:lnTo>
                  <a:lnTo>
                    <a:pt x="44742" y="1502943"/>
                  </a:lnTo>
                  <a:lnTo>
                    <a:pt x="314109" y="1777250"/>
                  </a:lnTo>
                  <a:lnTo>
                    <a:pt x="314109" y="17613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8435467" y="2640583"/>
            <a:ext cx="2653665" cy="1306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10" dirty="0">
                <a:latin typeface="Trebuchet MS"/>
                <a:cs typeface="Trebuchet MS"/>
              </a:rPr>
              <a:t>Для</a:t>
            </a:r>
            <a:r>
              <a:rPr sz="1400" spc="90" dirty="0">
                <a:latin typeface="Trebuchet MS"/>
                <a:cs typeface="Trebuchet MS"/>
              </a:rPr>
              <a:t> </a:t>
            </a:r>
            <a:r>
              <a:rPr sz="1400" spc="10" dirty="0">
                <a:latin typeface="Trebuchet MS"/>
                <a:cs typeface="Trebuchet MS"/>
              </a:rPr>
              <a:t>успешного</a:t>
            </a:r>
            <a:r>
              <a:rPr sz="1400" spc="25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прохождения </a:t>
            </a:r>
            <a:r>
              <a:rPr sz="1400" dirty="0">
                <a:latin typeface="Trebuchet MS"/>
                <a:cs typeface="Trebuchet MS"/>
              </a:rPr>
              <a:t>этапов</a:t>
            </a:r>
            <a:r>
              <a:rPr sz="1400" spc="6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игры</a:t>
            </a:r>
            <a:r>
              <a:rPr sz="1400" spc="95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необходима </a:t>
            </a:r>
            <a:r>
              <a:rPr sz="1400" dirty="0">
                <a:latin typeface="Trebuchet MS"/>
                <a:cs typeface="Trebuchet MS"/>
              </a:rPr>
              <a:t>регулярная</a:t>
            </a:r>
            <a:r>
              <a:rPr sz="1400" spc="150" dirty="0">
                <a:latin typeface="Trebuchet MS"/>
                <a:cs typeface="Trebuchet MS"/>
              </a:rPr>
              <a:t> </a:t>
            </a:r>
            <a:r>
              <a:rPr sz="1400" spc="-10" dirty="0">
                <a:latin typeface="Trebuchet MS"/>
                <a:cs typeface="Trebuchet MS"/>
              </a:rPr>
              <a:t>отработка </a:t>
            </a:r>
            <a:r>
              <a:rPr sz="1400" dirty="0">
                <a:latin typeface="Trebuchet MS"/>
                <a:cs typeface="Trebuchet MS"/>
              </a:rPr>
              <a:t>практических</a:t>
            </a:r>
            <a:r>
              <a:rPr sz="1400" spc="-3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навыков, в</a:t>
            </a:r>
            <a:r>
              <a:rPr sz="1400" spc="-5" dirty="0">
                <a:latin typeface="Trebuchet MS"/>
                <a:cs typeface="Trebuchet MS"/>
              </a:rPr>
              <a:t> </a:t>
            </a:r>
            <a:r>
              <a:rPr sz="1400" spc="-25" dirty="0">
                <a:latin typeface="Trebuchet MS"/>
                <a:cs typeface="Trebuchet MS"/>
              </a:rPr>
              <a:t>чем </a:t>
            </a:r>
            <a:r>
              <a:rPr sz="1400" dirty="0">
                <a:latin typeface="Trebuchet MS"/>
                <a:cs typeface="Trebuchet MS"/>
              </a:rPr>
              <a:t>может</a:t>
            </a:r>
            <a:r>
              <a:rPr sz="1400" spc="30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помочь</a:t>
            </a:r>
            <a:r>
              <a:rPr sz="1400" spc="50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только</a:t>
            </a:r>
            <a:r>
              <a:rPr sz="1400" spc="60" dirty="0">
                <a:latin typeface="Trebuchet MS"/>
                <a:cs typeface="Trebuchet MS"/>
              </a:rPr>
              <a:t> </a:t>
            </a:r>
            <a:r>
              <a:rPr sz="1400" spc="35" dirty="0">
                <a:latin typeface="Trebuchet MS"/>
                <a:cs typeface="Trebuchet MS"/>
              </a:rPr>
              <a:t>хороший </a:t>
            </a:r>
            <a:r>
              <a:rPr sz="1400" spc="-10" dirty="0">
                <a:latin typeface="Trebuchet MS"/>
                <a:cs typeface="Trebuchet MS"/>
              </a:rPr>
              <a:t>наставник.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7679435" y="336778"/>
            <a:ext cx="4188460" cy="1140460"/>
            <a:chOff x="7679435" y="336778"/>
            <a:chExt cx="4188460" cy="1140460"/>
          </a:xfrm>
        </p:grpSpPr>
        <p:pic>
          <p:nvPicPr>
            <p:cNvPr id="57" name="object 5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679435" y="336778"/>
              <a:ext cx="4187952" cy="1139977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7853760" y="761210"/>
              <a:ext cx="3554095" cy="577850"/>
            </a:xfrm>
            <a:custGeom>
              <a:avLst/>
              <a:gdLst/>
              <a:ahLst/>
              <a:cxnLst/>
              <a:rect l="l" t="t" r="r" b="b"/>
              <a:pathLst>
                <a:path w="3554095" h="577850">
                  <a:moveTo>
                    <a:pt x="2278570" y="577572"/>
                  </a:moveTo>
                  <a:lnTo>
                    <a:pt x="2992063" y="577572"/>
                  </a:lnTo>
                  <a:lnTo>
                    <a:pt x="3553543" y="23066"/>
                  </a:lnTo>
                  <a:lnTo>
                    <a:pt x="3530176" y="0"/>
                  </a:lnTo>
                  <a:lnTo>
                    <a:pt x="2978329" y="544983"/>
                  </a:lnTo>
                  <a:lnTo>
                    <a:pt x="2292345" y="544983"/>
                  </a:lnTo>
                  <a:lnTo>
                    <a:pt x="2009208" y="265228"/>
                  </a:lnTo>
                  <a:lnTo>
                    <a:pt x="0" y="265228"/>
                  </a:lnTo>
                  <a:lnTo>
                    <a:pt x="0" y="297936"/>
                  </a:lnTo>
                  <a:lnTo>
                    <a:pt x="1995433" y="297936"/>
                  </a:lnTo>
                  <a:lnTo>
                    <a:pt x="2278570" y="57757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427775" y="568881"/>
              <a:ext cx="181138" cy="178884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8550237" y="480872"/>
              <a:ext cx="3148330" cy="775970"/>
            </a:xfrm>
            <a:custGeom>
              <a:avLst/>
              <a:gdLst/>
              <a:ahLst/>
              <a:cxnLst/>
              <a:rect l="l" t="t" r="r" b="b"/>
              <a:pathLst>
                <a:path w="3148329" h="775969">
                  <a:moveTo>
                    <a:pt x="1000429" y="328396"/>
                  </a:moveTo>
                  <a:lnTo>
                    <a:pt x="233667" y="328396"/>
                  </a:lnTo>
                  <a:lnTo>
                    <a:pt x="0" y="559015"/>
                  </a:lnTo>
                  <a:lnTo>
                    <a:pt x="5930" y="564845"/>
                  </a:lnTo>
                  <a:lnTo>
                    <a:pt x="237083" y="336473"/>
                  </a:lnTo>
                  <a:lnTo>
                    <a:pt x="1000429" y="336473"/>
                  </a:lnTo>
                  <a:lnTo>
                    <a:pt x="1000429" y="328396"/>
                  </a:lnTo>
                  <a:close/>
                </a:path>
                <a:path w="3148329" h="775969">
                  <a:moveTo>
                    <a:pt x="1755635" y="643470"/>
                  </a:moveTo>
                  <a:lnTo>
                    <a:pt x="1653679" y="547598"/>
                  </a:lnTo>
                  <a:lnTo>
                    <a:pt x="1435290" y="547598"/>
                  </a:lnTo>
                  <a:lnTo>
                    <a:pt x="1537347" y="643470"/>
                  </a:lnTo>
                  <a:lnTo>
                    <a:pt x="1755635" y="643470"/>
                  </a:lnTo>
                  <a:close/>
                </a:path>
                <a:path w="3148329" h="775969">
                  <a:moveTo>
                    <a:pt x="1871154" y="775614"/>
                  </a:moveTo>
                  <a:lnTo>
                    <a:pt x="1773834" y="679742"/>
                  </a:lnTo>
                  <a:lnTo>
                    <a:pt x="1555445" y="679742"/>
                  </a:lnTo>
                  <a:lnTo>
                    <a:pt x="1652866" y="775614"/>
                  </a:lnTo>
                  <a:lnTo>
                    <a:pt x="1871154" y="775614"/>
                  </a:lnTo>
                  <a:close/>
                </a:path>
                <a:path w="3148329" h="775969">
                  <a:moveTo>
                    <a:pt x="2178520" y="754189"/>
                  </a:moveTo>
                  <a:lnTo>
                    <a:pt x="1999653" y="754189"/>
                  </a:lnTo>
                  <a:lnTo>
                    <a:pt x="1673682" y="432346"/>
                  </a:lnTo>
                  <a:lnTo>
                    <a:pt x="623379" y="432346"/>
                  </a:lnTo>
                  <a:lnTo>
                    <a:pt x="623379" y="440436"/>
                  </a:lnTo>
                  <a:lnTo>
                    <a:pt x="1670265" y="440436"/>
                  </a:lnTo>
                  <a:lnTo>
                    <a:pt x="1996135" y="762279"/>
                  </a:lnTo>
                  <a:lnTo>
                    <a:pt x="2178520" y="762279"/>
                  </a:lnTo>
                  <a:lnTo>
                    <a:pt x="2178520" y="754189"/>
                  </a:lnTo>
                  <a:close/>
                </a:path>
                <a:path w="3148329" h="775969">
                  <a:moveTo>
                    <a:pt x="3147911" y="177342"/>
                  </a:moveTo>
                  <a:lnTo>
                    <a:pt x="3141497" y="130276"/>
                  </a:lnTo>
                  <a:lnTo>
                    <a:pt x="3123387" y="87896"/>
                  </a:lnTo>
                  <a:lnTo>
                    <a:pt x="3114916" y="77076"/>
                  </a:lnTo>
                  <a:lnTo>
                    <a:pt x="3114916" y="177342"/>
                  </a:lnTo>
                  <a:lnTo>
                    <a:pt x="3107448" y="223126"/>
                  </a:lnTo>
                  <a:lnTo>
                    <a:pt x="3086633" y="262902"/>
                  </a:lnTo>
                  <a:lnTo>
                    <a:pt x="3054883" y="294259"/>
                  </a:lnTo>
                  <a:lnTo>
                    <a:pt x="3014611" y="314820"/>
                  </a:lnTo>
                  <a:lnTo>
                    <a:pt x="2968218" y="322211"/>
                  </a:lnTo>
                  <a:lnTo>
                    <a:pt x="2921889" y="314820"/>
                  </a:lnTo>
                  <a:lnTo>
                    <a:pt x="2881630" y="294259"/>
                  </a:lnTo>
                  <a:lnTo>
                    <a:pt x="2849880" y="262902"/>
                  </a:lnTo>
                  <a:lnTo>
                    <a:pt x="2829814" y="224637"/>
                  </a:lnTo>
                  <a:lnTo>
                    <a:pt x="2821533" y="177342"/>
                  </a:lnTo>
                  <a:lnTo>
                    <a:pt x="2829014" y="131559"/>
                  </a:lnTo>
                  <a:lnTo>
                    <a:pt x="2849829" y="91782"/>
                  </a:lnTo>
                  <a:lnTo>
                    <a:pt x="2881579" y="60426"/>
                  </a:lnTo>
                  <a:lnTo>
                    <a:pt x="2921851" y="39852"/>
                  </a:lnTo>
                  <a:lnTo>
                    <a:pt x="2968218" y="32473"/>
                  </a:lnTo>
                  <a:lnTo>
                    <a:pt x="3014611" y="39852"/>
                  </a:lnTo>
                  <a:lnTo>
                    <a:pt x="3054883" y="60426"/>
                  </a:lnTo>
                  <a:lnTo>
                    <a:pt x="3086633" y="91782"/>
                  </a:lnTo>
                  <a:lnTo>
                    <a:pt x="3107448" y="131559"/>
                  </a:lnTo>
                  <a:lnTo>
                    <a:pt x="3114916" y="177342"/>
                  </a:lnTo>
                  <a:lnTo>
                    <a:pt x="3114916" y="77076"/>
                  </a:lnTo>
                  <a:lnTo>
                    <a:pt x="3095294" y="51981"/>
                  </a:lnTo>
                  <a:lnTo>
                    <a:pt x="3058922" y="24231"/>
                  </a:lnTo>
                  <a:lnTo>
                    <a:pt x="3015996" y="6337"/>
                  </a:lnTo>
                  <a:lnTo>
                    <a:pt x="2968218" y="0"/>
                  </a:lnTo>
                  <a:lnTo>
                    <a:pt x="2920631" y="6337"/>
                  </a:lnTo>
                  <a:lnTo>
                    <a:pt x="2877642" y="24231"/>
                  </a:lnTo>
                  <a:lnTo>
                    <a:pt x="2841256" y="51981"/>
                  </a:lnTo>
                  <a:lnTo>
                    <a:pt x="2813139" y="87896"/>
                  </a:lnTo>
                  <a:lnTo>
                    <a:pt x="2795003" y="130276"/>
                  </a:lnTo>
                  <a:lnTo>
                    <a:pt x="2788551" y="177342"/>
                  </a:lnTo>
                  <a:lnTo>
                    <a:pt x="2794952" y="224637"/>
                  </a:lnTo>
                  <a:lnTo>
                    <a:pt x="2813075" y="267030"/>
                  </a:lnTo>
                  <a:lnTo>
                    <a:pt x="2841167" y="302945"/>
                  </a:lnTo>
                  <a:lnTo>
                    <a:pt x="2877528" y="330682"/>
                  </a:lnTo>
                  <a:lnTo>
                    <a:pt x="2920454" y="348576"/>
                  </a:lnTo>
                  <a:lnTo>
                    <a:pt x="2968218" y="354914"/>
                  </a:lnTo>
                  <a:lnTo>
                    <a:pt x="3015996" y="348576"/>
                  </a:lnTo>
                  <a:lnTo>
                    <a:pt x="3058922" y="330682"/>
                  </a:lnTo>
                  <a:lnTo>
                    <a:pt x="3095294" y="302945"/>
                  </a:lnTo>
                  <a:lnTo>
                    <a:pt x="3123387" y="267030"/>
                  </a:lnTo>
                  <a:lnTo>
                    <a:pt x="3141497" y="224637"/>
                  </a:lnTo>
                  <a:lnTo>
                    <a:pt x="3147911" y="1773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object 61"/>
          <p:cNvGrpSpPr/>
          <p:nvPr/>
        </p:nvGrpSpPr>
        <p:grpSpPr>
          <a:xfrm>
            <a:off x="4635138" y="4158861"/>
            <a:ext cx="3418204" cy="1788160"/>
            <a:chOff x="4635138" y="4158861"/>
            <a:chExt cx="3418204" cy="1788160"/>
          </a:xfrm>
        </p:grpSpPr>
        <p:pic>
          <p:nvPicPr>
            <p:cNvPr id="62" name="object 6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269480" y="4817364"/>
              <a:ext cx="783335" cy="59588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693920" y="4224528"/>
              <a:ext cx="2766059" cy="1696212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4680966" y="4211574"/>
              <a:ext cx="2792095" cy="1722120"/>
            </a:xfrm>
            <a:custGeom>
              <a:avLst/>
              <a:gdLst/>
              <a:ahLst/>
              <a:cxnLst/>
              <a:rect l="l" t="t" r="r" b="b"/>
              <a:pathLst>
                <a:path w="2792095" h="1722120">
                  <a:moveTo>
                    <a:pt x="0" y="0"/>
                  </a:moveTo>
                  <a:lnTo>
                    <a:pt x="2501645" y="0"/>
                  </a:lnTo>
                  <a:lnTo>
                    <a:pt x="2791967" y="290321"/>
                  </a:lnTo>
                  <a:lnTo>
                    <a:pt x="2791967" y="1722120"/>
                  </a:lnTo>
                  <a:lnTo>
                    <a:pt x="290322" y="1722120"/>
                  </a:lnTo>
                  <a:lnTo>
                    <a:pt x="0" y="1431823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635132" y="4158868"/>
              <a:ext cx="314325" cy="1777364"/>
            </a:xfrm>
            <a:custGeom>
              <a:avLst/>
              <a:gdLst/>
              <a:ahLst/>
              <a:cxnLst/>
              <a:rect l="l" t="t" r="r" b="b"/>
              <a:pathLst>
                <a:path w="314325" h="1777364">
                  <a:moveTo>
                    <a:pt x="171564" y="1344422"/>
                  </a:moveTo>
                  <a:lnTo>
                    <a:pt x="121272" y="1292479"/>
                  </a:lnTo>
                  <a:lnTo>
                    <a:pt x="121272" y="1403731"/>
                  </a:lnTo>
                  <a:lnTo>
                    <a:pt x="171564" y="1455547"/>
                  </a:lnTo>
                  <a:lnTo>
                    <a:pt x="171564" y="1344422"/>
                  </a:lnTo>
                  <a:close/>
                </a:path>
                <a:path w="314325" h="1777364">
                  <a:moveTo>
                    <a:pt x="171564" y="1200531"/>
                  </a:moveTo>
                  <a:lnTo>
                    <a:pt x="121272" y="1150747"/>
                  </a:lnTo>
                  <a:lnTo>
                    <a:pt x="121272" y="1262507"/>
                  </a:lnTo>
                  <a:lnTo>
                    <a:pt x="171564" y="1312291"/>
                  </a:lnTo>
                  <a:lnTo>
                    <a:pt x="171564" y="1200531"/>
                  </a:lnTo>
                  <a:close/>
                </a:path>
                <a:path w="314325" h="1777364">
                  <a:moveTo>
                    <a:pt x="314109" y="1761312"/>
                  </a:moveTo>
                  <a:lnTo>
                    <a:pt x="189966" y="1634972"/>
                  </a:lnTo>
                  <a:lnTo>
                    <a:pt x="189966" y="1512773"/>
                  </a:lnTo>
                  <a:lnTo>
                    <a:pt x="179171" y="1501775"/>
                  </a:lnTo>
                  <a:lnTo>
                    <a:pt x="179171" y="1517497"/>
                  </a:lnTo>
                  <a:lnTo>
                    <a:pt x="179171" y="1624241"/>
                  </a:lnTo>
                  <a:lnTo>
                    <a:pt x="55600" y="1498269"/>
                  </a:lnTo>
                  <a:lnTo>
                    <a:pt x="55600" y="307644"/>
                  </a:lnTo>
                  <a:lnTo>
                    <a:pt x="86868" y="339699"/>
                  </a:lnTo>
                  <a:lnTo>
                    <a:pt x="86868" y="1423568"/>
                  </a:lnTo>
                  <a:lnTo>
                    <a:pt x="179171" y="1517497"/>
                  </a:lnTo>
                  <a:lnTo>
                    <a:pt x="179171" y="1501775"/>
                  </a:lnTo>
                  <a:lnTo>
                    <a:pt x="97675" y="1418831"/>
                  </a:lnTo>
                  <a:lnTo>
                    <a:pt x="97675" y="334949"/>
                  </a:lnTo>
                  <a:lnTo>
                    <a:pt x="55600" y="292100"/>
                  </a:lnTo>
                  <a:lnTo>
                    <a:pt x="55600" y="101358"/>
                  </a:lnTo>
                  <a:lnTo>
                    <a:pt x="74561" y="95186"/>
                  </a:lnTo>
                  <a:lnTo>
                    <a:pt x="89217" y="82550"/>
                  </a:lnTo>
                  <a:lnTo>
                    <a:pt x="98145" y="65252"/>
                  </a:lnTo>
                  <a:lnTo>
                    <a:pt x="99923" y="45097"/>
                  </a:lnTo>
                  <a:lnTo>
                    <a:pt x="93878" y="25793"/>
                  </a:lnTo>
                  <a:lnTo>
                    <a:pt x="81470" y="10871"/>
                  </a:lnTo>
                  <a:lnTo>
                    <a:pt x="64452" y="1790"/>
                  </a:lnTo>
                  <a:lnTo>
                    <a:pt x="55600" y="977"/>
                  </a:lnTo>
                  <a:lnTo>
                    <a:pt x="44742" y="0"/>
                  </a:lnTo>
                  <a:lnTo>
                    <a:pt x="27012" y="5410"/>
                  </a:lnTo>
                  <a:lnTo>
                    <a:pt x="12827" y="16573"/>
                  </a:lnTo>
                  <a:lnTo>
                    <a:pt x="3416" y="32131"/>
                  </a:lnTo>
                  <a:lnTo>
                    <a:pt x="0" y="50647"/>
                  </a:lnTo>
                  <a:lnTo>
                    <a:pt x="0" y="50825"/>
                  </a:lnTo>
                  <a:lnTo>
                    <a:pt x="3416" y="69329"/>
                  </a:lnTo>
                  <a:lnTo>
                    <a:pt x="12827" y="84899"/>
                  </a:lnTo>
                  <a:lnTo>
                    <a:pt x="27012" y="96113"/>
                  </a:lnTo>
                  <a:lnTo>
                    <a:pt x="44742" y="101574"/>
                  </a:lnTo>
                  <a:lnTo>
                    <a:pt x="44742" y="1502943"/>
                  </a:lnTo>
                  <a:lnTo>
                    <a:pt x="314109" y="1777250"/>
                  </a:lnTo>
                  <a:lnTo>
                    <a:pt x="314109" y="17613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6" name="object 66"/>
          <p:cNvGrpSpPr/>
          <p:nvPr/>
        </p:nvGrpSpPr>
        <p:grpSpPr>
          <a:xfrm>
            <a:off x="8467997" y="4158861"/>
            <a:ext cx="3433445" cy="1788160"/>
            <a:chOff x="8467997" y="4158861"/>
            <a:chExt cx="3433445" cy="1788160"/>
          </a:xfrm>
        </p:grpSpPr>
        <p:pic>
          <p:nvPicPr>
            <p:cNvPr id="67" name="object 6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1117580" y="4817364"/>
              <a:ext cx="783335" cy="595884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510016" y="4224528"/>
              <a:ext cx="2743200" cy="1696212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8497062" y="4211574"/>
              <a:ext cx="2769235" cy="1722120"/>
            </a:xfrm>
            <a:custGeom>
              <a:avLst/>
              <a:gdLst/>
              <a:ahLst/>
              <a:cxnLst/>
              <a:rect l="l" t="t" r="r" b="b"/>
              <a:pathLst>
                <a:path w="2769234" h="1722120">
                  <a:moveTo>
                    <a:pt x="0" y="0"/>
                  </a:moveTo>
                  <a:lnTo>
                    <a:pt x="2478786" y="0"/>
                  </a:lnTo>
                  <a:lnTo>
                    <a:pt x="2769108" y="290321"/>
                  </a:lnTo>
                  <a:lnTo>
                    <a:pt x="2769108" y="1722120"/>
                  </a:lnTo>
                  <a:lnTo>
                    <a:pt x="290322" y="1722120"/>
                  </a:lnTo>
                  <a:lnTo>
                    <a:pt x="0" y="1431823"/>
                  </a:lnTo>
                  <a:lnTo>
                    <a:pt x="0" y="0"/>
                  </a:lnTo>
                  <a:close/>
                </a:path>
              </a:pathLst>
            </a:custGeom>
            <a:ln w="25907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467992" y="4158868"/>
              <a:ext cx="314325" cy="1777364"/>
            </a:xfrm>
            <a:custGeom>
              <a:avLst/>
              <a:gdLst/>
              <a:ahLst/>
              <a:cxnLst/>
              <a:rect l="l" t="t" r="r" b="b"/>
              <a:pathLst>
                <a:path w="314325" h="1777364">
                  <a:moveTo>
                    <a:pt x="171564" y="1344422"/>
                  </a:moveTo>
                  <a:lnTo>
                    <a:pt x="122796" y="1292479"/>
                  </a:lnTo>
                  <a:lnTo>
                    <a:pt x="122796" y="1403731"/>
                  </a:lnTo>
                  <a:lnTo>
                    <a:pt x="171564" y="1455547"/>
                  </a:lnTo>
                  <a:lnTo>
                    <a:pt x="171564" y="1344422"/>
                  </a:lnTo>
                  <a:close/>
                </a:path>
                <a:path w="314325" h="1777364">
                  <a:moveTo>
                    <a:pt x="171564" y="1200531"/>
                  </a:moveTo>
                  <a:lnTo>
                    <a:pt x="122796" y="1150747"/>
                  </a:lnTo>
                  <a:lnTo>
                    <a:pt x="122796" y="1262507"/>
                  </a:lnTo>
                  <a:lnTo>
                    <a:pt x="171564" y="1312291"/>
                  </a:lnTo>
                  <a:lnTo>
                    <a:pt x="171564" y="1200531"/>
                  </a:lnTo>
                  <a:close/>
                </a:path>
                <a:path w="314325" h="1777364">
                  <a:moveTo>
                    <a:pt x="314109" y="1761312"/>
                  </a:moveTo>
                  <a:lnTo>
                    <a:pt x="189966" y="1634972"/>
                  </a:lnTo>
                  <a:lnTo>
                    <a:pt x="189966" y="1512773"/>
                  </a:lnTo>
                  <a:lnTo>
                    <a:pt x="179171" y="1501775"/>
                  </a:lnTo>
                  <a:lnTo>
                    <a:pt x="179171" y="1517497"/>
                  </a:lnTo>
                  <a:lnTo>
                    <a:pt x="179171" y="1624241"/>
                  </a:lnTo>
                  <a:lnTo>
                    <a:pt x="55600" y="1498269"/>
                  </a:lnTo>
                  <a:lnTo>
                    <a:pt x="55600" y="307644"/>
                  </a:lnTo>
                  <a:lnTo>
                    <a:pt x="86868" y="339699"/>
                  </a:lnTo>
                  <a:lnTo>
                    <a:pt x="86868" y="1423568"/>
                  </a:lnTo>
                  <a:lnTo>
                    <a:pt x="179171" y="1517497"/>
                  </a:lnTo>
                  <a:lnTo>
                    <a:pt x="179171" y="1501775"/>
                  </a:lnTo>
                  <a:lnTo>
                    <a:pt x="97675" y="1418831"/>
                  </a:lnTo>
                  <a:lnTo>
                    <a:pt x="97675" y="334949"/>
                  </a:lnTo>
                  <a:lnTo>
                    <a:pt x="55600" y="292100"/>
                  </a:lnTo>
                  <a:lnTo>
                    <a:pt x="55600" y="101358"/>
                  </a:lnTo>
                  <a:lnTo>
                    <a:pt x="74561" y="95186"/>
                  </a:lnTo>
                  <a:lnTo>
                    <a:pt x="89217" y="82550"/>
                  </a:lnTo>
                  <a:lnTo>
                    <a:pt x="98145" y="65252"/>
                  </a:lnTo>
                  <a:lnTo>
                    <a:pt x="99923" y="45097"/>
                  </a:lnTo>
                  <a:lnTo>
                    <a:pt x="93878" y="25793"/>
                  </a:lnTo>
                  <a:lnTo>
                    <a:pt x="81470" y="10871"/>
                  </a:lnTo>
                  <a:lnTo>
                    <a:pt x="64452" y="1790"/>
                  </a:lnTo>
                  <a:lnTo>
                    <a:pt x="55600" y="977"/>
                  </a:lnTo>
                  <a:lnTo>
                    <a:pt x="44742" y="0"/>
                  </a:lnTo>
                  <a:lnTo>
                    <a:pt x="27012" y="5410"/>
                  </a:lnTo>
                  <a:lnTo>
                    <a:pt x="12827" y="16573"/>
                  </a:lnTo>
                  <a:lnTo>
                    <a:pt x="3416" y="32131"/>
                  </a:lnTo>
                  <a:lnTo>
                    <a:pt x="0" y="50647"/>
                  </a:lnTo>
                  <a:lnTo>
                    <a:pt x="0" y="50825"/>
                  </a:lnTo>
                  <a:lnTo>
                    <a:pt x="3416" y="69329"/>
                  </a:lnTo>
                  <a:lnTo>
                    <a:pt x="12827" y="84899"/>
                  </a:lnTo>
                  <a:lnTo>
                    <a:pt x="27012" y="96113"/>
                  </a:lnTo>
                  <a:lnTo>
                    <a:pt x="44742" y="101574"/>
                  </a:lnTo>
                  <a:lnTo>
                    <a:pt x="44742" y="1502943"/>
                  </a:lnTo>
                  <a:lnTo>
                    <a:pt x="314109" y="1777250"/>
                  </a:lnTo>
                  <a:lnTo>
                    <a:pt x="314109" y="17613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1" name="object 71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26973" y="1999233"/>
            <a:ext cx="135636" cy="132587"/>
          </a:xfrm>
          <a:prstGeom prst="rect">
            <a:avLst/>
          </a:prstGeom>
        </p:spPr>
      </p:pic>
      <p:pic>
        <p:nvPicPr>
          <p:cNvPr id="72" name="object 72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4446142" y="1999233"/>
            <a:ext cx="135636" cy="132587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8243951" y="1999233"/>
            <a:ext cx="135635" cy="132587"/>
          </a:xfrm>
          <a:prstGeom prst="rect">
            <a:avLst/>
          </a:prstGeom>
        </p:spPr>
      </p:pic>
      <p:pic>
        <p:nvPicPr>
          <p:cNvPr id="74" name="object 74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1608943" y="6471818"/>
            <a:ext cx="170688" cy="1432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499859" y="4820411"/>
            <a:ext cx="5407660" cy="989330"/>
            <a:chOff x="6499859" y="4820411"/>
            <a:chExt cx="5407660" cy="9893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99859" y="4820411"/>
              <a:ext cx="5407151" cy="98913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78167" y="4954523"/>
              <a:ext cx="5057394" cy="72771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05599" y="4981955"/>
              <a:ext cx="5002530" cy="672846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6534911" y="3284220"/>
            <a:ext cx="5311140" cy="1385570"/>
            <a:chOff x="6534911" y="3284220"/>
            <a:chExt cx="5311140" cy="138557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34911" y="3284220"/>
              <a:ext cx="5311140" cy="138531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4743" y="3424428"/>
              <a:ext cx="4960620" cy="1114044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6496811" y="1702307"/>
            <a:ext cx="5351145" cy="1477010"/>
            <a:chOff x="6496811" y="1702307"/>
            <a:chExt cx="5351145" cy="1477010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96811" y="1702307"/>
              <a:ext cx="5350764" cy="147675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676643" y="1844039"/>
              <a:ext cx="5000244" cy="1202436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393191" y="289572"/>
            <a:ext cx="3643629" cy="666750"/>
            <a:chOff x="393191" y="289572"/>
            <a:chExt cx="3643629" cy="666750"/>
          </a:xfrm>
        </p:grpSpPr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3191" y="289572"/>
              <a:ext cx="3643122" cy="66673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10661" y="701929"/>
              <a:ext cx="111759" cy="8331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02931" y="600710"/>
              <a:ext cx="45720" cy="80010"/>
            </a:xfrm>
            <a:custGeom>
              <a:avLst/>
              <a:gdLst/>
              <a:ahLst/>
              <a:cxnLst/>
              <a:rect l="l" t="t" r="r" b="b"/>
              <a:pathLst>
                <a:path w="45719" h="80009">
                  <a:moveTo>
                    <a:pt x="22339" y="0"/>
                  </a:moveTo>
                  <a:lnTo>
                    <a:pt x="0" y="79755"/>
                  </a:lnTo>
                  <a:lnTo>
                    <a:pt x="45173" y="79755"/>
                  </a:lnTo>
                  <a:lnTo>
                    <a:pt x="22339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40328" y="579628"/>
              <a:ext cx="111760" cy="8331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25614" y="504825"/>
              <a:ext cx="3385820" cy="355600"/>
            </a:xfrm>
            <a:custGeom>
              <a:avLst/>
              <a:gdLst/>
              <a:ahLst/>
              <a:cxnLst/>
              <a:rect l="l" t="t" r="r" b="b"/>
              <a:pathLst>
                <a:path w="3385820" h="355600">
                  <a:moveTo>
                    <a:pt x="3203613" y="0"/>
                  </a:moveTo>
                  <a:lnTo>
                    <a:pt x="3385223" y="0"/>
                  </a:lnTo>
                  <a:lnTo>
                    <a:pt x="3385223" y="77597"/>
                  </a:lnTo>
                  <a:lnTo>
                    <a:pt x="3346615" y="87757"/>
                  </a:lnTo>
                  <a:lnTo>
                    <a:pt x="3346615" y="267970"/>
                  </a:lnTo>
                  <a:lnTo>
                    <a:pt x="3385223" y="278129"/>
                  </a:lnTo>
                  <a:lnTo>
                    <a:pt x="3385223" y="355219"/>
                  </a:lnTo>
                  <a:lnTo>
                    <a:pt x="3203613" y="355219"/>
                  </a:lnTo>
                  <a:lnTo>
                    <a:pt x="3203613" y="278129"/>
                  </a:lnTo>
                  <a:lnTo>
                    <a:pt x="3242221" y="267970"/>
                  </a:lnTo>
                  <a:lnTo>
                    <a:pt x="3242221" y="87757"/>
                  </a:lnTo>
                  <a:lnTo>
                    <a:pt x="3203613" y="77597"/>
                  </a:lnTo>
                  <a:lnTo>
                    <a:pt x="3203613" y="0"/>
                  </a:lnTo>
                  <a:close/>
                </a:path>
                <a:path w="3385820" h="355600">
                  <a:moveTo>
                    <a:pt x="2854490" y="0"/>
                  </a:moveTo>
                  <a:lnTo>
                    <a:pt x="3036608" y="0"/>
                  </a:lnTo>
                  <a:lnTo>
                    <a:pt x="3036608" y="76580"/>
                  </a:lnTo>
                  <a:lnTo>
                    <a:pt x="2998000" y="86740"/>
                  </a:lnTo>
                  <a:lnTo>
                    <a:pt x="2998000" y="122300"/>
                  </a:lnTo>
                  <a:lnTo>
                    <a:pt x="3115348" y="122300"/>
                  </a:lnTo>
                  <a:lnTo>
                    <a:pt x="3188881" y="183769"/>
                  </a:lnTo>
                  <a:lnTo>
                    <a:pt x="3188881" y="293370"/>
                  </a:lnTo>
                  <a:lnTo>
                    <a:pt x="3115348" y="355219"/>
                  </a:lnTo>
                  <a:lnTo>
                    <a:pt x="2854490" y="355219"/>
                  </a:lnTo>
                  <a:lnTo>
                    <a:pt x="2854490" y="277622"/>
                  </a:lnTo>
                  <a:lnTo>
                    <a:pt x="2892971" y="267462"/>
                  </a:lnTo>
                  <a:lnTo>
                    <a:pt x="2892971" y="87249"/>
                  </a:lnTo>
                  <a:lnTo>
                    <a:pt x="2854490" y="77088"/>
                  </a:lnTo>
                  <a:lnTo>
                    <a:pt x="2854490" y="0"/>
                  </a:lnTo>
                  <a:close/>
                </a:path>
                <a:path w="3385820" h="355600">
                  <a:moveTo>
                    <a:pt x="2484158" y="0"/>
                  </a:moveTo>
                  <a:lnTo>
                    <a:pt x="2745016" y="0"/>
                  </a:lnTo>
                  <a:lnTo>
                    <a:pt x="2818549" y="61975"/>
                  </a:lnTo>
                  <a:lnTo>
                    <a:pt x="2818549" y="171576"/>
                  </a:lnTo>
                  <a:lnTo>
                    <a:pt x="2745016" y="232917"/>
                  </a:lnTo>
                  <a:lnTo>
                    <a:pt x="2627668" y="232917"/>
                  </a:lnTo>
                  <a:lnTo>
                    <a:pt x="2627668" y="268477"/>
                  </a:lnTo>
                  <a:lnTo>
                    <a:pt x="2666276" y="278638"/>
                  </a:lnTo>
                  <a:lnTo>
                    <a:pt x="2666276" y="355219"/>
                  </a:lnTo>
                  <a:lnTo>
                    <a:pt x="2484158" y="355219"/>
                  </a:lnTo>
                  <a:lnTo>
                    <a:pt x="2484158" y="278129"/>
                  </a:lnTo>
                  <a:lnTo>
                    <a:pt x="2522639" y="267970"/>
                  </a:lnTo>
                  <a:lnTo>
                    <a:pt x="2522639" y="87757"/>
                  </a:lnTo>
                  <a:lnTo>
                    <a:pt x="2484158" y="77597"/>
                  </a:lnTo>
                  <a:lnTo>
                    <a:pt x="2484158" y="0"/>
                  </a:lnTo>
                  <a:close/>
                </a:path>
                <a:path w="3385820" h="355600">
                  <a:moveTo>
                    <a:pt x="2136686" y="0"/>
                  </a:moveTo>
                  <a:lnTo>
                    <a:pt x="2449741" y="0"/>
                  </a:lnTo>
                  <a:lnTo>
                    <a:pt x="2449741" y="146685"/>
                  </a:lnTo>
                  <a:lnTo>
                    <a:pt x="2375065" y="146685"/>
                  </a:lnTo>
                  <a:lnTo>
                    <a:pt x="2364905" y="81661"/>
                  </a:lnTo>
                  <a:lnTo>
                    <a:pt x="2279688" y="81661"/>
                  </a:lnTo>
                  <a:lnTo>
                    <a:pt x="2279688" y="267970"/>
                  </a:lnTo>
                  <a:lnTo>
                    <a:pt x="2328456" y="278129"/>
                  </a:lnTo>
                  <a:lnTo>
                    <a:pt x="2328456" y="355219"/>
                  </a:lnTo>
                  <a:lnTo>
                    <a:pt x="2136686" y="355219"/>
                  </a:lnTo>
                  <a:lnTo>
                    <a:pt x="2136686" y="278129"/>
                  </a:lnTo>
                  <a:lnTo>
                    <a:pt x="2175167" y="267970"/>
                  </a:lnTo>
                  <a:lnTo>
                    <a:pt x="2175167" y="87757"/>
                  </a:lnTo>
                  <a:lnTo>
                    <a:pt x="2136686" y="77597"/>
                  </a:lnTo>
                  <a:lnTo>
                    <a:pt x="2136686" y="0"/>
                  </a:lnTo>
                  <a:close/>
                </a:path>
                <a:path w="3385820" h="355600">
                  <a:moveTo>
                    <a:pt x="1717586" y="0"/>
                  </a:moveTo>
                  <a:lnTo>
                    <a:pt x="1884464" y="0"/>
                  </a:lnTo>
                  <a:lnTo>
                    <a:pt x="1884464" y="77597"/>
                  </a:lnTo>
                  <a:lnTo>
                    <a:pt x="1861096" y="87757"/>
                  </a:lnTo>
                  <a:lnTo>
                    <a:pt x="1861096" y="175640"/>
                  </a:lnTo>
                  <a:lnTo>
                    <a:pt x="1946948" y="94361"/>
                  </a:lnTo>
                  <a:lnTo>
                    <a:pt x="1946948" y="87757"/>
                  </a:lnTo>
                  <a:lnTo>
                    <a:pt x="1924088" y="77597"/>
                  </a:lnTo>
                  <a:lnTo>
                    <a:pt x="1924088" y="0"/>
                  </a:lnTo>
                  <a:lnTo>
                    <a:pt x="2090966" y="0"/>
                  </a:lnTo>
                  <a:lnTo>
                    <a:pt x="2090966" y="77597"/>
                  </a:lnTo>
                  <a:lnTo>
                    <a:pt x="2052485" y="87757"/>
                  </a:lnTo>
                  <a:lnTo>
                    <a:pt x="2052485" y="267970"/>
                  </a:lnTo>
                  <a:lnTo>
                    <a:pt x="2090966" y="278129"/>
                  </a:lnTo>
                  <a:lnTo>
                    <a:pt x="2090966" y="355219"/>
                  </a:lnTo>
                  <a:lnTo>
                    <a:pt x="1924088" y="355219"/>
                  </a:lnTo>
                  <a:lnTo>
                    <a:pt x="1924088" y="278129"/>
                  </a:lnTo>
                  <a:lnTo>
                    <a:pt x="1946948" y="267970"/>
                  </a:lnTo>
                  <a:lnTo>
                    <a:pt x="1946948" y="180721"/>
                  </a:lnTo>
                  <a:lnTo>
                    <a:pt x="1861096" y="261874"/>
                  </a:lnTo>
                  <a:lnTo>
                    <a:pt x="1861096" y="267970"/>
                  </a:lnTo>
                  <a:lnTo>
                    <a:pt x="1884464" y="278129"/>
                  </a:lnTo>
                  <a:lnTo>
                    <a:pt x="1884464" y="355219"/>
                  </a:lnTo>
                  <a:lnTo>
                    <a:pt x="1717586" y="355219"/>
                  </a:lnTo>
                  <a:lnTo>
                    <a:pt x="1717586" y="278129"/>
                  </a:lnTo>
                  <a:lnTo>
                    <a:pt x="1756067" y="267970"/>
                  </a:lnTo>
                  <a:lnTo>
                    <a:pt x="1756067" y="87757"/>
                  </a:lnTo>
                  <a:lnTo>
                    <a:pt x="1717586" y="77597"/>
                  </a:lnTo>
                  <a:lnTo>
                    <a:pt x="1717586" y="0"/>
                  </a:lnTo>
                  <a:close/>
                </a:path>
                <a:path w="3385820" h="355600">
                  <a:moveTo>
                    <a:pt x="1138466" y="0"/>
                  </a:moveTo>
                  <a:lnTo>
                    <a:pt x="1491653" y="0"/>
                  </a:lnTo>
                  <a:lnTo>
                    <a:pt x="1491653" y="146685"/>
                  </a:lnTo>
                  <a:lnTo>
                    <a:pt x="1416977" y="146685"/>
                  </a:lnTo>
                  <a:lnTo>
                    <a:pt x="1406817" y="82169"/>
                  </a:lnTo>
                  <a:lnTo>
                    <a:pt x="1367828" y="82169"/>
                  </a:lnTo>
                  <a:lnTo>
                    <a:pt x="1367828" y="267970"/>
                  </a:lnTo>
                  <a:lnTo>
                    <a:pt x="1411389" y="278129"/>
                  </a:lnTo>
                  <a:lnTo>
                    <a:pt x="1411389" y="355219"/>
                  </a:lnTo>
                  <a:lnTo>
                    <a:pt x="1219619" y="355219"/>
                  </a:lnTo>
                  <a:lnTo>
                    <a:pt x="1219619" y="278129"/>
                  </a:lnTo>
                  <a:lnTo>
                    <a:pt x="1262799" y="267970"/>
                  </a:lnTo>
                  <a:lnTo>
                    <a:pt x="1262799" y="82169"/>
                  </a:lnTo>
                  <a:lnTo>
                    <a:pt x="1223683" y="82169"/>
                  </a:lnTo>
                  <a:lnTo>
                    <a:pt x="1213523" y="146685"/>
                  </a:lnTo>
                  <a:lnTo>
                    <a:pt x="1138466" y="146685"/>
                  </a:lnTo>
                  <a:lnTo>
                    <a:pt x="1138466" y="0"/>
                  </a:lnTo>
                  <a:close/>
                </a:path>
                <a:path w="3385820" h="355600">
                  <a:moveTo>
                    <a:pt x="733044" y="0"/>
                  </a:moveTo>
                  <a:lnTo>
                    <a:pt x="899960" y="0"/>
                  </a:lnTo>
                  <a:lnTo>
                    <a:pt x="899960" y="77597"/>
                  </a:lnTo>
                  <a:lnTo>
                    <a:pt x="876592" y="87757"/>
                  </a:lnTo>
                  <a:lnTo>
                    <a:pt x="876592" y="175640"/>
                  </a:lnTo>
                  <a:lnTo>
                    <a:pt x="962444" y="94361"/>
                  </a:lnTo>
                  <a:lnTo>
                    <a:pt x="962444" y="87757"/>
                  </a:lnTo>
                  <a:lnTo>
                    <a:pt x="939584" y="77597"/>
                  </a:lnTo>
                  <a:lnTo>
                    <a:pt x="939584" y="0"/>
                  </a:lnTo>
                  <a:lnTo>
                    <a:pt x="1106462" y="0"/>
                  </a:lnTo>
                  <a:lnTo>
                    <a:pt x="1106462" y="77597"/>
                  </a:lnTo>
                  <a:lnTo>
                    <a:pt x="1067981" y="87757"/>
                  </a:lnTo>
                  <a:lnTo>
                    <a:pt x="1067981" y="267970"/>
                  </a:lnTo>
                  <a:lnTo>
                    <a:pt x="1106462" y="278129"/>
                  </a:lnTo>
                  <a:lnTo>
                    <a:pt x="1106462" y="355219"/>
                  </a:lnTo>
                  <a:lnTo>
                    <a:pt x="939584" y="355219"/>
                  </a:lnTo>
                  <a:lnTo>
                    <a:pt x="939584" y="278129"/>
                  </a:lnTo>
                  <a:lnTo>
                    <a:pt x="962444" y="267970"/>
                  </a:lnTo>
                  <a:lnTo>
                    <a:pt x="962444" y="180721"/>
                  </a:lnTo>
                  <a:lnTo>
                    <a:pt x="876592" y="261874"/>
                  </a:lnTo>
                  <a:lnTo>
                    <a:pt x="876592" y="267970"/>
                  </a:lnTo>
                  <a:lnTo>
                    <a:pt x="899960" y="278129"/>
                  </a:lnTo>
                  <a:lnTo>
                    <a:pt x="899960" y="355219"/>
                  </a:lnTo>
                  <a:lnTo>
                    <a:pt x="733044" y="355219"/>
                  </a:lnTo>
                  <a:lnTo>
                    <a:pt x="733044" y="278129"/>
                  </a:lnTo>
                  <a:lnTo>
                    <a:pt x="771563" y="267970"/>
                  </a:lnTo>
                  <a:lnTo>
                    <a:pt x="771563" y="87757"/>
                  </a:lnTo>
                  <a:lnTo>
                    <a:pt x="733044" y="77597"/>
                  </a:lnTo>
                  <a:lnTo>
                    <a:pt x="733044" y="0"/>
                  </a:lnTo>
                  <a:close/>
                </a:path>
                <a:path w="3385820" h="355600">
                  <a:moveTo>
                    <a:pt x="384505" y="0"/>
                  </a:moveTo>
                  <a:lnTo>
                    <a:pt x="589495" y="0"/>
                  </a:lnTo>
                  <a:lnTo>
                    <a:pt x="657999" y="267970"/>
                  </a:lnTo>
                  <a:lnTo>
                    <a:pt x="701636" y="278129"/>
                  </a:lnTo>
                  <a:lnTo>
                    <a:pt x="701636" y="355219"/>
                  </a:lnTo>
                  <a:lnTo>
                    <a:pt x="521474" y="355219"/>
                  </a:lnTo>
                  <a:lnTo>
                    <a:pt x="521474" y="278129"/>
                  </a:lnTo>
                  <a:lnTo>
                    <a:pt x="548373" y="267970"/>
                  </a:lnTo>
                  <a:lnTo>
                    <a:pt x="539229" y="236474"/>
                  </a:lnTo>
                  <a:lnTo>
                    <a:pt x="462610" y="236474"/>
                  </a:lnTo>
                  <a:lnTo>
                    <a:pt x="453986" y="267970"/>
                  </a:lnTo>
                  <a:lnTo>
                    <a:pt x="478840" y="278129"/>
                  </a:lnTo>
                  <a:lnTo>
                    <a:pt x="478840" y="355219"/>
                  </a:lnTo>
                  <a:lnTo>
                    <a:pt x="326656" y="355219"/>
                  </a:lnTo>
                  <a:lnTo>
                    <a:pt x="326656" y="278129"/>
                  </a:lnTo>
                  <a:lnTo>
                    <a:pt x="365721" y="267970"/>
                  </a:lnTo>
                  <a:lnTo>
                    <a:pt x="417487" y="87757"/>
                  </a:lnTo>
                  <a:lnTo>
                    <a:pt x="384505" y="77597"/>
                  </a:lnTo>
                  <a:lnTo>
                    <a:pt x="384505" y="0"/>
                  </a:lnTo>
                  <a:close/>
                </a:path>
                <a:path w="3385820" h="355600">
                  <a:moveTo>
                    <a:pt x="78612" y="0"/>
                  </a:moveTo>
                  <a:lnTo>
                    <a:pt x="225259" y="0"/>
                  </a:lnTo>
                  <a:lnTo>
                    <a:pt x="294284" y="57912"/>
                  </a:lnTo>
                  <a:lnTo>
                    <a:pt x="294284" y="124840"/>
                  </a:lnTo>
                  <a:lnTo>
                    <a:pt x="199377" y="124840"/>
                  </a:lnTo>
                  <a:lnTo>
                    <a:pt x="189229" y="87757"/>
                  </a:lnTo>
                  <a:lnTo>
                    <a:pt x="119202" y="87757"/>
                  </a:lnTo>
                  <a:lnTo>
                    <a:pt x="104482" y="99440"/>
                  </a:lnTo>
                  <a:lnTo>
                    <a:pt x="104482" y="255777"/>
                  </a:lnTo>
                  <a:lnTo>
                    <a:pt x="119710" y="267970"/>
                  </a:lnTo>
                  <a:lnTo>
                    <a:pt x="189229" y="267970"/>
                  </a:lnTo>
                  <a:lnTo>
                    <a:pt x="199377" y="230886"/>
                  </a:lnTo>
                  <a:lnTo>
                    <a:pt x="294284" y="230886"/>
                  </a:lnTo>
                  <a:lnTo>
                    <a:pt x="294284" y="295401"/>
                  </a:lnTo>
                  <a:lnTo>
                    <a:pt x="285309" y="302998"/>
                  </a:lnTo>
                  <a:lnTo>
                    <a:pt x="276312" y="310546"/>
                  </a:lnTo>
                  <a:lnTo>
                    <a:pt x="267293" y="318047"/>
                  </a:lnTo>
                  <a:lnTo>
                    <a:pt x="258254" y="325500"/>
                  </a:lnTo>
                  <a:lnTo>
                    <a:pt x="249208" y="332930"/>
                  </a:lnTo>
                  <a:lnTo>
                    <a:pt x="240187" y="340360"/>
                  </a:lnTo>
                  <a:lnTo>
                    <a:pt x="231192" y="347789"/>
                  </a:lnTo>
                  <a:lnTo>
                    <a:pt x="222224" y="355219"/>
                  </a:lnTo>
                  <a:lnTo>
                    <a:pt x="81661" y="355219"/>
                  </a:lnTo>
                  <a:lnTo>
                    <a:pt x="0" y="287274"/>
                  </a:lnTo>
                  <a:lnTo>
                    <a:pt x="0" y="65404"/>
                  </a:lnTo>
                  <a:lnTo>
                    <a:pt x="78612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43152" y="380238"/>
              <a:ext cx="205485" cy="100456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6898893" y="3707129"/>
            <a:ext cx="41459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latin typeface="Trebuchet MS"/>
                <a:cs typeface="Trebuchet MS"/>
              </a:rPr>
              <a:t>Также</a:t>
            </a:r>
            <a:r>
              <a:rPr sz="1200" spc="8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будет</a:t>
            </a:r>
            <a:r>
              <a:rPr sz="1200" spc="13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доработана</a:t>
            </a:r>
            <a:r>
              <a:rPr sz="1200" spc="10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система</a:t>
            </a:r>
            <a:r>
              <a:rPr sz="1200" spc="10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подсчета</a:t>
            </a:r>
            <a:r>
              <a:rPr sz="1200" spc="7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результатов, </a:t>
            </a:r>
            <a:r>
              <a:rPr sz="1200" spc="10" dirty="0">
                <a:latin typeface="Trebuchet MS"/>
                <a:cs typeface="Trebuchet MS"/>
              </a:rPr>
              <a:t>которая</a:t>
            </a:r>
            <a:r>
              <a:rPr sz="1200" spc="-3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будет</a:t>
            </a:r>
            <a:r>
              <a:rPr sz="1200" spc="3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приведена</a:t>
            </a:r>
            <a:r>
              <a:rPr sz="1200" spc="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в</a:t>
            </a:r>
            <a:r>
              <a:rPr sz="1200" spc="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соответствие</a:t>
            </a:r>
            <a:r>
              <a:rPr sz="1200" spc="-5" dirty="0">
                <a:latin typeface="Trebuchet MS"/>
                <a:cs typeface="Trebuchet MS"/>
              </a:rPr>
              <a:t> </a:t>
            </a:r>
            <a:r>
              <a:rPr sz="1200" spc="45" dirty="0">
                <a:latin typeface="Trebuchet MS"/>
                <a:cs typeface="Trebuchet MS"/>
              </a:rPr>
              <a:t>со</a:t>
            </a:r>
            <a:r>
              <a:rPr sz="120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спортивной системой.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16636" y="1322832"/>
            <a:ext cx="5241290" cy="5058410"/>
            <a:chOff x="516636" y="1322832"/>
            <a:chExt cx="5241290" cy="5058410"/>
          </a:xfrm>
        </p:grpSpPr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16636" y="1531620"/>
              <a:ext cx="5241036" cy="484936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27304" y="1322832"/>
              <a:ext cx="5230368" cy="19050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95600" y="3695700"/>
              <a:ext cx="749808" cy="19659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4864" y="3695700"/>
              <a:ext cx="749808" cy="19659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835651" y="3695700"/>
              <a:ext cx="749808" cy="196595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3218814" y="3714115"/>
            <a:ext cx="8509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97477" y="3714115"/>
            <a:ext cx="14478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12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138165" y="3714115"/>
            <a:ext cx="14478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34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898893" y="2148966"/>
            <a:ext cx="4112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35" dirty="0">
                <a:latin typeface="Trebuchet MS"/>
                <a:cs typeface="Trebuchet MS"/>
              </a:rPr>
              <a:t>В</a:t>
            </a:r>
            <a:r>
              <a:rPr sz="1200" spc="1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новом</a:t>
            </a:r>
            <a:r>
              <a:rPr sz="120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сезоне планируется</a:t>
            </a:r>
            <a:r>
              <a:rPr sz="1200" spc="-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доработка</a:t>
            </a:r>
            <a:r>
              <a:rPr sz="120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данных</a:t>
            </a:r>
            <a:r>
              <a:rPr sz="1200" spc="3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систем, </a:t>
            </a:r>
            <a:r>
              <a:rPr sz="1200" dirty="0">
                <a:latin typeface="Trebuchet MS"/>
                <a:cs typeface="Trebuchet MS"/>
              </a:rPr>
              <a:t>планируется</a:t>
            </a:r>
            <a:r>
              <a:rPr sz="1200" spc="114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внедрение</a:t>
            </a:r>
            <a:r>
              <a:rPr sz="1200" spc="16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системы</a:t>
            </a:r>
            <a:r>
              <a:rPr sz="1200" spc="14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автоматической </a:t>
            </a:r>
            <a:r>
              <a:rPr sz="1200" spc="10" dirty="0">
                <a:latin typeface="Trebuchet MS"/>
                <a:cs typeface="Trebuchet MS"/>
              </a:rPr>
              <a:t>модерации</a:t>
            </a:r>
            <a:r>
              <a:rPr sz="1200" spc="13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позывных.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310072" y="1692191"/>
            <a:ext cx="3957954" cy="2986405"/>
            <a:chOff x="4310072" y="1692191"/>
            <a:chExt cx="3957954" cy="2986405"/>
          </a:xfrm>
        </p:grpSpPr>
        <p:sp>
          <p:nvSpPr>
            <p:cNvPr id="31" name="object 31"/>
            <p:cNvSpPr/>
            <p:nvPr/>
          </p:nvSpPr>
          <p:spPr>
            <a:xfrm>
              <a:off x="4558412" y="4032987"/>
              <a:ext cx="3185795" cy="645160"/>
            </a:xfrm>
            <a:custGeom>
              <a:avLst/>
              <a:gdLst/>
              <a:ahLst/>
              <a:cxnLst/>
              <a:rect l="l" t="t" r="r" b="b"/>
              <a:pathLst>
                <a:path w="3185795" h="645160">
                  <a:moveTo>
                    <a:pt x="1239162" y="645140"/>
                  </a:moveTo>
                  <a:lnTo>
                    <a:pt x="629769" y="645140"/>
                  </a:lnTo>
                  <a:lnTo>
                    <a:pt x="0" y="19845"/>
                  </a:lnTo>
                  <a:lnTo>
                    <a:pt x="19996" y="0"/>
                  </a:lnTo>
                  <a:lnTo>
                    <a:pt x="641476" y="617104"/>
                  </a:lnTo>
                  <a:lnTo>
                    <a:pt x="1227455" y="617104"/>
                  </a:lnTo>
                  <a:lnTo>
                    <a:pt x="1469346" y="376840"/>
                  </a:lnTo>
                  <a:lnTo>
                    <a:pt x="3185677" y="376840"/>
                  </a:lnTo>
                  <a:lnTo>
                    <a:pt x="3185677" y="404877"/>
                  </a:lnTo>
                  <a:lnTo>
                    <a:pt x="1481132" y="404877"/>
                  </a:lnTo>
                  <a:lnTo>
                    <a:pt x="1239162" y="6451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386154" y="3867801"/>
              <a:ext cx="154824" cy="15371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4310062" y="3792270"/>
              <a:ext cx="2204720" cy="798830"/>
            </a:xfrm>
            <a:custGeom>
              <a:avLst/>
              <a:gdLst/>
              <a:ahLst/>
              <a:cxnLst/>
              <a:rect l="l" t="t" r="r" b="b"/>
              <a:pathLst>
                <a:path w="2204720" h="798829">
                  <a:moveTo>
                    <a:pt x="306997" y="152400"/>
                  </a:moveTo>
                  <a:lnTo>
                    <a:pt x="299148" y="104228"/>
                  </a:lnTo>
                  <a:lnTo>
                    <a:pt x="299021" y="103987"/>
                  </a:lnTo>
                  <a:lnTo>
                    <a:pt x="278752" y="65125"/>
                  </a:lnTo>
                  <a:lnTo>
                    <a:pt x="278752" y="152400"/>
                  </a:lnTo>
                  <a:lnTo>
                    <a:pt x="268884" y="200787"/>
                  </a:lnTo>
                  <a:lnTo>
                    <a:pt x="242049" y="240309"/>
                  </a:lnTo>
                  <a:lnTo>
                    <a:pt x="202234" y="266954"/>
                  </a:lnTo>
                  <a:lnTo>
                    <a:pt x="153504" y="276758"/>
                  </a:lnTo>
                  <a:lnTo>
                    <a:pt x="104711" y="266954"/>
                  </a:lnTo>
                  <a:lnTo>
                    <a:pt x="64909" y="240309"/>
                  </a:lnTo>
                  <a:lnTo>
                    <a:pt x="38074" y="200787"/>
                  </a:lnTo>
                  <a:lnTo>
                    <a:pt x="38036" y="200558"/>
                  </a:lnTo>
                  <a:lnTo>
                    <a:pt x="28244" y="152400"/>
                  </a:lnTo>
                  <a:lnTo>
                    <a:pt x="38087" y="103987"/>
                  </a:lnTo>
                  <a:lnTo>
                    <a:pt x="64922" y="64452"/>
                  </a:lnTo>
                  <a:lnTo>
                    <a:pt x="104749" y="37807"/>
                  </a:lnTo>
                  <a:lnTo>
                    <a:pt x="153504" y="28028"/>
                  </a:lnTo>
                  <a:lnTo>
                    <a:pt x="202260" y="37807"/>
                  </a:lnTo>
                  <a:lnTo>
                    <a:pt x="242074" y="64452"/>
                  </a:lnTo>
                  <a:lnTo>
                    <a:pt x="268909" y="103987"/>
                  </a:lnTo>
                  <a:lnTo>
                    <a:pt x="268960" y="104228"/>
                  </a:lnTo>
                  <a:lnTo>
                    <a:pt x="278752" y="152400"/>
                  </a:lnTo>
                  <a:lnTo>
                    <a:pt x="278752" y="65125"/>
                  </a:lnTo>
                  <a:lnTo>
                    <a:pt x="244068" y="29400"/>
                  </a:lnTo>
                  <a:lnTo>
                    <a:pt x="201853" y="7772"/>
                  </a:lnTo>
                  <a:lnTo>
                    <a:pt x="153504" y="0"/>
                  </a:lnTo>
                  <a:lnTo>
                    <a:pt x="104978" y="7772"/>
                  </a:lnTo>
                  <a:lnTo>
                    <a:pt x="62852" y="29400"/>
                  </a:lnTo>
                  <a:lnTo>
                    <a:pt x="29616" y="62395"/>
                  </a:lnTo>
                  <a:lnTo>
                    <a:pt x="7823" y="104228"/>
                  </a:lnTo>
                  <a:lnTo>
                    <a:pt x="0" y="152400"/>
                  </a:lnTo>
                  <a:lnTo>
                    <a:pt x="7823" y="200558"/>
                  </a:lnTo>
                  <a:lnTo>
                    <a:pt x="7950" y="200787"/>
                  </a:lnTo>
                  <a:lnTo>
                    <a:pt x="29616" y="242392"/>
                  </a:lnTo>
                  <a:lnTo>
                    <a:pt x="62852" y="275374"/>
                  </a:lnTo>
                  <a:lnTo>
                    <a:pt x="104978" y="297014"/>
                  </a:lnTo>
                  <a:lnTo>
                    <a:pt x="153504" y="304787"/>
                  </a:lnTo>
                  <a:lnTo>
                    <a:pt x="202018" y="297014"/>
                  </a:lnTo>
                  <a:lnTo>
                    <a:pt x="241477" y="276758"/>
                  </a:lnTo>
                  <a:lnTo>
                    <a:pt x="244157" y="275374"/>
                  </a:lnTo>
                  <a:lnTo>
                    <a:pt x="277380" y="242392"/>
                  </a:lnTo>
                  <a:lnTo>
                    <a:pt x="299173" y="200558"/>
                  </a:lnTo>
                  <a:lnTo>
                    <a:pt x="306997" y="152400"/>
                  </a:lnTo>
                  <a:close/>
                </a:path>
                <a:path w="2204720" h="798829">
                  <a:moveTo>
                    <a:pt x="1220457" y="791311"/>
                  </a:moveTo>
                  <a:lnTo>
                    <a:pt x="921219" y="791311"/>
                  </a:lnTo>
                  <a:lnTo>
                    <a:pt x="596544" y="468934"/>
                  </a:lnTo>
                  <a:lnTo>
                    <a:pt x="591527" y="473824"/>
                  </a:lnTo>
                  <a:lnTo>
                    <a:pt x="918298" y="798372"/>
                  </a:lnTo>
                  <a:lnTo>
                    <a:pt x="1220457" y="798372"/>
                  </a:lnTo>
                  <a:lnTo>
                    <a:pt x="1220457" y="791311"/>
                  </a:lnTo>
                  <a:close/>
                </a:path>
                <a:path w="2204720" h="798829">
                  <a:moveTo>
                    <a:pt x="2204161" y="692632"/>
                  </a:moveTo>
                  <a:lnTo>
                    <a:pt x="1769897" y="692632"/>
                  </a:lnTo>
                  <a:lnTo>
                    <a:pt x="1683359" y="778611"/>
                  </a:lnTo>
                  <a:lnTo>
                    <a:pt x="1688338" y="783615"/>
                  </a:lnTo>
                  <a:lnTo>
                    <a:pt x="1772907" y="699681"/>
                  </a:lnTo>
                  <a:lnTo>
                    <a:pt x="2204161" y="699681"/>
                  </a:lnTo>
                  <a:lnTo>
                    <a:pt x="2204161" y="6926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096761" y="4424933"/>
              <a:ext cx="1840864" cy="0"/>
            </a:xfrm>
            <a:custGeom>
              <a:avLst/>
              <a:gdLst/>
              <a:ahLst/>
              <a:cxnLst/>
              <a:rect l="l" t="t" r="r" b="b"/>
              <a:pathLst>
                <a:path w="1840865">
                  <a:moveTo>
                    <a:pt x="0" y="0"/>
                  </a:moveTo>
                  <a:lnTo>
                    <a:pt x="1840357" y="0"/>
                  </a:lnTo>
                </a:path>
              </a:pathLst>
            </a:custGeom>
            <a:ln w="2895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989819" y="1692191"/>
              <a:ext cx="3187700" cy="645160"/>
            </a:xfrm>
            <a:custGeom>
              <a:avLst/>
              <a:gdLst/>
              <a:ahLst/>
              <a:cxnLst/>
              <a:rect l="l" t="t" r="r" b="b"/>
              <a:pathLst>
                <a:path w="3187700" h="645160">
                  <a:moveTo>
                    <a:pt x="1239721" y="0"/>
                  </a:moveTo>
                  <a:lnTo>
                    <a:pt x="630053" y="0"/>
                  </a:lnTo>
                  <a:lnTo>
                    <a:pt x="0" y="625295"/>
                  </a:lnTo>
                  <a:lnTo>
                    <a:pt x="20005" y="645140"/>
                  </a:lnTo>
                  <a:lnTo>
                    <a:pt x="641765" y="28036"/>
                  </a:lnTo>
                  <a:lnTo>
                    <a:pt x="1228009" y="28036"/>
                  </a:lnTo>
                  <a:lnTo>
                    <a:pt x="1470009" y="268300"/>
                  </a:lnTo>
                  <a:lnTo>
                    <a:pt x="3187114" y="268300"/>
                  </a:lnTo>
                  <a:lnTo>
                    <a:pt x="3187114" y="240264"/>
                  </a:lnTo>
                  <a:lnTo>
                    <a:pt x="1481800" y="240263"/>
                  </a:lnTo>
                  <a:lnTo>
                    <a:pt x="1239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17484" y="2348805"/>
              <a:ext cx="154893" cy="153712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741367" y="1779688"/>
              <a:ext cx="2205355" cy="798830"/>
            </a:xfrm>
            <a:custGeom>
              <a:avLst/>
              <a:gdLst/>
              <a:ahLst/>
              <a:cxnLst/>
              <a:rect l="l" t="t" r="r" b="b"/>
              <a:pathLst>
                <a:path w="2205354" h="798830">
                  <a:moveTo>
                    <a:pt x="307124" y="645972"/>
                  </a:moveTo>
                  <a:lnTo>
                    <a:pt x="299300" y="597814"/>
                  </a:lnTo>
                  <a:lnTo>
                    <a:pt x="278879" y="558647"/>
                  </a:lnTo>
                  <a:lnTo>
                    <a:pt x="278879" y="645972"/>
                  </a:lnTo>
                  <a:lnTo>
                    <a:pt x="269074" y="694143"/>
                  </a:lnTo>
                  <a:lnTo>
                    <a:pt x="269024" y="694385"/>
                  </a:lnTo>
                  <a:lnTo>
                    <a:pt x="242163" y="733920"/>
                  </a:lnTo>
                  <a:lnTo>
                    <a:pt x="202336" y="760564"/>
                  </a:lnTo>
                  <a:lnTo>
                    <a:pt x="153555" y="770343"/>
                  </a:lnTo>
                  <a:lnTo>
                    <a:pt x="104787" y="760564"/>
                  </a:lnTo>
                  <a:lnTo>
                    <a:pt x="64947" y="733920"/>
                  </a:lnTo>
                  <a:lnTo>
                    <a:pt x="38087" y="694385"/>
                  </a:lnTo>
                  <a:lnTo>
                    <a:pt x="28244" y="645972"/>
                  </a:lnTo>
                  <a:lnTo>
                    <a:pt x="38036" y="597814"/>
                  </a:lnTo>
                  <a:lnTo>
                    <a:pt x="38087" y="597585"/>
                  </a:lnTo>
                  <a:lnTo>
                    <a:pt x="64935" y="558063"/>
                  </a:lnTo>
                  <a:lnTo>
                    <a:pt x="104749" y="531418"/>
                  </a:lnTo>
                  <a:lnTo>
                    <a:pt x="153555" y="521614"/>
                  </a:lnTo>
                  <a:lnTo>
                    <a:pt x="202323" y="531418"/>
                  </a:lnTo>
                  <a:lnTo>
                    <a:pt x="242138" y="558063"/>
                  </a:lnTo>
                  <a:lnTo>
                    <a:pt x="268998" y="597585"/>
                  </a:lnTo>
                  <a:lnTo>
                    <a:pt x="278879" y="645972"/>
                  </a:lnTo>
                  <a:lnTo>
                    <a:pt x="278879" y="558647"/>
                  </a:lnTo>
                  <a:lnTo>
                    <a:pt x="244259" y="522998"/>
                  </a:lnTo>
                  <a:lnTo>
                    <a:pt x="202095" y="501357"/>
                  </a:lnTo>
                  <a:lnTo>
                    <a:pt x="153555" y="493585"/>
                  </a:lnTo>
                  <a:lnTo>
                    <a:pt x="105016" y="501357"/>
                  </a:lnTo>
                  <a:lnTo>
                    <a:pt x="62865" y="522998"/>
                  </a:lnTo>
                  <a:lnTo>
                    <a:pt x="29629" y="555980"/>
                  </a:lnTo>
                  <a:lnTo>
                    <a:pt x="7937" y="597585"/>
                  </a:lnTo>
                  <a:lnTo>
                    <a:pt x="0" y="645972"/>
                  </a:lnTo>
                  <a:lnTo>
                    <a:pt x="7823" y="694143"/>
                  </a:lnTo>
                  <a:lnTo>
                    <a:pt x="29629" y="735977"/>
                  </a:lnTo>
                  <a:lnTo>
                    <a:pt x="62865" y="768972"/>
                  </a:lnTo>
                  <a:lnTo>
                    <a:pt x="105016" y="790600"/>
                  </a:lnTo>
                  <a:lnTo>
                    <a:pt x="153555" y="798372"/>
                  </a:lnTo>
                  <a:lnTo>
                    <a:pt x="201942" y="790600"/>
                  </a:lnTo>
                  <a:lnTo>
                    <a:pt x="241503" y="770343"/>
                  </a:lnTo>
                  <a:lnTo>
                    <a:pt x="244170" y="768972"/>
                  </a:lnTo>
                  <a:lnTo>
                    <a:pt x="277444" y="735977"/>
                  </a:lnTo>
                  <a:lnTo>
                    <a:pt x="299148" y="694385"/>
                  </a:lnTo>
                  <a:lnTo>
                    <a:pt x="299275" y="694143"/>
                  </a:lnTo>
                  <a:lnTo>
                    <a:pt x="307124" y="645972"/>
                  </a:lnTo>
                  <a:close/>
                </a:path>
                <a:path w="2205354" h="798830">
                  <a:moveTo>
                    <a:pt x="1221003" y="0"/>
                  </a:moveTo>
                  <a:lnTo>
                    <a:pt x="918705" y="0"/>
                  </a:lnTo>
                  <a:lnTo>
                    <a:pt x="591781" y="324548"/>
                  </a:lnTo>
                  <a:lnTo>
                    <a:pt x="596811" y="329438"/>
                  </a:lnTo>
                  <a:lnTo>
                    <a:pt x="921626" y="7061"/>
                  </a:lnTo>
                  <a:lnTo>
                    <a:pt x="1221003" y="7061"/>
                  </a:lnTo>
                  <a:lnTo>
                    <a:pt x="1221003" y="0"/>
                  </a:lnTo>
                  <a:close/>
                </a:path>
                <a:path w="2205354" h="798830">
                  <a:moveTo>
                    <a:pt x="2205139" y="98691"/>
                  </a:moveTo>
                  <a:lnTo>
                    <a:pt x="1773694" y="98691"/>
                  </a:lnTo>
                  <a:lnTo>
                    <a:pt x="1689100" y="14757"/>
                  </a:lnTo>
                  <a:lnTo>
                    <a:pt x="1684108" y="19761"/>
                  </a:lnTo>
                  <a:lnTo>
                    <a:pt x="1770684" y="105740"/>
                  </a:lnTo>
                  <a:lnTo>
                    <a:pt x="2205139" y="105740"/>
                  </a:lnTo>
                  <a:lnTo>
                    <a:pt x="2205139" y="986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159496" y="1888235"/>
              <a:ext cx="108203" cy="10820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914132" y="4369307"/>
              <a:ext cx="108203" cy="108204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4160908" y="258495"/>
            <a:ext cx="7516495" cy="636270"/>
            <a:chOff x="4160908" y="258495"/>
            <a:chExt cx="7516495" cy="636270"/>
          </a:xfrm>
        </p:grpSpPr>
        <p:sp>
          <p:nvSpPr>
            <p:cNvPr id="41" name="object 41"/>
            <p:cNvSpPr/>
            <p:nvPr/>
          </p:nvSpPr>
          <p:spPr>
            <a:xfrm>
              <a:off x="4160908" y="466304"/>
              <a:ext cx="2632710" cy="428625"/>
            </a:xfrm>
            <a:custGeom>
              <a:avLst/>
              <a:gdLst/>
              <a:ahLst/>
              <a:cxnLst/>
              <a:rect l="l" t="t" r="r" b="b"/>
              <a:pathLst>
                <a:path w="2632709" h="428625">
                  <a:moveTo>
                    <a:pt x="1687791" y="428134"/>
                  </a:moveTo>
                  <a:lnTo>
                    <a:pt x="2216293" y="428134"/>
                  </a:lnTo>
                  <a:lnTo>
                    <a:pt x="2632194" y="17098"/>
                  </a:lnTo>
                  <a:lnTo>
                    <a:pt x="2614886" y="0"/>
                  </a:lnTo>
                  <a:lnTo>
                    <a:pt x="2206120" y="403977"/>
                  </a:lnTo>
                  <a:lnTo>
                    <a:pt x="1697995" y="403977"/>
                  </a:lnTo>
                  <a:lnTo>
                    <a:pt x="1488268" y="196604"/>
                  </a:lnTo>
                  <a:lnTo>
                    <a:pt x="0" y="196605"/>
                  </a:lnTo>
                  <a:lnTo>
                    <a:pt x="0" y="220850"/>
                  </a:lnTo>
                  <a:lnTo>
                    <a:pt x="1478065" y="220849"/>
                  </a:lnTo>
                  <a:lnTo>
                    <a:pt x="1687791" y="4281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808266" y="323737"/>
              <a:ext cx="134173" cy="132601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676800" y="258508"/>
              <a:ext cx="2332355" cy="575310"/>
            </a:xfrm>
            <a:custGeom>
              <a:avLst/>
              <a:gdLst/>
              <a:ahLst/>
              <a:cxnLst/>
              <a:rect l="l" t="t" r="r" b="b"/>
              <a:pathLst>
                <a:path w="2332354" h="575310">
                  <a:moveTo>
                    <a:pt x="741045" y="243420"/>
                  </a:moveTo>
                  <a:lnTo>
                    <a:pt x="173088" y="243420"/>
                  </a:lnTo>
                  <a:lnTo>
                    <a:pt x="0" y="414375"/>
                  </a:lnTo>
                  <a:lnTo>
                    <a:pt x="4394" y="418693"/>
                  </a:lnTo>
                  <a:lnTo>
                    <a:pt x="175615" y="249415"/>
                  </a:lnTo>
                  <a:lnTo>
                    <a:pt x="741045" y="249415"/>
                  </a:lnTo>
                  <a:lnTo>
                    <a:pt x="741045" y="243420"/>
                  </a:lnTo>
                  <a:close/>
                </a:path>
                <a:path w="2332354" h="575310">
                  <a:moveTo>
                    <a:pt x="1300441" y="476973"/>
                  </a:moveTo>
                  <a:lnTo>
                    <a:pt x="1224915" y="405904"/>
                  </a:lnTo>
                  <a:lnTo>
                    <a:pt x="1063155" y="405904"/>
                  </a:lnTo>
                  <a:lnTo>
                    <a:pt x="1138745" y="476973"/>
                  </a:lnTo>
                  <a:lnTo>
                    <a:pt x="1300441" y="476973"/>
                  </a:lnTo>
                  <a:close/>
                </a:path>
                <a:path w="2332354" h="575310">
                  <a:moveTo>
                    <a:pt x="1386014" y="574929"/>
                  </a:moveTo>
                  <a:lnTo>
                    <a:pt x="1313916" y="503859"/>
                  </a:lnTo>
                  <a:lnTo>
                    <a:pt x="1152156" y="503859"/>
                  </a:lnTo>
                  <a:lnTo>
                    <a:pt x="1224330" y="574929"/>
                  </a:lnTo>
                  <a:lnTo>
                    <a:pt x="1386014" y="574929"/>
                  </a:lnTo>
                  <a:close/>
                </a:path>
                <a:path w="2332354" h="575310">
                  <a:moveTo>
                    <a:pt x="1613687" y="559054"/>
                  </a:moveTo>
                  <a:lnTo>
                    <a:pt x="1481201" y="559054"/>
                  </a:lnTo>
                  <a:lnTo>
                    <a:pt x="1239735" y="320471"/>
                  </a:lnTo>
                  <a:lnTo>
                    <a:pt x="461759" y="320471"/>
                  </a:lnTo>
                  <a:lnTo>
                    <a:pt x="461759" y="326478"/>
                  </a:lnTo>
                  <a:lnTo>
                    <a:pt x="1237208" y="326478"/>
                  </a:lnTo>
                  <a:lnTo>
                    <a:pt x="1478584" y="565048"/>
                  </a:lnTo>
                  <a:lnTo>
                    <a:pt x="1613687" y="565048"/>
                  </a:lnTo>
                  <a:lnTo>
                    <a:pt x="1613687" y="559054"/>
                  </a:lnTo>
                  <a:close/>
                </a:path>
                <a:path w="2332354" h="575310">
                  <a:moveTo>
                    <a:pt x="2331732" y="131457"/>
                  </a:moveTo>
                  <a:lnTo>
                    <a:pt x="2324963" y="89954"/>
                  </a:lnTo>
                  <a:lnTo>
                    <a:pt x="2307298" y="56210"/>
                  </a:lnTo>
                  <a:lnTo>
                    <a:pt x="2307298" y="131457"/>
                  </a:lnTo>
                  <a:lnTo>
                    <a:pt x="2298789" y="173113"/>
                  </a:lnTo>
                  <a:lnTo>
                    <a:pt x="2298763" y="173253"/>
                  </a:lnTo>
                  <a:lnTo>
                    <a:pt x="2275484" y="207378"/>
                  </a:lnTo>
                  <a:lnTo>
                    <a:pt x="2240940" y="230390"/>
                  </a:lnTo>
                  <a:lnTo>
                    <a:pt x="2198636" y="238836"/>
                  </a:lnTo>
                  <a:lnTo>
                    <a:pt x="2156371" y="230390"/>
                  </a:lnTo>
                  <a:lnTo>
                    <a:pt x="2121839" y="207378"/>
                  </a:lnTo>
                  <a:lnTo>
                    <a:pt x="2098560" y="173253"/>
                  </a:lnTo>
                  <a:lnTo>
                    <a:pt x="2089988" y="131457"/>
                  </a:lnTo>
                  <a:lnTo>
                    <a:pt x="2098459" y="89954"/>
                  </a:lnTo>
                  <a:lnTo>
                    <a:pt x="2098522" y="89649"/>
                  </a:lnTo>
                  <a:lnTo>
                    <a:pt x="2121801" y="55511"/>
                  </a:lnTo>
                  <a:lnTo>
                    <a:pt x="2156333" y="32499"/>
                  </a:lnTo>
                  <a:lnTo>
                    <a:pt x="2198636" y="24066"/>
                  </a:lnTo>
                  <a:lnTo>
                    <a:pt x="2240940" y="32499"/>
                  </a:lnTo>
                  <a:lnTo>
                    <a:pt x="2275484" y="55511"/>
                  </a:lnTo>
                  <a:lnTo>
                    <a:pt x="2298763" y="89649"/>
                  </a:lnTo>
                  <a:lnTo>
                    <a:pt x="2307298" y="131457"/>
                  </a:lnTo>
                  <a:lnTo>
                    <a:pt x="2307298" y="56210"/>
                  </a:lnTo>
                  <a:lnTo>
                    <a:pt x="2306066" y="53848"/>
                  </a:lnTo>
                  <a:lnTo>
                    <a:pt x="2277249" y="25374"/>
                  </a:lnTo>
                  <a:lnTo>
                    <a:pt x="2240711" y="6705"/>
                  </a:lnTo>
                  <a:lnTo>
                    <a:pt x="2198636" y="0"/>
                  </a:lnTo>
                  <a:lnTo>
                    <a:pt x="2156688" y="6705"/>
                  </a:lnTo>
                  <a:lnTo>
                    <a:pt x="2122665" y="24066"/>
                  </a:lnTo>
                  <a:lnTo>
                    <a:pt x="2120100" y="25374"/>
                  </a:lnTo>
                  <a:lnTo>
                    <a:pt x="2091283" y="53848"/>
                  </a:lnTo>
                  <a:lnTo>
                    <a:pt x="2072360" y="89954"/>
                  </a:lnTo>
                  <a:lnTo>
                    <a:pt x="2065553" y="131457"/>
                  </a:lnTo>
                  <a:lnTo>
                    <a:pt x="2072322" y="173113"/>
                  </a:lnTo>
                  <a:lnTo>
                    <a:pt x="2091220" y="209219"/>
                  </a:lnTo>
                  <a:lnTo>
                    <a:pt x="2120036" y="237693"/>
                  </a:lnTo>
                  <a:lnTo>
                    <a:pt x="2156574" y="256374"/>
                  </a:lnTo>
                  <a:lnTo>
                    <a:pt x="2198636" y="263080"/>
                  </a:lnTo>
                  <a:lnTo>
                    <a:pt x="2240711" y="256374"/>
                  </a:lnTo>
                  <a:lnTo>
                    <a:pt x="2277249" y="237693"/>
                  </a:lnTo>
                  <a:lnTo>
                    <a:pt x="2306066" y="209219"/>
                  </a:lnTo>
                  <a:lnTo>
                    <a:pt x="2324887" y="173253"/>
                  </a:lnTo>
                  <a:lnTo>
                    <a:pt x="2324963" y="173113"/>
                  </a:lnTo>
                  <a:lnTo>
                    <a:pt x="2331732" y="1314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017258" y="404622"/>
              <a:ext cx="4660265" cy="0"/>
            </a:xfrm>
            <a:custGeom>
              <a:avLst/>
              <a:gdLst/>
              <a:ahLst/>
              <a:cxnLst/>
              <a:rect l="l" t="t" r="r" b="b"/>
              <a:pathLst>
                <a:path w="4660265">
                  <a:moveTo>
                    <a:pt x="0" y="0"/>
                  </a:moveTo>
                  <a:lnTo>
                    <a:pt x="4659884" y="0"/>
                  </a:lnTo>
                </a:path>
              </a:pathLst>
            </a:custGeom>
            <a:ln w="228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0484041" y="517804"/>
              <a:ext cx="1181735" cy="133350"/>
            </a:xfrm>
            <a:custGeom>
              <a:avLst/>
              <a:gdLst/>
              <a:ahLst/>
              <a:cxnLst/>
              <a:rect l="l" t="t" r="r" b="b"/>
              <a:pathLst>
                <a:path w="1181734" h="133350">
                  <a:moveTo>
                    <a:pt x="294614" y="132842"/>
                  </a:moveTo>
                  <a:lnTo>
                    <a:pt x="158915" y="0"/>
                  </a:lnTo>
                  <a:lnTo>
                    <a:pt x="0" y="0"/>
                  </a:lnTo>
                  <a:lnTo>
                    <a:pt x="135699" y="132842"/>
                  </a:lnTo>
                  <a:lnTo>
                    <a:pt x="294614" y="132842"/>
                  </a:lnTo>
                  <a:close/>
                </a:path>
                <a:path w="1181734" h="133350">
                  <a:moveTo>
                    <a:pt x="516229" y="132842"/>
                  </a:moveTo>
                  <a:lnTo>
                    <a:pt x="380542" y="0"/>
                  </a:lnTo>
                  <a:lnTo>
                    <a:pt x="221640" y="0"/>
                  </a:lnTo>
                  <a:lnTo>
                    <a:pt x="357339" y="132842"/>
                  </a:lnTo>
                  <a:lnTo>
                    <a:pt x="516229" y="132842"/>
                  </a:lnTo>
                  <a:close/>
                </a:path>
                <a:path w="1181734" h="133350">
                  <a:moveTo>
                    <a:pt x="737895" y="132842"/>
                  </a:moveTo>
                  <a:lnTo>
                    <a:pt x="602195" y="0"/>
                  </a:lnTo>
                  <a:lnTo>
                    <a:pt x="443280" y="0"/>
                  </a:lnTo>
                  <a:lnTo>
                    <a:pt x="579005" y="132842"/>
                  </a:lnTo>
                  <a:lnTo>
                    <a:pt x="737895" y="132842"/>
                  </a:lnTo>
                  <a:close/>
                </a:path>
                <a:path w="1181734" h="133350">
                  <a:moveTo>
                    <a:pt x="959510" y="132842"/>
                  </a:moveTo>
                  <a:lnTo>
                    <a:pt x="823823" y="0"/>
                  </a:lnTo>
                  <a:lnTo>
                    <a:pt x="664933" y="0"/>
                  </a:lnTo>
                  <a:lnTo>
                    <a:pt x="800633" y="132842"/>
                  </a:lnTo>
                  <a:lnTo>
                    <a:pt x="959510" y="132842"/>
                  </a:lnTo>
                  <a:close/>
                </a:path>
                <a:path w="1181734" h="133350">
                  <a:moveTo>
                    <a:pt x="1181176" y="132842"/>
                  </a:moveTo>
                  <a:lnTo>
                    <a:pt x="1045451" y="0"/>
                  </a:lnTo>
                  <a:lnTo>
                    <a:pt x="886561" y="0"/>
                  </a:lnTo>
                  <a:lnTo>
                    <a:pt x="1022261" y="132842"/>
                  </a:lnTo>
                  <a:lnTo>
                    <a:pt x="1181176" y="1328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898893" y="5108194"/>
            <a:ext cx="41084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FFFFFF"/>
                </a:solidFill>
                <a:latin typeface="Trebuchet MS"/>
                <a:cs typeface="Trebuchet MS"/>
              </a:rPr>
              <a:t>На</a:t>
            </a:r>
            <a:r>
              <a:rPr sz="12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сегодняшний</a:t>
            </a:r>
            <a:r>
              <a:rPr sz="1200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день</a:t>
            </a:r>
            <a:r>
              <a:rPr sz="12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FFFFFF"/>
                </a:solidFill>
                <a:latin typeface="Trebuchet MS"/>
                <a:cs typeface="Trebuchet MS"/>
              </a:rPr>
              <a:t>участники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при</a:t>
            </a:r>
            <a:r>
              <a:rPr sz="12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регистрации</a:t>
            </a:r>
            <a:r>
              <a:rPr sz="12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могут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выбрать</a:t>
            </a:r>
            <a:r>
              <a:rPr sz="1200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себе</a:t>
            </a:r>
            <a:r>
              <a:rPr sz="1200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цифровой</a:t>
            </a:r>
            <a:r>
              <a:rPr sz="12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аватар</a:t>
            </a:r>
            <a:r>
              <a:rPr sz="12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1200" spc="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позывной.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1616563" y="6471818"/>
            <a:ext cx="155448" cy="1432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0040" y="891565"/>
            <a:ext cx="4302760" cy="696595"/>
            <a:chOff x="320040" y="891565"/>
            <a:chExt cx="4302760" cy="6965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0040" y="891565"/>
              <a:ext cx="4302252" cy="69656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7680" y="1024140"/>
              <a:ext cx="3973829" cy="43813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5112" y="1051572"/>
              <a:ext cx="3918966" cy="383273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55869" y="690626"/>
            <a:ext cx="113283" cy="8178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31769" y="690626"/>
            <a:ext cx="113283" cy="8178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64741" y="688594"/>
            <a:ext cx="111760" cy="83311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2301113" y="491490"/>
            <a:ext cx="3498215" cy="355600"/>
          </a:xfrm>
          <a:custGeom>
            <a:avLst/>
            <a:gdLst/>
            <a:ahLst/>
            <a:cxnLst/>
            <a:rect l="l" t="t" r="r" b="b"/>
            <a:pathLst>
              <a:path w="3498215" h="355600">
                <a:moveTo>
                  <a:pt x="3235325" y="0"/>
                </a:moveTo>
                <a:lnTo>
                  <a:pt x="3390646" y="0"/>
                </a:lnTo>
                <a:lnTo>
                  <a:pt x="3459607" y="57785"/>
                </a:lnTo>
                <a:lnTo>
                  <a:pt x="3459607" y="267462"/>
                </a:lnTo>
                <a:lnTo>
                  <a:pt x="3498215" y="277622"/>
                </a:lnTo>
                <a:lnTo>
                  <a:pt x="3498215" y="355092"/>
                </a:lnTo>
                <a:lnTo>
                  <a:pt x="3379978" y="355092"/>
                </a:lnTo>
                <a:lnTo>
                  <a:pt x="3369817" y="327279"/>
                </a:lnTo>
                <a:lnTo>
                  <a:pt x="3336290" y="355092"/>
                </a:lnTo>
                <a:lnTo>
                  <a:pt x="3234816" y="355092"/>
                </a:lnTo>
                <a:lnTo>
                  <a:pt x="3162300" y="295275"/>
                </a:lnTo>
                <a:lnTo>
                  <a:pt x="3162300" y="198882"/>
                </a:lnTo>
                <a:lnTo>
                  <a:pt x="3221609" y="152654"/>
                </a:lnTo>
                <a:lnTo>
                  <a:pt x="3355086" y="131825"/>
                </a:lnTo>
                <a:lnTo>
                  <a:pt x="3355086" y="97917"/>
                </a:lnTo>
                <a:lnTo>
                  <a:pt x="3341878" y="87757"/>
                </a:lnTo>
                <a:lnTo>
                  <a:pt x="3271266" y="87757"/>
                </a:lnTo>
                <a:lnTo>
                  <a:pt x="3261106" y="124713"/>
                </a:lnTo>
                <a:lnTo>
                  <a:pt x="3166364" y="124713"/>
                </a:lnTo>
                <a:lnTo>
                  <a:pt x="3166364" y="57785"/>
                </a:lnTo>
                <a:lnTo>
                  <a:pt x="3235325" y="0"/>
                </a:lnTo>
                <a:close/>
              </a:path>
              <a:path w="3498215" h="355600">
                <a:moveTo>
                  <a:pt x="2755391" y="0"/>
                </a:moveTo>
                <a:lnTo>
                  <a:pt x="2926841" y="0"/>
                </a:lnTo>
                <a:lnTo>
                  <a:pt x="2926841" y="77597"/>
                </a:lnTo>
                <a:lnTo>
                  <a:pt x="2902458" y="87757"/>
                </a:lnTo>
                <a:lnTo>
                  <a:pt x="2902458" y="156718"/>
                </a:lnTo>
                <a:lnTo>
                  <a:pt x="2981706" y="87757"/>
                </a:lnTo>
                <a:lnTo>
                  <a:pt x="2956814" y="77597"/>
                </a:lnTo>
                <a:lnTo>
                  <a:pt x="2956814" y="0"/>
                </a:lnTo>
                <a:lnTo>
                  <a:pt x="3126232" y="0"/>
                </a:lnTo>
                <a:lnTo>
                  <a:pt x="3126232" y="77597"/>
                </a:lnTo>
                <a:lnTo>
                  <a:pt x="3077083" y="87757"/>
                </a:lnTo>
                <a:lnTo>
                  <a:pt x="3019679" y="135382"/>
                </a:lnTo>
                <a:lnTo>
                  <a:pt x="3090291" y="267970"/>
                </a:lnTo>
                <a:lnTo>
                  <a:pt x="3126232" y="278130"/>
                </a:lnTo>
                <a:lnTo>
                  <a:pt x="3126232" y="355092"/>
                </a:lnTo>
                <a:lnTo>
                  <a:pt x="2957322" y="355092"/>
                </a:lnTo>
                <a:lnTo>
                  <a:pt x="2957322" y="278130"/>
                </a:lnTo>
                <a:lnTo>
                  <a:pt x="2982722" y="267970"/>
                </a:lnTo>
                <a:lnTo>
                  <a:pt x="2943098" y="196850"/>
                </a:lnTo>
                <a:lnTo>
                  <a:pt x="2902458" y="230886"/>
                </a:lnTo>
                <a:lnTo>
                  <a:pt x="2902458" y="267970"/>
                </a:lnTo>
                <a:lnTo>
                  <a:pt x="2927858" y="278130"/>
                </a:lnTo>
                <a:lnTo>
                  <a:pt x="2927858" y="355092"/>
                </a:lnTo>
                <a:lnTo>
                  <a:pt x="2755391" y="355092"/>
                </a:lnTo>
                <a:lnTo>
                  <a:pt x="2755391" y="278130"/>
                </a:lnTo>
                <a:lnTo>
                  <a:pt x="2793873" y="267970"/>
                </a:lnTo>
                <a:lnTo>
                  <a:pt x="2793873" y="87757"/>
                </a:lnTo>
                <a:lnTo>
                  <a:pt x="2755391" y="77597"/>
                </a:lnTo>
                <a:lnTo>
                  <a:pt x="2755391" y="0"/>
                </a:lnTo>
                <a:close/>
              </a:path>
              <a:path w="3498215" h="355600">
                <a:moveTo>
                  <a:pt x="2336291" y="0"/>
                </a:moveTo>
                <a:lnTo>
                  <a:pt x="2503170" y="0"/>
                </a:lnTo>
                <a:lnTo>
                  <a:pt x="2503170" y="77597"/>
                </a:lnTo>
                <a:lnTo>
                  <a:pt x="2479802" y="87757"/>
                </a:lnTo>
                <a:lnTo>
                  <a:pt x="2479802" y="175513"/>
                </a:lnTo>
                <a:lnTo>
                  <a:pt x="2565654" y="94361"/>
                </a:lnTo>
                <a:lnTo>
                  <a:pt x="2565654" y="87757"/>
                </a:lnTo>
                <a:lnTo>
                  <a:pt x="2542794" y="77597"/>
                </a:lnTo>
                <a:lnTo>
                  <a:pt x="2542794" y="0"/>
                </a:lnTo>
                <a:lnTo>
                  <a:pt x="2709672" y="0"/>
                </a:lnTo>
                <a:lnTo>
                  <a:pt x="2709672" y="77597"/>
                </a:lnTo>
                <a:lnTo>
                  <a:pt x="2671191" y="87757"/>
                </a:lnTo>
                <a:lnTo>
                  <a:pt x="2671191" y="267970"/>
                </a:lnTo>
                <a:lnTo>
                  <a:pt x="2709672" y="278130"/>
                </a:lnTo>
                <a:lnTo>
                  <a:pt x="2709672" y="355092"/>
                </a:lnTo>
                <a:lnTo>
                  <a:pt x="2542794" y="355092"/>
                </a:lnTo>
                <a:lnTo>
                  <a:pt x="2542794" y="278130"/>
                </a:lnTo>
                <a:lnTo>
                  <a:pt x="2565654" y="267970"/>
                </a:lnTo>
                <a:lnTo>
                  <a:pt x="2565654" y="180594"/>
                </a:lnTo>
                <a:lnTo>
                  <a:pt x="2479802" y="261874"/>
                </a:lnTo>
                <a:lnTo>
                  <a:pt x="2479802" y="267970"/>
                </a:lnTo>
                <a:lnTo>
                  <a:pt x="2503170" y="278130"/>
                </a:lnTo>
                <a:lnTo>
                  <a:pt x="2503170" y="355092"/>
                </a:lnTo>
                <a:lnTo>
                  <a:pt x="2336291" y="355092"/>
                </a:lnTo>
                <a:lnTo>
                  <a:pt x="2336291" y="278130"/>
                </a:lnTo>
                <a:lnTo>
                  <a:pt x="2374773" y="267970"/>
                </a:lnTo>
                <a:lnTo>
                  <a:pt x="2374773" y="87757"/>
                </a:lnTo>
                <a:lnTo>
                  <a:pt x="2336291" y="77597"/>
                </a:lnTo>
                <a:lnTo>
                  <a:pt x="2336291" y="0"/>
                </a:lnTo>
                <a:close/>
              </a:path>
              <a:path w="3498215" h="355600">
                <a:moveTo>
                  <a:pt x="1917191" y="0"/>
                </a:moveTo>
                <a:lnTo>
                  <a:pt x="2084070" y="0"/>
                </a:lnTo>
                <a:lnTo>
                  <a:pt x="2084070" y="77597"/>
                </a:lnTo>
                <a:lnTo>
                  <a:pt x="2060702" y="87757"/>
                </a:lnTo>
                <a:lnTo>
                  <a:pt x="2060702" y="145161"/>
                </a:lnTo>
                <a:lnTo>
                  <a:pt x="2146554" y="145161"/>
                </a:lnTo>
                <a:lnTo>
                  <a:pt x="2146554" y="87757"/>
                </a:lnTo>
                <a:lnTo>
                  <a:pt x="2123694" y="77597"/>
                </a:lnTo>
                <a:lnTo>
                  <a:pt x="2123694" y="0"/>
                </a:lnTo>
                <a:lnTo>
                  <a:pt x="2290572" y="0"/>
                </a:lnTo>
                <a:lnTo>
                  <a:pt x="2290572" y="77597"/>
                </a:lnTo>
                <a:lnTo>
                  <a:pt x="2252091" y="87757"/>
                </a:lnTo>
                <a:lnTo>
                  <a:pt x="2252091" y="267970"/>
                </a:lnTo>
                <a:lnTo>
                  <a:pt x="2290572" y="278130"/>
                </a:lnTo>
                <a:lnTo>
                  <a:pt x="2290572" y="355092"/>
                </a:lnTo>
                <a:lnTo>
                  <a:pt x="2123694" y="355092"/>
                </a:lnTo>
                <a:lnTo>
                  <a:pt x="2123694" y="278130"/>
                </a:lnTo>
                <a:lnTo>
                  <a:pt x="2146554" y="267970"/>
                </a:lnTo>
                <a:lnTo>
                  <a:pt x="2146554" y="205994"/>
                </a:lnTo>
                <a:lnTo>
                  <a:pt x="2060702" y="205994"/>
                </a:lnTo>
                <a:lnTo>
                  <a:pt x="2060702" y="267970"/>
                </a:lnTo>
                <a:lnTo>
                  <a:pt x="2084070" y="278130"/>
                </a:lnTo>
                <a:lnTo>
                  <a:pt x="2084070" y="355092"/>
                </a:lnTo>
                <a:lnTo>
                  <a:pt x="1917191" y="355092"/>
                </a:lnTo>
                <a:lnTo>
                  <a:pt x="1917191" y="278130"/>
                </a:lnTo>
                <a:lnTo>
                  <a:pt x="1955673" y="267970"/>
                </a:lnTo>
                <a:lnTo>
                  <a:pt x="1955673" y="87757"/>
                </a:lnTo>
                <a:lnTo>
                  <a:pt x="1917191" y="77597"/>
                </a:lnTo>
                <a:lnTo>
                  <a:pt x="1917191" y="0"/>
                </a:lnTo>
                <a:close/>
              </a:path>
              <a:path w="3498215" h="355600">
                <a:moveTo>
                  <a:pt x="1533144" y="0"/>
                </a:moveTo>
                <a:lnTo>
                  <a:pt x="1886331" y="0"/>
                </a:lnTo>
                <a:lnTo>
                  <a:pt x="1886331" y="146558"/>
                </a:lnTo>
                <a:lnTo>
                  <a:pt x="1811654" y="146558"/>
                </a:lnTo>
                <a:lnTo>
                  <a:pt x="1801495" y="82169"/>
                </a:lnTo>
                <a:lnTo>
                  <a:pt x="1762506" y="82169"/>
                </a:lnTo>
                <a:lnTo>
                  <a:pt x="1762506" y="267970"/>
                </a:lnTo>
                <a:lnTo>
                  <a:pt x="1806066" y="278130"/>
                </a:lnTo>
                <a:lnTo>
                  <a:pt x="1806066" y="355092"/>
                </a:lnTo>
                <a:lnTo>
                  <a:pt x="1614297" y="355092"/>
                </a:lnTo>
                <a:lnTo>
                  <a:pt x="1614297" y="278130"/>
                </a:lnTo>
                <a:lnTo>
                  <a:pt x="1657477" y="267970"/>
                </a:lnTo>
                <a:lnTo>
                  <a:pt x="1657477" y="82169"/>
                </a:lnTo>
                <a:lnTo>
                  <a:pt x="1618361" y="82169"/>
                </a:lnTo>
                <a:lnTo>
                  <a:pt x="1608201" y="146558"/>
                </a:lnTo>
                <a:lnTo>
                  <a:pt x="1533144" y="146558"/>
                </a:lnTo>
                <a:lnTo>
                  <a:pt x="1533144" y="0"/>
                </a:lnTo>
                <a:close/>
              </a:path>
              <a:path w="3498215" h="355600">
                <a:moveTo>
                  <a:pt x="1285621" y="0"/>
                </a:moveTo>
                <a:lnTo>
                  <a:pt x="1432178" y="0"/>
                </a:lnTo>
                <a:lnTo>
                  <a:pt x="1501266" y="57785"/>
                </a:lnTo>
                <a:lnTo>
                  <a:pt x="1501266" y="124713"/>
                </a:lnTo>
                <a:lnTo>
                  <a:pt x="1406398" y="124713"/>
                </a:lnTo>
                <a:lnTo>
                  <a:pt x="1396238" y="87757"/>
                </a:lnTo>
                <a:lnTo>
                  <a:pt x="1326134" y="87757"/>
                </a:lnTo>
                <a:lnTo>
                  <a:pt x="1311402" y="99440"/>
                </a:lnTo>
                <a:lnTo>
                  <a:pt x="1311402" y="255777"/>
                </a:lnTo>
                <a:lnTo>
                  <a:pt x="1326641" y="267970"/>
                </a:lnTo>
                <a:lnTo>
                  <a:pt x="1396238" y="267970"/>
                </a:lnTo>
                <a:lnTo>
                  <a:pt x="1406398" y="230886"/>
                </a:lnTo>
                <a:lnTo>
                  <a:pt x="1501266" y="230886"/>
                </a:lnTo>
                <a:lnTo>
                  <a:pt x="1501266" y="295275"/>
                </a:lnTo>
                <a:lnTo>
                  <a:pt x="1492291" y="302871"/>
                </a:lnTo>
                <a:lnTo>
                  <a:pt x="1483280" y="310419"/>
                </a:lnTo>
                <a:lnTo>
                  <a:pt x="1474245" y="317920"/>
                </a:lnTo>
                <a:lnTo>
                  <a:pt x="1465199" y="325374"/>
                </a:lnTo>
                <a:lnTo>
                  <a:pt x="1456170" y="332874"/>
                </a:lnTo>
                <a:lnTo>
                  <a:pt x="1447164" y="340328"/>
                </a:lnTo>
                <a:lnTo>
                  <a:pt x="1438159" y="347733"/>
                </a:lnTo>
                <a:lnTo>
                  <a:pt x="1429131" y="355092"/>
                </a:lnTo>
                <a:lnTo>
                  <a:pt x="1288669" y="355092"/>
                </a:lnTo>
                <a:lnTo>
                  <a:pt x="1207008" y="287147"/>
                </a:lnTo>
                <a:lnTo>
                  <a:pt x="1207008" y="65405"/>
                </a:lnTo>
                <a:lnTo>
                  <a:pt x="1285621" y="0"/>
                </a:lnTo>
                <a:close/>
              </a:path>
              <a:path w="3498215" h="355600">
                <a:moveTo>
                  <a:pt x="911225" y="0"/>
                </a:moveTo>
                <a:lnTo>
                  <a:pt x="1066546" y="0"/>
                </a:lnTo>
                <a:lnTo>
                  <a:pt x="1135507" y="57785"/>
                </a:lnTo>
                <a:lnTo>
                  <a:pt x="1135507" y="267462"/>
                </a:lnTo>
                <a:lnTo>
                  <a:pt x="1174114" y="277622"/>
                </a:lnTo>
                <a:lnTo>
                  <a:pt x="1174114" y="355092"/>
                </a:lnTo>
                <a:lnTo>
                  <a:pt x="1055877" y="355092"/>
                </a:lnTo>
                <a:lnTo>
                  <a:pt x="1045717" y="327279"/>
                </a:lnTo>
                <a:lnTo>
                  <a:pt x="1012189" y="355092"/>
                </a:lnTo>
                <a:lnTo>
                  <a:pt x="910717" y="355092"/>
                </a:lnTo>
                <a:lnTo>
                  <a:pt x="838200" y="295275"/>
                </a:lnTo>
                <a:lnTo>
                  <a:pt x="838200" y="198882"/>
                </a:lnTo>
                <a:lnTo>
                  <a:pt x="897509" y="152654"/>
                </a:lnTo>
                <a:lnTo>
                  <a:pt x="1030986" y="131825"/>
                </a:lnTo>
                <a:lnTo>
                  <a:pt x="1030986" y="97917"/>
                </a:lnTo>
                <a:lnTo>
                  <a:pt x="1017777" y="87757"/>
                </a:lnTo>
                <a:lnTo>
                  <a:pt x="947166" y="87757"/>
                </a:lnTo>
                <a:lnTo>
                  <a:pt x="937006" y="124713"/>
                </a:lnTo>
                <a:lnTo>
                  <a:pt x="842263" y="124713"/>
                </a:lnTo>
                <a:lnTo>
                  <a:pt x="842263" y="57785"/>
                </a:lnTo>
                <a:lnTo>
                  <a:pt x="911225" y="0"/>
                </a:lnTo>
                <a:close/>
              </a:path>
              <a:path w="3498215" h="355600">
                <a:moveTo>
                  <a:pt x="419100" y="0"/>
                </a:moveTo>
                <a:lnTo>
                  <a:pt x="586486" y="0"/>
                </a:lnTo>
                <a:lnTo>
                  <a:pt x="586486" y="77597"/>
                </a:lnTo>
                <a:lnTo>
                  <a:pt x="563118" y="87757"/>
                </a:lnTo>
                <a:lnTo>
                  <a:pt x="563118" y="140588"/>
                </a:lnTo>
                <a:lnTo>
                  <a:pt x="575818" y="151257"/>
                </a:lnTo>
                <a:lnTo>
                  <a:pt x="637794" y="151257"/>
                </a:lnTo>
                <a:lnTo>
                  <a:pt x="650494" y="140588"/>
                </a:lnTo>
                <a:lnTo>
                  <a:pt x="650494" y="87757"/>
                </a:lnTo>
                <a:lnTo>
                  <a:pt x="622045" y="77597"/>
                </a:lnTo>
                <a:lnTo>
                  <a:pt x="622045" y="0"/>
                </a:lnTo>
                <a:lnTo>
                  <a:pt x="793495" y="0"/>
                </a:lnTo>
                <a:lnTo>
                  <a:pt x="793495" y="77597"/>
                </a:lnTo>
                <a:lnTo>
                  <a:pt x="755014" y="87757"/>
                </a:lnTo>
                <a:lnTo>
                  <a:pt x="755014" y="267970"/>
                </a:lnTo>
                <a:lnTo>
                  <a:pt x="793495" y="278130"/>
                </a:lnTo>
                <a:lnTo>
                  <a:pt x="793495" y="355092"/>
                </a:lnTo>
                <a:lnTo>
                  <a:pt x="611886" y="355092"/>
                </a:lnTo>
                <a:lnTo>
                  <a:pt x="611886" y="278130"/>
                </a:lnTo>
                <a:lnTo>
                  <a:pt x="650494" y="267970"/>
                </a:lnTo>
                <a:lnTo>
                  <a:pt x="650494" y="202437"/>
                </a:lnTo>
                <a:lnTo>
                  <a:pt x="622554" y="228219"/>
                </a:lnTo>
                <a:lnTo>
                  <a:pt x="530098" y="228219"/>
                </a:lnTo>
                <a:lnTo>
                  <a:pt x="457581" y="168401"/>
                </a:lnTo>
                <a:lnTo>
                  <a:pt x="457581" y="87757"/>
                </a:lnTo>
                <a:lnTo>
                  <a:pt x="419100" y="77597"/>
                </a:lnTo>
                <a:lnTo>
                  <a:pt x="419100" y="0"/>
                </a:lnTo>
                <a:close/>
              </a:path>
              <a:path w="3498215" h="355600">
                <a:moveTo>
                  <a:pt x="0" y="0"/>
                </a:moveTo>
                <a:lnTo>
                  <a:pt x="167386" y="0"/>
                </a:lnTo>
                <a:lnTo>
                  <a:pt x="167386" y="77597"/>
                </a:lnTo>
                <a:lnTo>
                  <a:pt x="144018" y="87757"/>
                </a:lnTo>
                <a:lnTo>
                  <a:pt x="144018" y="120269"/>
                </a:lnTo>
                <a:lnTo>
                  <a:pt x="156718" y="130937"/>
                </a:lnTo>
                <a:lnTo>
                  <a:pt x="231394" y="130937"/>
                </a:lnTo>
                <a:lnTo>
                  <a:pt x="231394" y="87757"/>
                </a:lnTo>
                <a:lnTo>
                  <a:pt x="208025" y="77597"/>
                </a:lnTo>
                <a:lnTo>
                  <a:pt x="208025" y="0"/>
                </a:lnTo>
                <a:lnTo>
                  <a:pt x="374395" y="0"/>
                </a:lnTo>
                <a:lnTo>
                  <a:pt x="374395" y="77597"/>
                </a:lnTo>
                <a:lnTo>
                  <a:pt x="335914" y="87757"/>
                </a:lnTo>
                <a:lnTo>
                  <a:pt x="335914" y="287147"/>
                </a:lnTo>
                <a:lnTo>
                  <a:pt x="254254" y="355092"/>
                </a:lnTo>
                <a:lnTo>
                  <a:pt x="116078" y="355092"/>
                </a:lnTo>
                <a:lnTo>
                  <a:pt x="44068" y="295275"/>
                </a:lnTo>
                <a:lnTo>
                  <a:pt x="44068" y="230886"/>
                </a:lnTo>
                <a:lnTo>
                  <a:pt x="138430" y="230886"/>
                </a:lnTo>
                <a:lnTo>
                  <a:pt x="148589" y="267970"/>
                </a:lnTo>
                <a:lnTo>
                  <a:pt x="215645" y="267970"/>
                </a:lnTo>
                <a:lnTo>
                  <a:pt x="230886" y="255777"/>
                </a:lnTo>
                <a:lnTo>
                  <a:pt x="230886" y="208025"/>
                </a:lnTo>
                <a:lnTo>
                  <a:pt x="110998" y="208025"/>
                </a:lnTo>
                <a:lnTo>
                  <a:pt x="38481" y="148082"/>
                </a:lnTo>
                <a:lnTo>
                  <a:pt x="38481" y="87757"/>
                </a:lnTo>
                <a:lnTo>
                  <a:pt x="0" y="77597"/>
                </a:lnTo>
                <a:lnTo>
                  <a:pt x="0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5614" y="491490"/>
            <a:ext cx="1543050" cy="355600"/>
          </a:xfrm>
          <a:custGeom>
            <a:avLst/>
            <a:gdLst/>
            <a:ahLst/>
            <a:cxnLst/>
            <a:rect l="l" t="t" r="r" b="b"/>
            <a:pathLst>
              <a:path w="1543050" h="355600">
                <a:moveTo>
                  <a:pt x="1208570" y="0"/>
                </a:moveTo>
                <a:lnTo>
                  <a:pt x="1390688" y="0"/>
                </a:lnTo>
                <a:lnTo>
                  <a:pt x="1390688" y="76581"/>
                </a:lnTo>
                <a:lnTo>
                  <a:pt x="1352080" y="86740"/>
                </a:lnTo>
                <a:lnTo>
                  <a:pt x="1352080" y="122300"/>
                </a:lnTo>
                <a:lnTo>
                  <a:pt x="1469428" y="122300"/>
                </a:lnTo>
                <a:lnTo>
                  <a:pt x="1542961" y="183642"/>
                </a:lnTo>
                <a:lnTo>
                  <a:pt x="1542961" y="293243"/>
                </a:lnTo>
                <a:lnTo>
                  <a:pt x="1469428" y="355092"/>
                </a:lnTo>
                <a:lnTo>
                  <a:pt x="1208570" y="355092"/>
                </a:lnTo>
                <a:lnTo>
                  <a:pt x="1208570" y="277622"/>
                </a:lnTo>
                <a:lnTo>
                  <a:pt x="1247051" y="267462"/>
                </a:lnTo>
                <a:lnTo>
                  <a:pt x="1247051" y="87249"/>
                </a:lnTo>
                <a:lnTo>
                  <a:pt x="1208570" y="77088"/>
                </a:lnTo>
                <a:lnTo>
                  <a:pt x="1208570" y="0"/>
                </a:lnTo>
                <a:close/>
              </a:path>
              <a:path w="1543050" h="355600">
                <a:moveTo>
                  <a:pt x="824522" y="0"/>
                </a:moveTo>
                <a:lnTo>
                  <a:pt x="1177709" y="0"/>
                </a:lnTo>
                <a:lnTo>
                  <a:pt x="1177709" y="146558"/>
                </a:lnTo>
                <a:lnTo>
                  <a:pt x="1103033" y="146558"/>
                </a:lnTo>
                <a:lnTo>
                  <a:pt x="1092873" y="82169"/>
                </a:lnTo>
                <a:lnTo>
                  <a:pt x="1053884" y="82169"/>
                </a:lnTo>
                <a:lnTo>
                  <a:pt x="1053884" y="267970"/>
                </a:lnTo>
                <a:lnTo>
                  <a:pt x="1097445" y="278130"/>
                </a:lnTo>
                <a:lnTo>
                  <a:pt x="1097445" y="355092"/>
                </a:lnTo>
                <a:lnTo>
                  <a:pt x="905675" y="355092"/>
                </a:lnTo>
                <a:lnTo>
                  <a:pt x="905675" y="278130"/>
                </a:lnTo>
                <a:lnTo>
                  <a:pt x="948855" y="267970"/>
                </a:lnTo>
                <a:lnTo>
                  <a:pt x="948855" y="82169"/>
                </a:lnTo>
                <a:lnTo>
                  <a:pt x="909739" y="82169"/>
                </a:lnTo>
                <a:lnTo>
                  <a:pt x="899579" y="146558"/>
                </a:lnTo>
                <a:lnTo>
                  <a:pt x="824522" y="146558"/>
                </a:lnTo>
                <a:lnTo>
                  <a:pt x="824522" y="0"/>
                </a:lnTo>
                <a:close/>
              </a:path>
              <a:path w="1543050" h="355600">
                <a:moveTo>
                  <a:pt x="419100" y="0"/>
                </a:moveTo>
                <a:lnTo>
                  <a:pt x="586524" y="0"/>
                </a:lnTo>
                <a:lnTo>
                  <a:pt x="586524" y="77597"/>
                </a:lnTo>
                <a:lnTo>
                  <a:pt x="563168" y="87757"/>
                </a:lnTo>
                <a:lnTo>
                  <a:pt x="563168" y="120269"/>
                </a:lnTo>
                <a:lnTo>
                  <a:pt x="575868" y="130937"/>
                </a:lnTo>
                <a:lnTo>
                  <a:pt x="650519" y="130937"/>
                </a:lnTo>
                <a:lnTo>
                  <a:pt x="650519" y="87757"/>
                </a:lnTo>
                <a:lnTo>
                  <a:pt x="627151" y="77597"/>
                </a:lnTo>
                <a:lnTo>
                  <a:pt x="627151" y="0"/>
                </a:lnTo>
                <a:lnTo>
                  <a:pt x="793534" y="0"/>
                </a:lnTo>
                <a:lnTo>
                  <a:pt x="793534" y="77597"/>
                </a:lnTo>
                <a:lnTo>
                  <a:pt x="755053" y="87757"/>
                </a:lnTo>
                <a:lnTo>
                  <a:pt x="755053" y="287147"/>
                </a:lnTo>
                <a:lnTo>
                  <a:pt x="673341" y="355092"/>
                </a:lnTo>
                <a:lnTo>
                  <a:pt x="535266" y="355092"/>
                </a:lnTo>
                <a:lnTo>
                  <a:pt x="463245" y="295275"/>
                </a:lnTo>
                <a:lnTo>
                  <a:pt x="463245" y="230886"/>
                </a:lnTo>
                <a:lnTo>
                  <a:pt x="557593" y="230886"/>
                </a:lnTo>
                <a:lnTo>
                  <a:pt x="567740" y="267970"/>
                </a:lnTo>
                <a:lnTo>
                  <a:pt x="634771" y="267970"/>
                </a:lnTo>
                <a:lnTo>
                  <a:pt x="650011" y="255777"/>
                </a:lnTo>
                <a:lnTo>
                  <a:pt x="650011" y="208025"/>
                </a:lnTo>
                <a:lnTo>
                  <a:pt x="530199" y="208025"/>
                </a:lnTo>
                <a:lnTo>
                  <a:pt x="457669" y="148082"/>
                </a:lnTo>
                <a:lnTo>
                  <a:pt x="457669" y="87757"/>
                </a:lnTo>
                <a:lnTo>
                  <a:pt x="419100" y="77597"/>
                </a:lnTo>
                <a:lnTo>
                  <a:pt x="419100" y="0"/>
                </a:lnTo>
                <a:close/>
              </a:path>
              <a:path w="1543050" h="355600">
                <a:moveTo>
                  <a:pt x="0" y="0"/>
                </a:moveTo>
                <a:lnTo>
                  <a:pt x="373456" y="0"/>
                </a:lnTo>
                <a:lnTo>
                  <a:pt x="373456" y="77597"/>
                </a:lnTo>
                <a:lnTo>
                  <a:pt x="334886" y="87757"/>
                </a:lnTo>
                <a:lnTo>
                  <a:pt x="334886" y="267970"/>
                </a:lnTo>
                <a:lnTo>
                  <a:pt x="373456" y="278130"/>
                </a:lnTo>
                <a:lnTo>
                  <a:pt x="373456" y="355092"/>
                </a:lnTo>
                <a:lnTo>
                  <a:pt x="206527" y="355092"/>
                </a:lnTo>
                <a:lnTo>
                  <a:pt x="206527" y="278130"/>
                </a:lnTo>
                <a:lnTo>
                  <a:pt x="229387" y="267970"/>
                </a:lnTo>
                <a:lnTo>
                  <a:pt x="229387" y="77597"/>
                </a:lnTo>
                <a:lnTo>
                  <a:pt x="143560" y="77597"/>
                </a:lnTo>
                <a:lnTo>
                  <a:pt x="143560" y="267970"/>
                </a:lnTo>
                <a:lnTo>
                  <a:pt x="166916" y="278130"/>
                </a:lnTo>
                <a:lnTo>
                  <a:pt x="166916" y="355092"/>
                </a:lnTo>
                <a:lnTo>
                  <a:pt x="0" y="355092"/>
                </a:lnTo>
                <a:lnTo>
                  <a:pt x="0" y="278130"/>
                </a:lnTo>
                <a:lnTo>
                  <a:pt x="38569" y="267970"/>
                </a:lnTo>
                <a:lnTo>
                  <a:pt x="38569" y="87757"/>
                </a:lnTo>
                <a:lnTo>
                  <a:pt x="0" y="77597"/>
                </a:lnTo>
                <a:lnTo>
                  <a:pt x="0" y="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608943" y="6471818"/>
            <a:ext cx="170688" cy="143256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13384" y="4333113"/>
            <a:ext cx="1953895" cy="1092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Информационное</a:t>
            </a:r>
            <a:r>
              <a:rPr sz="1000" spc="2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освещение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проекта</a:t>
            </a:r>
            <a:r>
              <a:rPr sz="1000" spc="-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229" dirty="0">
                <a:solidFill>
                  <a:srgbClr val="E7E6E6"/>
                </a:solidFill>
                <a:latin typeface="Trebuchet MS"/>
                <a:cs typeface="Trebuchet MS"/>
              </a:rPr>
              <a:t>–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сайт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Движения,</a:t>
            </a:r>
            <a:r>
              <a:rPr sz="1000" spc="5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сайт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Игры,</a:t>
            </a:r>
            <a:r>
              <a:rPr sz="1000" spc="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65" dirty="0">
                <a:solidFill>
                  <a:srgbClr val="E7E6E6"/>
                </a:solidFill>
                <a:latin typeface="Trebuchet MS"/>
                <a:cs typeface="Trebuchet MS"/>
              </a:rPr>
              <a:t>СМИ,</a:t>
            </a:r>
            <a:r>
              <a:rPr sz="1000" spc="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социальные</a:t>
            </a:r>
            <a:r>
              <a:rPr sz="1000" spc="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сети,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наружная</a:t>
            </a:r>
            <a:r>
              <a:rPr sz="1000" spc="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реклама</a:t>
            </a:r>
            <a:r>
              <a:rPr sz="1000" spc="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(билборды,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баннеры,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афиши),</a:t>
            </a:r>
            <a:r>
              <a:rPr sz="1000" spc="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контекстная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и таргетированная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реклама,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амбассадоры</a:t>
            </a:r>
            <a:r>
              <a:rPr sz="1000" spc="114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Игры</a:t>
            </a:r>
            <a:r>
              <a:rPr sz="1000" spc="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(партнеры).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3384" y="5552643"/>
            <a:ext cx="18389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Вовлечение</a:t>
            </a:r>
            <a:r>
              <a:rPr sz="1000" spc="1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через</a:t>
            </a:r>
            <a:r>
              <a:rPr sz="1000" spc="1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первичные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отделения</a:t>
            </a:r>
            <a:r>
              <a:rPr sz="1000" spc="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Движения,</a:t>
            </a:r>
            <a:r>
              <a:rPr sz="1000" spc="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а</a:t>
            </a:r>
            <a:r>
              <a:rPr sz="1000" spc="-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также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через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образовательные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организации</a:t>
            </a:r>
            <a:r>
              <a:rPr sz="1000" spc="1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РОИВ.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9152" y="1153667"/>
            <a:ext cx="2754249" cy="201167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517677" y="1550911"/>
            <a:ext cx="52069" cy="471805"/>
          </a:xfrm>
          <a:custGeom>
            <a:avLst/>
            <a:gdLst/>
            <a:ahLst/>
            <a:cxnLst/>
            <a:rect l="l" t="t" r="r" b="b"/>
            <a:pathLst>
              <a:path w="52070" h="471805">
                <a:moveTo>
                  <a:pt x="51663" y="353961"/>
                </a:moveTo>
                <a:lnTo>
                  <a:pt x="0" y="408127"/>
                </a:lnTo>
                <a:lnTo>
                  <a:pt x="0" y="471576"/>
                </a:lnTo>
                <a:lnTo>
                  <a:pt x="51663" y="417398"/>
                </a:lnTo>
                <a:lnTo>
                  <a:pt x="51663" y="353961"/>
                </a:lnTo>
                <a:close/>
              </a:path>
              <a:path w="52070" h="471805">
                <a:moveTo>
                  <a:pt x="51663" y="265480"/>
                </a:moveTo>
                <a:lnTo>
                  <a:pt x="0" y="319646"/>
                </a:lnTo>
                <a:lnTo>
                  <a:pt x="0" y="383095"/>
                </a:lnTo>
                <a:lnTo>
                  <a:pt x="51663" y="328904"/>
                </a:lnTo>
                <a:lnTo>
                  <a:pt x="51663" y="265480"/>
                </a:lnTo>
                <a:close/>
              </a:path>
              <a:path w="52070" h="471805">
                <a:moveTo>
                  <a:pt x="51663" y="176987"/>
                </a:moveTo>
                <a:lnTo>
                  <a:pt x="0" y="231152"/>
                </a:lnTo>
                <a:lnTo>
                  <a:pt x="0" y="294601"/>
                </a:lnTo>
                <a:lnTo>
                  <a:pt x="51663" y="240411"/>
                </a:lnTo>
                <a:lnTo>
                  <a:pt x="51663" y="176987"/>
                </a:lnTo>
                <a:close/>
              </a:path>
              <a:path w="52070" h="471805">
                <a:moveTo>
                  <a:pt x="51663" y="88493"/>
                </a:moveTo>
                <a:lnTo>
                  <a:pt x="0" y="142671"/>
                </a:lnTo>
                <a:lnTo>
                  <a:pt x="0" y="206108"/>
                </a:lnTo>
                <a:lnTo>
                  <a:pt x="51663" y="151930"/>
                </a:lnTo>
                <a:lnTo>
                  <a:pt x="51663" y="88493"/>
                </a:lnTo>
                <a:close/>
              </a:path>
              <a:path w="52070" h="471805">
                <a:moveTo>
                  <a:pt x="51663" y="0"/>
                </a:moveTo>
                <a:lnTo>
                  <a:pt x="0" y="54190"/>
                </a:lnTo>
                <a:lnTo>
                  <a:pt x="0" y="117627"/>
                </a:lnTo>
                <a:lnTo>
                  <a:pt x="51663" y="63449"/>
                </a:lnTo>
                <a:lnTo>
                  <a:pt x="51663" y="0"/>
                </a:lnTo>
                <a:close/>
              </a:path>
            </a:pathLst>
          </a:custGeom>
          <a:solidFill>
            <a:srgbClr val="D9DDDF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1640967" y="850391"/>
            <a:ext cx="10237470" cy="4116070"/>
            <a:chOff x="1640967" y="850391"/>
            <a:chExt cx="10237470" cy="4116070"/>
          </a:xfrm>
        </p:grpSpPr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40967" y="2490724"/>
              <a:ext cx="839596" cy="83959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26462" y="2599335"/>
              <a:ext cx="715010" cy="7149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341611" y="4256798"/>
              <a:ext cx="709422" cy="70940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98737" y="4234433"/>
              <a:ext cx="729995" cy="72998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32248" y="850391"/>
              <a:ext cx="6845808" cy="190957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288280" y="1057655"/>
              <a:ext cx="6347460" cy="1508760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636523" y="1582928"/>
            <a:ext cx="454025" cy="354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5"/>
              </a:lnSpc>
              <a:spcBef>
                <a:spcPts val="100"/>
              </a:spcBef>
            </a:pPr>
            <a:r>
              <a:rPr sz="1200" spc="65" dirty="0">
                <a:solidFill>
                  <a:srgbClr val="E7E6E6"/>
                </a:solidFill>
                <a:latin typeface="Trebuchet MS"/>
                <a:cs typeface="Trebuchet MS"/>
              </a:rPr>
              <a:t>7</a:t>
            </a:r>
            <a:r>
              <a:rPr sz="1200" spc="-9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280" dirty="0">
                <a:solidFill>
                  <a:srgbClr val="E7E6E6"/>
                </a:solidFill>
                <a:latin typeface="Trebuchet MS"/>
                <a:cs typeface="Trebuchet MS"/>
              </a:rPr>
              <a:t>–</a:t>
            </a:r>
            <a:r>
              <a:rPr sz="1200" spc="-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40" dirty="0">
                <a:solidFill>
                  <a:srgbClr val="E7E6E6"/>
                </a:solidFill>
                <a:latin typeface="Trebuchet MS"/>
                <a:cs typeface="Trebuchet MS"/>
              </a:rPr>
              <a:t>10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ts val="1295"/>
              </a:lnSpc>
            </a:pPr>
            <a:r>
              <a:rPr sz="1200" spc="-25" dirty="0">
                <a:solidFill>
                  <a:srgbClr val="E7E6E6"/>
                </a:solidFill>
                <a:latin typeface="Trebuchet MS"/>
                <a:cs typeface="Trebuchet MS"/>
              </a:rPr>
              <a:t>лет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55496" y="1582928"/>
            <a:ext cx="542290" cy="354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5"/>
              </a:lnSpc>
              <a:spcBef>
                <a:spcPts val="100"/>
              </a:spcBef>
            </a:pPr>
            <a:r>
              <a:rPr sz="1200" spc="65" dirty="0">
                <a:solidFill>
                  <a:srgbClr val="E7E6E6"/>
                </a:solidFill>
                <a:latin typeface="Trebuchet MS"/>
                <a:cs typeface="Trebuchet MS"/>
              </a:rPr>
              <a:t>11</a:t>
            </a:r>
            <a:r>
              <a:rPr sz="1200" spc="-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280" dirty="0">
                <a:solidFill>
                  <a:srgbClr val="E7E6E6"/>
                </a:solidFill>
                <a:latin typeface="Trebuchet MS"/>
                <a:cs typeface="Trebuchet MS"/>
              </a:rPr>
              <a:t>–</a:t>
            </a:r>
            <a:r>
              <a:rPr sz="1200" spc="-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40" dirty="0">
                <a:solidFill>
                  <a:srgbClr val="E7E6E6"/>
                </a:solidFill>
                <a:latin typeface="Trebuchet MS"/>
                <a:cs typeface="Trebuchet MS"/>
              </a:rPr>
              <a:t>13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ts val="1295"/>
              </a:lnSpc>
            </a:pPr>
            <a:r>
              <a:rPr sz="1200" spc="-25" dirty="0">
                <a:solidFill>
                  <a:srgbClr val="E7E6E6"/>
                </a:solidFill>
                <a:latin typeface="Trebuchet MS"/>
                <a:cs typeface="Trebuchet MS"/>
              </a:rPr>
              <a:t>лет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473832" y="1582928"/>
            <a:ext cx="542290" cy="354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5"/>
              </a:lnSpc>
              <a:spcBef>
                <a:spcPts val="100"/>
              </a:spcBef>
            </a:pPr>
            <a:r>
              <a:rPr sz="1200" spc="65" dirty="0">
                <a:solidFill>
                  <a:srgbClr val="E7E6E6"/>
                </a:solidFill>
                <a:latin typeface="Trebuchet MS"/>
                <a:cs typeface="Trebuchet MS"/>
              </a:rPr>
              <a:t>14</a:t>
            </a:r>
            <a:r>
              <a:rPr sz="1200" spc="-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280" dirty="0">
                <a:solidFill>
                  <a:srgbClr val="E7E6E6"/>
                </a:solidFill>
                <a:latin typeface="Trebuchet MS"/>
                <a:cs typeface="Trebuchet MS"/>
              </a:rPr>
              <a:t>–</a:t>
            </a:r>
            <a:r>
              <a:rPr sz="1200" spc="-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40" dirty="0">
                <a:solidFill>
                  <a:srgbClr val="E7E6E6"/>
                </a:solidFill>
                <a:latin typeface="Trebuchet MS"/>
                <a:cs typeface="Trebuchet MS"/>
              </a:rPr>
              <a:t>17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ts val="1295"/>
              </a:lnSpc>
            </a:pPr>
            <a:r>
              <a:rPr sz="1200" spc="-25" dirty="0">
                <a:solidFill>
                  <a:srgbClr val="E7E6E6"/>
                </a:solidFill>
                <a:latin typeface="Trebuchet MS"/>
                <a:cs typeface="Trebuchet MS"/>
              </a:rPr>
              <a:t>лет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87978" y="1582928"/>
            <a:ext cx="542290" cy="354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5"/>
              </a:lnSpc>
              <a:spcBef>
                <a:spcPts val="100"/>
              </a:spcBef>
            </a:pPr>
            <a:r>
              <a:rPr sz="1200" spc="65" dirty="0">
                <a:solidFill>
                  <a:srgbClr val="E7E6E6"/>
                </a:solidFill>
                <a:latin typeface="Trebuchet MS"/>
                <a:cs typeface="Trebuchet MS"/>
              </a:rPr>
              <a:t>18</a:t>
            </a:r>
            <a:r>
              <a:rPr sz="1200" spc="-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280" dirty="0">
                <a:solidFill>
                  <a:srgbClr val="E7E6E6"/>
                </a:solidFill>
                <a:latin typeface="Trebuchet MS"/>
                <a:cs typeface="Trebuchet MS"/>
              </a:rPr>
              <a:t>–</a:t>
            </a:r>
            <a:r>
              <a:rPr sz="1200" spc="-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200" spc="40" dirty="0">
                <a:solidFill>
                  <a:srgbClr val="E7E6E6"/>
                </a:solidFill>
                <a:latin typeface="Trebuchet MS"/>
                <a:cs typeface="Trebuchet MS"/>
              </a:rPr>
              <a:t>21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ts val="1295"/>
              </a:lnSpc>
            </a:pPr>
            <a:r>
              <a:rPr sz="1200" spc="-25" dirty="0">
                <a:solidFill>
                  <a:srgbClr val="E7E6E6"/>
                </a:solidFill>
                <a:latin typeface="Trebuchet MS"/>
                <a:cs typeface="Trebuchet MS"/>
              </a:rPr>
              <a:t>год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46546" y="1255521"/>
            <a:ext cx="56191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Trebuchet MS"/>
                <a:cs typeface="Trebuchet MS"/>
              </a:rPr>
              <a:t>Интересы</a:t>
            </a:r>
            <a:r>
              <a:rPr sz="1200" spc="6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целевой</a:t>
            </a:r>
            <a:r>
              <a:rPr sz="1200" spc="5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аудитории</a:t>
            </a:r>
            <a:r>
              <a:rPr sz="1200" spc="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могут</a:t>
            </a:r>
            <a:r>
              <a:rPr sz="1200" spc="7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быть</a:t>
            </a:r>
            <a:r>
              <a:rPr sz="1200" spc="7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связаны</a:t>
            </a:r>
            <a:r>
              <a:rPr sz="1200" spc="85" dirty="0">
                <a:latin typeface="Trebuchet MS"/>
                <a:cs typeface="Trebuchet MS"/>
              </a:rPr>
              <a:t> </a:t>
            </a:r>
            <a:r>
              <a:rPr sz="1200" spc="50" dirty="0">
                <a:latin typeface="Trebuchet MS"/>
                <a:cs typeface="Trebuchet MS"/>
              </a:rPr>
              <a:t>с</a:t>
            </a:r>
            <a:r>
              <a:rPr sz="1200" spc="6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активной</a:t>
            </a:r>
            <a:r>
              <a:rPr sz="1200" spc="4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подвижной </a:t>
            </a:r>
            <a:r>
              <a:rPr sz="1200" dirty="0">
                <a:latin typeface="Trebuchet MS"/>
                <a:cs typeface="Trebuchet MS"/>
              </a:rPr>
              <a:t>деятельностью,</a:t>
            </a:r>
            <a:r>
              <a:rPr sz="1200" spc="50" dirty="0">
                <a:latin typeface="Trebuchet MS"/>
                <a:cs typeface="Trebuchet MS"/>
              </a:rPr>
              <a:t> с</a:t>
            </a:r>
            <a:r>
              <a:rPr sz="1200" spc="4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интеллектуальной</a:t>
            </a:r>
            <a:r>
              <a:rPr sz="1200" spc="5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деятельностью,</a:t>
            </a:r>
            <a:r>
              <a:rPr sz="1200" spc="7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изучением</a:t>
            </a:r>
            <a:r>
              <a:rPr sz="1200" spc="2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технических </a:t>
            </a:r>
            <a:r>
              <a:rPr sz="1200" dirty="0">
                <a:latin typeface="Trebuchet MS"/>
                <a:cs typeface="Trebuchet MS"/>
              </a:rPr>
              <a:t>средств,</a:t>
            </a:r>
            <a:r>
              <a:rPr sz="1200" spc="5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а</a:t>
            </a:r>
            <a:r>
              <a:rPr sz="1200" spc="4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также</a:t>
            </a:r>
            <a:r>
              <a:rPr sz="1200" spc="4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использованием</a:t>
            </a:r>
            <a:r>
              <a:rPr sz="1200" spc="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ПК</a:t>
            </a:r>
            <a:r>
              <a:rPr sz="1200" spc="2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и</a:t>
            </a:r>
            <a:r>
              <a:rPr sz="1200" spc="5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сети</a:t>
            </a:r>
            <a:r>
              <a:rPr sz="1200" spc="6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Internet.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46546" y="1987041"/>
            <a:ext cx="58096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Trebuchet MS"/>
                <a:cs typeface="Trebuchet MS"/>
              </a:rPr>
              <a:t>Целевая</a:t>
            </a:r>
            <a:r>
              <a:rPr sz="1200" spc="13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установка</a:t>
            </a:r>
            <a:r>
              <a:rPr sz="1200" spc="12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направлена</a:t>
            </a:r>
            <a:r>
              <a:rPr sz="1200" spc="13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на</a:t>
            </a:r>
            <a:r>
              <a:rPr sz="1200" spc="12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самореализацию</a:t>
            </a:r>
            <a:r>
              <a:rPr sz="1200" spc="10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в</a:t>
            </a:r>
            <a:r>
              <a:rPr sz="1200" spc="130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различных</a:t>
            </a:r>
            <a:r>
              <a:rPr sz="1200" spc="12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направлениях </a:t>
            </a:r>
            <a:r>
              <a:rPr sz="1200" spc="10" dirty="0">
                <a:latin typeface="Trebuchet MS"/>
                <a:cs typeface="Trebuchet MS"/>
              </a:rPr>
              <a:t>деятельности,</a:t>
            </a:r>
            <a:r>
              <a:rPr sz="1200" spc="50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связанные</a:t>
            </a:r>
            <a:r>
              <a:rPr sz="1200" spc="75" dirty="0">
                <a:latin typeface="Trebuchet MS"/>
                <a:cs typeface="Trebuchet MS"/>
              </a:rPr>
              <a:t> </a:t>
            </a:r>
            <a:r>
              <a:rPr sz="1200" spc="50" dirty="0">
                <a:latin typeface="Trebuchet MS"/>
                <a:cs typeface="Trebuchet MS"/>
              </a:rPr>
              <a:t>с</a:t>
            </a:r>
            <a:r>
              <a:rPr sz="1200" spc="45" dirty="0">
                <a:latin typeface="Trebuchet MS"/>
                <a:cs typeface="Trebuchet MS"/>
              </a:rPr>
              <a:t> </a:t>
            </a:r>
            <a:r>
              <a:rPr sz="1200" spc="10" dirty="0">
                <a:latin typeface="Trebuchet MS"/>
                <a:cs typeface="Trebuchet MS"/>
              </a:rPr>
              <a:t>военно-патриотической</a:t>
            </a:r>
            <a:r>
              <a:rPr sz="1200" spc="-2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подготовкой.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95701" y="4333113"/>
            <a:ext cx="9747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Связана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</a:t>
            </a:r>
            <a:r>
              <a:rPr sz="1000" spc="-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регистрацией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на</a:t>
            </a:r>
            <a:r>
              <a:rPr sz="1000" spc="-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сайте Движения.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166486" y="4333113"/>
            <a:ext cx="15875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Через</a:t>
            </a:r>
            <a:r>
              <a:rPr sz="1000" spc="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вкладку</a:t>
            </a:r>
            <a:r>
              <a:rPr sz="1000" spc="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«Отряды»</a:t>
            </a:r>
            <a:r>
              <a:rPr sz="1000" spc="50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-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кнопку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«Подать</a:t>
            </a:r>
            <a:r>
              <a:rPr sz="1000" spc="-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заявку».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Ссылку</a:t>
            </a:r>
            <a:r>
              <a:rPr sz="1000" spc="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направляет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наставник</a:t>
            </a:r>
            <a:r>
              <a:rPr sz="1000" spc="10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отряда.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489063" y="4333113"/>
            <a:ext cx="126047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184785" algn="l"/>
              </a:tabLst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Отборочный</a:t>
            </a:r>
            <a:r>
              <a:rPr sz="1000" spc="2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  <a:p>
            <a:pPr marL="184785" marR="78105" indent="-172720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Муниципальный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  <a:p>
            <a:pPr marL="184785" marR="195580" indent="-172720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Региональный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  <a:p>
            <a:pPr marL="184785" indent="-172085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184785" algn="l"/>
              </a:tabLst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Окружной</a:t>
            </a:r>
            <a:r>
              <a:rPr sz="1000" spc="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  <a:p>
            <a:pPr marL="184785" marR="118110" indent="-172720">
              <a:lnSpc>
                <a:spcPct val="100000"/>
              </a:lnSpc>
              <a:buFont typeface="Arial MT"/>
              <a:buChar char="•"/>
              <a:tabLst>
                <a:tab pos="184785" algn="l"/>
              </a:tabLst>
            </a:pP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Всероссийский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этап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090150" y="4333113"/>
            <a:ext cx="1568450" cy="1854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5885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Победители</a:t>
            </a:r>
            <a:r>
              <a:rPr sz="1000" spc="19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становятся </a:t>
            </a:r>
            <a:r>
              <a:rPr sz="1000" spc="20" dirty="0">
                <a:solidFill>
                  <a:srgbClr val="E7E6E6"/>
                </a:solidFill>
                <a:latin typeface="Trebuchet MS"/>
                <a:cs typeface="Trebuchet MS"/>
              </a:rPr>
              <a:t>амбассадорами</a:t>
            </a:r>
            <a:r>
              <a:rPr sz="1000" spc="1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Игры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своих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образовательных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организациях,</a:t>
            </a:r>
            <a:r>
              <a:rPr sz="1000" spc="16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помогают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формировать</a:t>
            </a:r>
            <a:r>
              <a:rPr sz="1000" spc="5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готовить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отряды.</a:t>
            </a:r>
            <a:r>
              <a:rPr sz="1000" spc="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При</a:t>
            </a:r>
            <a:r>
              <a:rPr sz="1000" spc="5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этом,</a:t>
            </a:r>
            <a:r>
              <a:rPr sz="1000" spc="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E7E6E6"/>
                </a:solidFill>
                <a:latin typeface="Trebuchet MS"/>
                <a:cs typeface="Trebuchet MS"/>
              </a:rPr>
              <a:t>они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привлекаются</a:t>
            </a:r>
            <a:r>
              <a:rPr sz="1000" spc="5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30" dirty="0">
                <a:solidFill>
                  <a:srgbClr val="E7E6E6"/>
                </a:solidFill>
                <a:latin typeface="Trebuchet MS"/>
                <a:cs typeface="Trebuchet MS"/>
              </a:rPr>
              <a:t>к</a:t>
            </a:r>
            <a:r>
              <a:rPr sz="1000" spc="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участию</a:t>
            </a:r>
            <a:r>
              <a:rPr sz="1000" spc="50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</a:t>
            </a:r>
            <a:r>
              <a:rPr sz="1000" spc="-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других</a:t>
            </a:r>
            <a:r>
              <a:rPr sz="1000" spc="-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патриотических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проектах</a:t>
            </a:r>
            <a:r>
              <a:rPr sz="1000" spc="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Движения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Первых</a:t>
            </a:r>
            <a:r>
              <a:rPr sz="1000" spc="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</a:t>
            </a:r>
            <a:r>
              <a:rPr sz="1000" spc="-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качестве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наставников,</a:t>
            </a:r>
            <a:r>
              <a:rPr sz="1000" spc="10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спикеров, экспертов.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52043" y="483489"/>
            <a:ext cx="11488420" cy="4461510"/>
            <a:chOff x="352043" y="483489"/>
            <a:chExt cx="11488420" cy="4461510"/>
          </a:xfrm>
        </p:grpSpPr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2043" y="3625646"/>
              <a:ext cx="1860804" cy="74518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95299" y="3758184"/>
              <a:ext cx="1581150" cy="48691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22731" y="3785616"/>
              <a:ext cx="1526286" cy="43205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96721" y="3827653"/>
              <a:ext cx="941260" cy="1722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74445" y="4010228"/>
              <a:ext cx="730758" cy="17251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77354" y="2919120"/>
              <a:ext cx="818921" cy="81892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447543" y="3625646"/>
              <a:ext cx="2157984" cy="74518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593848" y="3758184"/>
              <a:ext cx="1872233" cy="48691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621279" y="3785616"/>
              <a:ext cx="1817370" cy="43205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08680" y="3827653"/>
              <a:ext cx="1408303" cy="17221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21813" y="4010228"/>
              <a:ext cx="1529588" cy="17251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238499" y="3037331"/>
              <a:ext cx="585215" cy="58369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37176" y="3625646"/>
              <a:ext cx="2157983" cy="74518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983479" y="3758184"/>
              <a:ext cx="1872233" cy="486918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010911" y="3785616"/>
              <a:ext cx="1817369" cy="43205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211445" y="3827653"/>
              <a:ext cx="1588770" cy="17221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587872" y="4010228"/>
              <a:ext cx="778763" cy="17251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628132" y="3076956"/>
              <a:ext cx="585215" cy="58369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226808" y="3625646"/>
              <a:ext cx="2156459" cy="74518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373112" y="3758184"/>
              <a:ext cx="1870709" cy="486918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400543" y="3785616"/>
              <a:ext cx="1815846" cy="43205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907147" y="3827653"/>
              <a:ext cx="969035" cy="17221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600823" y="4010228"/>
              <a:ext cx="1528318" cy="17251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017763" y="3096768"/>
              <a:ext cx="583692" cy="58521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614915" y="3625646"/>
              <a:ext cx="2225039" cy="74518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9761220" y="3758184"/>
              <a:ext cx="1939289" cy="486918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9788651" y="3785616"/>
              <a:ext cx="1884426" cy="432054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9938638" y="3827653"/>
              <a:ext cx="1701800" cy="17221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9975214" y="4010228"/>
              <a:ext cx="1633347" cy="17251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0439400" y="3096768"/>
              <a:ext cx="585216" cy="58521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44999" y="4235335"/>
              <a:ext cx="709422" cy="70940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93616" y="4212130"/>
              <a:ext cx="729996" cy="730062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01180" y="2490724"/>
              <a:ext cx="839597" cy="83959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151242" y="2603399"/>
              <a:ext cx="715009" cy="714983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1398574" y="1550911"/>
              <a:ext cx="1905000" cy="471805"/>
            </a:xfrm>
            <a:custGeom>
              <a:avLst/>
              <a:gdLst/>
              <a:ahLst/>
              <a:cxnLst/>
              <a:rect l="l" t="t" r="r" b="b"/>
              <a:pathLst>
                <a:path w="1905000" h="471805">
                  <a:moveTo>
                    <a:pt x="53136" y="353961"/>
                  </a:moveTo>
                  <a:lnTo>
                    <a:pt x="0" y="408127"/>
                  </a:lnTo>
                  <a:lnTo>
                    <a:pt x="0" y="471576"/>
                  </a:lnTo>
                  <a:lnTo>
                    <a:pt x="53136" y="417398"/>
                  </a:lnTo>
                  <a:lnTo>
                    <a:pt x="53136" y="353961"/>
                  </a:lnTo>
                  <a:close/>
                </a:path>
                <a:path w="1905000" h="471805">
                  <a:moveTo>
                    <a:pt x="53136" y="265480"/>
                  </a:moveTo>
                  <a:lnTo>
                    <a:pt x="0" y="319646"/>
                  </a:lnTo>
                  <a:lnTo>
                    <a:pt x="0" y="383095"/>
                  </a:lnTo>
                  <a:lnTo>
                    <a:pt x="53136" y="328904"/>
                  </a:lnTo>
                  <a:lnTo>
                    <a:pt x="53136" y="265480"/>
                  </a:lnTo>
                  <a:close/>
                </a:path>
                <a:path w="1905000" h="471805">
                  <a:moveTo>
                    <a:pt x="53136" y="176987"/>
                  </a:moveTo>
                  <a:lnTo>
                    <a:pt x="0" y="231152"/>
                  </a:lnTo>
                  <a:lnTo>
                    <a:pt x="0" y="294601"/>
                  </a:lnTo>
                  <a:lnTo>
                    <a:pt x="53136" y="240411"/>
                  </a:lnTo>
                  <a:lnTo>
                    <a:pt x="53136" y="176987"/>
                  </a:lnTo>
                  <a:close/>
                </a:path>
                <a:path w="1905000" h="471805">
                  <a:moveTo>
                    <a:pt x="53136" y="88493"/>
                  </a:moveTo>
                  <a:lnTo>
                    <a:pt x="0" y="142671"/>
                  </a:lnTo>
                  <a:lnTo>
                    <a:pt x="0" y="206108"/>
                  </a:lnTo>
                  <a:lnTo>
                    <a:pt x="53136" y="151930"/>
                  </a:lnTo>
                  <a:lnTo>
                    <a:pt x="53136" y="88493"/>
                  </a:lnTo>
                  <a:close/>
                </a:path>
                <a:path w="1905000" h="471805">
                  <a:moveTo>
                    <a:pt x="53136" y="0"/>
                  </a:moveTo>
                  <a:lnTo>
                    <a:pt x="0" y="54190"/>
                  </a:lnTo>
                  <a:lnTo>
                    <a:pt x="0" y="117627"/>
                  </a:lnTo>
                  <a:lnTo>
                    <a:pt x="53136" y="63449"/>
                  </a:lnTo>
                  <a:lnTo>
                    <a:pt x="53136" y="0"/>
                  </a:lnTo>
                  <a:close/>
                </a:path>
                <a:path w="1905000" h="471805">
                  <a:moveTo>
                    <a:pt x="990422" y="353961"/>
                  </a:moveTo>
                  <a:lnTo>
                    <a:pt x="938758" y="408127"/>
                  </a:lnTo>
                  <a:lnTo>
                    <a:pt x="938758" y="471576"/>
                  </a:lnTo>
                  <a:lnTo>
                    <a:pt x="990422" y="417398"/>
                  </a:lnTo>
                  <a:lnTo>
                    <a:pt x="990422" y="353961"/>
                  </a:lnTo>
                  <a:close/>
                </a:path>
                <a:path w="1905000" h="471805">
                  <a:moveTo>
                    <a:pt x="990422" y="265480"/>
                  </a:moveTo>
                  <a:lnTo>
                    <a:pt x="938758" y="319646"/>
                  </a:lnTo>
                  <a:lnTo>
                    <a:pt x="938758" y="383095"/>
                  </a:lnTo>
                  <a:lnTo>
                    <a:pt x="990422" y="328904"/>
                  </a:lnTo>
                  <a:lnTo>
                    <a:pt x="990422" y="265480"/>
                  </a:lnTo>
                  <a:close/>
                </a:path>
                <a:path w="1905000" h="471805">
                  <a:moveTo>
                    <a:pt x="990422" y="176987"/>
                  </a:moveTo>
                  <a:lnTo>
                    <a:pt x="938758" y="231152"/>
                  </a:lnTo>
                  <a:lnTo>
                    <a:pt x="938758" y="294601"/>
                  </a:lnTo>
                  <a:lnTo>
                    <a:pt x="990422" y="240411"/>
                  </a:lnTo>
                  <a:lnTo>
                    <a:pt x="990422" y="176987"/>
                  </a:lnTo>
                  <a:close/>
                </a:path>
                <a:path w="1905000" h="471805">
                  <a:moveTo>
                    <a:pt x="990422" y="88493"/>
                  </a:moveTo>
                  <a:lnTo>
                    <a:pt x="938758" y="142671"/>
                  </a:lnTo>
                  <a:lnTo>
                    <a:pt x="938758" y="206108"/>
                  </a:lnTo>
                  <a:lnTo>
                    <a:pt x="990422" y="151930"/>
                  </a:lnTo>
                  <a:lnTo>
                    <a:pt x="990422" y="88493"/>
                  </a:lnTo>
                  <a:close/>
                </a:path>
                <a:path w="1905000" h="471805">
                  <a:moveTo>
                    <a:pt x="990422" y="0"/>
                  </a:moveTo>
                  <a:lnTo>
                    <a:pt x="938758" y="54190"/>
                  </a:lnTo>
                  <a:lnTo>
                    <a:pt x="938758" y="117627"/>
                  </a:lnTo>
                  <a:lnTo>
                    <a:pt x="990422" y="63449"/>
                  </a:lnTo>
                  <a:lnTo>
                    <a:pt x="990422" y="0"/>
                  </a:lnTo>
                  <a:close/>
                </a:path>
                <a:path w="1905000" h="471805">
                  <a:moveTo>
                    <a:pt x="1904796" y="353961"/>
                  </a:moveTo>
                  <a:lnTo>
                    <a:pt x="1851660" y="408127"/>
                  </a:lnTo>
                  <a:lnTo>
                    <a:pt x="1851660" y="471576"/>
                  </a:lnTo>
                  <a:lnTo>
                    <a:pt x="1904796" y="417398"/>
                  </a:lnTo>
                  <a:lnTo>
                    <a:pt x="1904796" y="353961"/>
                  </a:lnTo>
                  <a:close/>
                </a:path>
                <a:path w="1905000" h="471805">
                  <a:moveTo>
                    <a:pt x="1904796" y="265480"/>
                  </a:moveTo>
                  <a:lnTo>
                    <a:pt x="1851660" y="319646"/>
                  </a:lnTo>
                  <a:lnTo>
                    <a:pt x="1851660" y="383095"/>
                  </a:lnTo>
                  <a:lnTo>
                    <a:pt x="1904796" y="328904"/>
                  </a:lnTo>
                  <a:lnTo>
                    <a:pt x="1904796" y="265480"/>
                  </a:lnTo>
                  <a:close/>
                </a:path>
                <a:path w="1905000" h="471805">
                  <a:moveTo>
                    <a:pt x="1904796" y="176987"/>
                  </a:moveTo>
                  <a:lnTo>
                    <a:pt x="1851660" y="231152"/>
                  </a:lnTo>
                  <a:lnTo>
                    <a:pt x="1851660" y="294601"/>
                  </a:lnTo>
                  <a:lnTo>
                    <a:pt x="1904796" y="240411"/>
                  </a:lnTo>
                  <a:lnTo>
                    <a:pt x="1904796" y="176987"/>
                  </a:lnTo>
                  <a:close/>
                </a:path>
                <a:path w="1905000" h="471805">
                  <a:moveTo>
                    <a:pt x="1904796" y="88493"/>
                  </a:moveTo>
                  <a:lnTo>
                    <a:pt x="1851660" y="142671"/>
                  </a:lnTo>
                  <a:lnTo>
                    <a:pt x="1851660" y="206108"/>
                  </a:lnTo>
                  <a:lnTo>
                    <a:pt x="1904796" y="151930"/>
                  </a:lnTo>
                  <a:lnTo>
                    <a:pt x="1904796" y="88493"/>
                  </a:lnTo>
                  <a:close/>
                </a:path>
                <a:path w="1905000" h="471805">
                  <a:moveTo>
                    <a:pt x="1904796" y="0"/>
                  </a:moveTo>
                  <a:lnTo>
                    <a:pt x="1851660" y="54190"/>
                  </a:lnTo>
                  <a:lnTo>
                    <a:pt x="1851660" y="117627"/>
                  </a:lnTo>
                  <a:lnTo>
                    <a:pt x="1904796" y="63449"/>
                  </a:lnTo>
                  <a:lnTo>
                    <a:pt x="1904796" y="0"/>
                  </a:lnTo>
                  <a:close/>
                </a:path>
              </a:pathLst>
            </a:custGeom>
            <a:solidFill>
              <a:srgbClr val="D9DDD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743137" y="483501"/>
              <a:ext cx="2928620" cy="444500"/>
            </a:xfrm>
            <a:custGeom>
              <a:avLst/>
              <a:gdLst/>
              <a:ahLst/>
              <a:cxnLst/>
              <a:rect l="l" t="t" r="r" b="b"/>
              <a:pathLst>
                <a:path w="2928620" h="444500">
                  <a:moveTo>
                    <a:pt x="2331809" y="432676"/>
                  </a:moveTo>
                  <a:lnTo>
                    <a:pt x="1239012" y="432676"/>
                  </a:lnTo>
                  <a:lnTo>
                    <a:pt x="925982" y="125425"/>
                  </a:lnTo>
                  <a:lnTo>
                    <a:pt x="307936" y="125425"/>
                  </a:lnTo>
                  <a:lnTo>
                    <a:pt x="307936" y="137020"/>
                  </a:lnTo>
                  <a:lnTo>
                    <a:pt x="921054" y="137020"/>
                  </a:lnTo>
                  <a:lnTo>
                    <a:pt x="1234160" y="444195"/>
                  </a:lnTo>
                  <a:lnTo>
                    <a:pt x="2331809" y="444195"/>
                  </a:lnTo>
                  <a:lnTo>
                    <a:pt x="2331809" y="432676"/>
                  </a:lnTo>
                  <a:close/>
                </a:path>
                <a:path w="2928620" h="444500">
                  <a:moveTo>
                    <a:pt x="2928391" y="307162"/>
                  </a:moveTo>
                  <a:lnTo>
                    <a:pt x="2254313" y="307162"/>
                  </a:lnTo>
                  <a:lnTo>
                    <a:pt x="2088337" y="144335"/>
                  </a:lnTo>
                  <a:lnTo>
                    <a:pt x="1762607" y="144335"/>
                  </a:lnTo>
                  <a:lnTo>
                    <a:pt x="1928507" y="307162"/>
                  </a:lnTo>
                  <a:lnTo>
                    <a:pt x="1611337" y="307162"/>
                  </a:lnTo>
                  <a:lnTo>
                    <a:pt x="1436954" y="144335"/>
                  </a:lnTo>
                  <a:lnTo>
                    <a:pt x="1127061" y="144335"/>
                  </a:lnTo>
                  <a:lnTo>
                    <a:pt x="979919" y="0"/>
                  </a:lnTo>
                  <a:lnTo>
                    <a:pt x="0" y="0"/>
                  </a:lnTo>
                  <a:lnTo>
                    <a:pt x="0" y="22021"/>
                  </a:lnTo>
                  <a:lnTo>
                    <a:pt x="970572" y="22021"/>
                  </a:lnTo>
                  <a:lnTo>
                    <a:pt x="1283677" y="329196"/>
                  </a:lnTo>
                  <a:lnTo>
                    <a:pt x="2928391" y="329196"/>
                  </a:lnTo>
                  <a:lnTo>
                    <a:pt x="2928391" y="30716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3756" y="339801"/>
            <a:ext cx="11521440" cy="1176020"/>
            <a:chOff x="333756" y="339801"/>
            <a:chExt cx="11521440" cy="11760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4236" y="390144"/>
              <a:ext cx="7072122" cy="63779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86577" y="690753"/>
              <a:ext cx="113283" cy="8178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1641" y="690753"/>
              <a:ext cx="113284" cy="8178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3258" y="690753"/>
              <a:ext cx="113284" cy="8178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77049" y="688594"/>
              <a:ext cx="111759" cy="8343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3485" y="688594"/>
              <a:ext cx="111759" cy="8343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24702" y="566293"/>
              <a:ext cx="115824" cy="20624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54346" y="566293"/>
              <a:ext cx="111759" cy="8343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37634" y="566293"/>
              <a:ext cx="110235" cy="8394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03541" y="566293"/>
              <a:ext cx="111747" cy="8343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1576" y="566293"/>
              <a:ext cx="115785" cy="20624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30047" y="491617"/>
              <a:ext cx="6747509" cy="439420"/>
            </a:xfrm>
            <a:custGeom>
              <a:avLst/>
              <a:gdLst/>
              <a:ahLst/>
              <a:cxnLst/>
              <a:rect l="l" t="t" r="r" b="b"/>
              <a:pathLst>
                <a:path w="6747509" h="439419">
                  <a:moveTo>
                    <a:pt x="6565442" y="0"/>
                  </a:moveTo>
                  <a:lnTo>
                    <a:pt x="6747179" y="0"/>
                  </a:lnTo>
                  <a:lnTo>
                    <a:pt x="6747179" y="77597"/>
                  </a:lnTo>
                  <a:lnTo>
                    <a:pt x="6708571" y="87630"/>
                  </a:lnTo>
                  <a:lnTo>
                    <a:pt x="6708571" y="267970"/>
                  </a:lnTo>
                  <a:lnTo>
                    <a:pt x="6747179" y="278003"/>
                  </a:lnTo>
                  <a:lnTo>
                    <a:pt x="6747179" y="355092"/>
                  </a:lnTo>
                  <a:lnTo>
                    <a:pt x="6565442" y="355092"/>
                  </a:lnTo>
                  <a:lnTo>
                    <a:pt x="6565442" y="278003"/>
                  </a:lnTo>
                  <a:lnTo>
                    <a:pt x="6604177" y="267970"/>
                  </a:lnTo>
                  <a:lnTo>
                    <a:pt x="6604177" y="87630"/>
                  </a:lnTo>
                  <a:lnTo>
                    <a:pt x="6565442" y="77597"/>
                  </a:lnTo>
                  <a:lnTo>
                    <a:pt x="6565442" y="0"/>
                  </a:lnTo>
                  <a:close/>
                </a:path>
                <a:path w="6747509" h="439419">
                  <a:moveTo>
                    <a:pt x="6216446" y="0"/>
                  </a:moveTo>
                  <a:lnTo>
                    <a:pt x="6398564" y="0"/>
                  </a:lnTo>
                  <a:lnTo>
                    <a:pt x="6398564" y="76581"/>
                  </a:lnTo>
                  <a:lnTo>
                    <a:pt x="6359956" y="86613"/>
                  </a:lnTo>
                  <a:lnTo>
                    <a:pt x="6359956" y="122300"/>
                  </a:lnTo>
                  <a:lnTo>
                    <a:pt x="6477177" y="122300"/>
                  </a:lnTo>
                  <a:lnTo>
                    <a:pt x="6550710" y="183642"/>
                  </a:lnTo>
                  <a:lnTo>
                    <a:pt x="6550710" y="293243"/>
                  </a:lnTo>
                  <a:lnTo>
                    <a:pt x="6477177" y="355092"/>
                  </a:lnTo>
                  <a:lnTo>
                    <a:pt x="6216446" y="355092"/>
                  </a:lnTo>
                  <a:lnTo>
                    <a:pt x="6216446" y="277495"/>
                  </a:lnTo>
                  <a:lnTo>
                    <a:pt x="6254927" y="267462"/>
                  </a:lnTo>
                  <a:lnTo>
                    <a:pt x="6254927" y="87122"/>
                  </a:lnTo>
                  <a:lnTo>
                    <a:pt x="6216446" y="77088"/>
                  </a:lnTo>
                  <a:lnTo>
                    <a:pt x="6216446" y="0"/>
                  </a:lnTo>
                  <a:close/>
                </a:path>
                <a:path w="6747509" h="439419">
                  <a:moveTo>
                    <a:pt x="5832398" y="0"/>
                  </a:moveTo>
                  <a:lnTo>
                    <a:pt x="6185458" y="0"/>
                  </a:lnTo>
                  <a:lnTo>
                    <a:pt x="6185458" y="146558"/>
                  </a:lnTo>
                  <a:lnTo>
                    <a:pt x="6110909" y="146558"/>
                  </a:lnTo>
                  <a:lnTo>
                    <a:pt x="6100749" y="82169"/>
                  </a:lnTo>
                  <a:lnTo>
                    <a:pt x="6061633" y="82169"/>
                  </a:lnTo>
                  <a:lnTo>
                    <a:pt x="6061633" y="267970"/>
                  </a:lnTo>
                  <a:lnTo>
                    <a:pt x="6105321" y="278003"/>
                  </a:lnTo>
                  <a:lnTo>
                    <a:pt x="6105321" y="355092"/>
                  </a:lnTo>
                  <a:lnTo>
                    <a:pt x="5913551" y="355092"/>
                  </a:lnTo>
                  <a:lnTo>
                    <a:pt x="5913551" y="278003"/>
                  </a:lnTo>
                  <a:lnTo>
                    <a:pt x="5956731" y="267970"/>
                  </a:lnTo>
                  <a:lnTo>
                    <a:pt x="5956731" y="82169"/>
                  </a:lnTo>
                  <a:lnTo>
                    <a:pt x="5917615" y="82169"/>
                  </a:lnTo>
                  <a:lnTo>
                    <a:pt x="5907455" y="146558"/>
                  </a:lnTo>
                  <a:lnTo>
                    <a:pt x="5832398" y="146558"/>
                  </a:lnTo>
                  <a:lnTo>
                    <a:pt x="5832398" y="0"/>
                  </a:lnTo>
                  <a:close/>
                </a:path>
                <a:path w="6747509" h="439419">
                  <a:moveTo>
                    <a:pt x="5577255" y="0"/>
                  </a:moveTo>
                  <a:lnTo>
                    <a:pt x="5728004" y="0"/>
                  </a:lnTo>
                  <a:lnTo>
                    <a:pt x="5802045" y="61849"/>
                  </a:lnTo>
                  <a:lnTo>
                    <a:pt x="5802045" y="291719"/>
                  </a:lnTo>
                  <a:lnTo>
                    <a:pt x="5792352" y="299573"/>
                  </a:lnTo>
                  <a:lnTo>
                    <a:pt x="5782694" y="307498"/>
                  </a:lnTo>
                  <a:lnTo>
                    <a:pt x="5773060" y="315471"/>
                  </a:lnTo>
                  <a:lnTo>
                    <a:pt x="5763437" y="323469"/>
                  </a:lnTo>
                  <a:lnTo>
                    <a:pt x="5753871" y="331446"/>
                  </a:lnTo>
                  <a:lnTo>
                    <a:pt x="5744244" y="339375"/>
                  </a:lnTo>
                  <a:lnTo>
                    <a:pt x="5734594" y="347257"/>
                  </a:lnTo>
                  <a:lnTo>
                    <a:pt x="5724956" y="355092"/>
                  </a:lnTo>
                  <a:lnTo>
                    <a:pt x="5579795" y="355092"/>
                  </a:lnTo>
                  <a:lnTo>
                    <a:pt x="5503214" y="291719"/>
                  </a:lnTo>
                  <a:lnTo>
                    <a:pt x="5503214" y="61849"/>
                  </a:lnTo>
                  <a:lnTo>
                    <a:pt x="5577255" y="0"/>
                  </a:lnTo>
                  <a:close/>
                </a:path>
                <a:path w="6747509" h="439419">
                  <a:moveTo>
                    <a:pt x="5132882" y="0"/>
                  </a:moveTo>
                  <a:lnTo>
                    <a:pt x="5461177" y="0"/>
                  </a:lnTo>
                  <a:lnTo>
                    <a:pt x="5461177" y="114681"/>
                  </a:lnTo>
                  <a:lnTo>
                    <a:pt x="5386501" y="114681"/>
                  </a:lnTo>
                  <a:lnTo>
                    <a:pt x="5376468" y="87630"/>
                  </a:lnTo>
                  <a:lnTo>
                    <a:pt x="5276392" y="87630"/>
                  </a:lnTo>
                  <a:lnTo>
                    <a:pt x="5276392" y="132461"/>
                  </a:lnTo>
                  <a:lnTo>
                    <a:pt x="5393613" y="132461"/>
                  </a:lnTo>
                  <a:lnTo>
                    <a:pt x="5467146" y="193802"/>
                  </a:lnTo>
                  <a:lnTo>
                    <a:pt x="5467146" y="293243"/>
                  </a:lnTo>
                  <a:lnTo>
                    <a:pt x="5393613" y="355092"/>
                  </a:lnTo>
                  <a:lnTo>
                    <a:pt x="5132882" y="355092"/>
                  </a:lnTo>
                  <a:lnTo>
                    <a:pt x="5132882" y="277495"/>
                  </a:lnTo>
                  <a:lnTo>
                    <a:pt x="5171363" y="267462"/>
                  </a:lnTo>
                  <a:lnTo>
                    <a:pt x="5171363" y="87630"/>
                  </a:lnTo>
                  <a:lnTo>
                    <a:pt x="5132882" y="77597"/>
                  </a:lnTo>
                  <a:lnTo>
                    <a:pt x="5132882" y="0"/>
                  </a:lnTo>
                  <a:close/>
                </a:path>
                <a:path w="6747509" h="439419">
                  <a:moveTo>
                    <a:pt x="4837099" y="0"/>
                  </a:moveTo>
                  <a:lnTo>
                    <a:pt x="4992420" y="0"/>
                  </a:lnTo>
                  <a:lnTo>
                    <a:pt x="5061381" y="57785"/>
                  </a:lnTo>
                  <a:lnTo>
                    <a:pt x="5061381" y="267462"/>
                  </a:lnTo>
                  <a:lnTo>
                    <a:pt x="5099862" y="277495"/>
                  </a:lnTo>
                  <a:lnTo>
                    <a:pt x="5099862" y="355092"/>
                  </a:lnTo>
                  <a:lnTo>
                    <a:pt x="4981752" y="355092"/>
                  </a:lnTo>
                  <a:lnTo>
                    <a:pt x="4971592" y="327279"/>
                  </a:lnTo>
                  <a:lnTo>
                    <a:pt x="4938064" y="355092"/>
                  </a:lnTo>
                  <a:lnTo>
                    <a:pt x="4836591" y="355092"/>
                  </a:lnTo>
                  <a:lnTo>
                    <a:pt x="4764074" y="295275"/>
                  </a:lnTo>
                  <a:lnTo>
                    <a:pt x="4764074" y="198882"/>
                  </a:lnTo>
                  <a:lnTo>
                    <a:pt x="4823383" y="152654"/>
                  </a:lnTo>
                  <a:lnTo>
                    <a:pt x="4956860" y="131825"/>
                  </a:lnTo>
                  <a:lnTo>
                    <a:pt x="4956860" y="97790"/>
                  </a:lnTo>
                  <a:lnTo>
                    <a:pt x="4943652" y="87630"/>
                  </a:lnTo>
                  <a:lnTo>
                    <a:pt x="4873040" y="87630"/>
                  </a:lnTo>
                  <a:lnTo>
                    <a:pt x="4862880" y="124713"/>
                  </a:lnTo>
                  <a:lnTo>
                    <a:pt x="4768138" y="124713"/>
                  </a:lnTo>
                  <a:lnTo>
                    <a:pt x="4768138" y="57785"/>
                  </a:lnTo>
                  <a:lnTo>
                    <a:pt x="4837099" y="0"/>
                  </a:lnTo>
                  <a:close/>
                </a:path>
                <a:path w="6747509" h="439419">
                  <a:moveTo>
                    <a:pt x="4393742" y="0"/>
                  </a:moveTo>
                  <a:lnTo>
                    <a:pt x="4654473" y="0"/>
                  </a:lnTo>
                  <a:lnTo>
                    <a:pt x="4728006" y="61849"/>
                  </a:lnTo>
                  <a:lnTo>
                    <a:pt x="4728006" y="171450"/>
                  </a:lnTo>
                  <a:lnTo>
                    <a:pt x="4654473" y="232791"/>
                  </a:lnTo>
                  <a:lnTo>
                    <a:pt x="4537252" y="232791"/>
                  </a:lnTo>
                  <a:lnTo>
                    <a:pt x="4537252" y="268478"/>
                  </a:lnTo>
                  <a:lnTo>
                    <a:pt x="4575860" y="278511"/>
                  </a:lnTo>
                  <a:lnTo>
                    <a:pt x="4575860" y="355092"/>
                  </a:lnTo>
                  <a:lnTo>
                    <a:pt x="4393742" y="355092"/>
                  </a:lnTo>
                  <a:lnTo>
                    <a:pt x="4393742" y="278003"/>
                  </a:lnTo>
                  <a:lnTo>
                    <a:pt x="4432223" y="267970"/>
                  </a:lnTo>
                  <a:lnTo>
                    <a:pt x="4432223" y="87630"/>
                  </a:lnTo>
                  <a:lnTo>
                    <a:pt x="4393742" y="77597"/>
                  </a:lnTo>
                  <a:lnTo>
                    <a:pt x="4393742" y="0"/>
                  </a:lnTo>
                  <a:close/>
                </a:path>
                <a:path w="6747509" h="439419">
                  <a:moveTo>
                    <a:pt x="3884599" y="0"/>
                  </a:moveTo>
                  <a:lnTo>
                    <a:pt x="4148378" y="0"/>
                  </a:lnTo>
                  <a:lnTo>
                    <a:pt x="4148378" y="77597"/>
                  </a:lnTo>
                  <a:lnTo>
                    <a:pt x="4109897" y="87630"/>
                  </a:lnTo>
                  <a:lnTo>
                    <a:pt x="4109897" y="267970"/>
                  </a:lnTo>
                  <a:lnTo>
                    <a:pt x="4148378" y="278003"/>
                  </a:lnTo>
                  <a:lnTo>
                    <a:pt x="4148378" y="355092"/>
                  </a:lnTo>
                  <a:lnTo>
                    <a:pt x="3966260" y="355092"/>
                  </a:lnTo>
                  <a:lnTo>
                    <a:pt x="3966260" y="278003"/>
                  </a:lnTo>
                  <a:lnTo>
                    <a:pt x="4004868" y="267970"/>
                  </a:lnTo>
                  <a:lnTo>
                    <a:pt x="4004868" y="216535"/>
                  </a:lnTo>
                  <a:lnTo>
                    <a:pt x="3978452" y="216535"/>
                  </a:lnTo>
                  <a:lnTo>
                    <a:pt x="3897299" y="355092"/>
                  </a:lnTo>
                  <a:lnTo>
                    <a:pt x="3800906" y="355092"/>
                  </a:lnTo>
                  <a:lnTo>
                    <a:pt x="3800906" y="272923"/>
                  </a:lnTo>
                  <a:lnTo>
                    <a:pt x="3827703" y="267843"/>
                  </a:lnTo>
                  <a:lnTo>
                    <a:pt x="3866311" y="206502"/>
                  </a:lnTo>
                  <a:lnTo>
                    <a:pt x="3816146" y="163830"/>
                  </a:lnTo>
                  <a:lnTo>
                    <a:pt x="3816146" y="57785"/>
                  </a:lnTo>
                  <a:lnTo>
                    <a:pt x="3884599" y="0"/>
                  </a:lnTo>
                  <a:close/>
                </a:path>
                <a:path w="6747509" h="439419">
                  <a:moveTo>
                    <a:pt x="3397046" y="0"/>
                  </a:moveTo>
                  <a:lnTo>
                    <a:pt x="3563924" y="0"/>
                  </a:lnTo>
                  <a:lnTo>
                    <a:pt x="3563924" y="77597"/>
                  </a:lnTo>
                  <a:lnTo>
                    <a:pt x="3540556" y="87630"/>
                  </a:lnTo>
                  <a:lnTo>
                    <a:pt x="3540556" y="175513"/>
                  </a:lnTo>
                  <a:lnTo>
                    <a:pt x="3626408" y="94234"/>
                  </a:lnTo>
                  <a:lnTo>
                    <a:pt x="3626408" y="87630"/>
                  </a:lnTo>
                  <a:lnTo>
                    <a:pt x="3603548" y="77597"/>
                  </a:lnTo>
                  <a:lnTo>
                    <a:pt x="3603548" y="0"/>
                  </a:lnTo>
                  <a:lnTo>
                    <a:pt x="3770426" y="0"/>
                  </a:lnTo>
                  <a:lnTo>
                    <a:pt x="3770426" y="77597"/>
                  </a:lnTo>
                  <a:lnTo>
                    <a:pt x="3731818" y="87630"/>
                  </a:lnTo>
                  <a:lnTo>
                    <a:pt x="3731818" y="267970"/>
                  </a:lnTo>
                  <a:lnTo>
                    <a:pt x="3770426" y="278003"/>
                  </a:lnTo>
                  <a:lnTo>
                    <a:pt x="3770426" y="355092"/>
                  </a:lnTo>
                  <a:lnTo>
                    <a:pt x="3603548" y="355092"/>
                  </a:lnTo>
                  <a:lnTo>
                    <a:pt x="3603548" y="278003"/>
                  </a:lnTo>
                  <a:lnTo>
                    <a:pt x="3626408" y="267970"/>
                  </a:lnTo>
                  <a:lnTo>
                    <a:pt x="3626408" y="180594"/>
                  </a:lnTo>
                  <a:lnTo>
                    <a:pt x="3540556" y="261874"/>
                  </a:lnTo>
                  <a:lnTo>
                    <a:pt x="3540556" y="267970"/>
                  </a:lnTo>
                  <a:lnTo>
                    <a:pt x="3563924" y="278003"/>
                  </a:lnTo>
                  <a:lnTo>
                    <a:pt x="3563924" y="355092"/>
                  </a:lnTo>
                  <a:lnTo>
                    <a:pt x="3397046" y="355092"/>
                  </a:lnTo>
                  <a:lnTo>
                    <a:pt x="3397046" y="278003"/>
                  </a:lnTo>
                  <a:lnTo>
                    <a:pt x="3435527" y="267970"/>
                  </a:lnTo>
                  <a:lnTo>
                    <a:pt x="3435527" y="87630"/>
                  </a:lnTo>
                  <a:lnTo>
                    <a:pt x="3397046" y="77597"/>
                  </a:lnTo>
                  <a:lnTo>
                    <a:pt x="3397046" y="0"/>
                  </a:lnTo>
                  <a:close/>
                </a:path>
                <a:path w="6747509" h="439419">
                  <a:moveTo>
                    <a:pt x="2977946" y="0"/>
                  </a:moveTo>
                  <a:lnTo>
                    <a:pt x="3144824" y="0"/>
                  </a:lnTo>
                  <a:lnTo>
                    <a:pt x="3144824" y="77088"/>
                  </a:lnTo>
                  <a:lnTo>
                    <a:pt x="3121456" y="87122"/>
                  </a:lnTo>
                  <a:lnTo>
                    <a:pt x="3121456" y="277495"/>
                  </a:lnTo>
                  <a:lnTo>
                    <a:pt x="3207308" y="277495"/>
                  </a:lnTo>
                  <a:lnTo>
                    <a:pt x="3207308" y="87122"/>
                  </a:lnTo>
                  <a:lnTo>
                    <a:pt x="3184448" y="77088"/>
                  </a:lnTo>
                  <a:lnTo>
                    <a:pt x="3184448" y="0"/>
                  </a:lnTo>
                  <a:lnTo>
                    <a:pt x="3351326" y="0"/>
                  </a:lnTo>
                  <a:lnTo>
                    <a:pt x="3351326" y="77088"/>
                  </a:lnTo>
                  <a:lnTo>
                    <a:pt x="3312718" y="87122"/>
                  </a:lnTo>
                  <a:lnTo>
                    <a:pt x="3312718" y="267462"/>
                  </a:lnTo>
                  <a:lnTo>
                    <a:pt x="3351326" y="277495"/>
                  </a:lnTo>
                  <a:lnTo>
                    <a:pt x="3351326" y="439420"/>
                  </a:lnTo>
                  <a:lnTo>
                    <a:pt x="3276777" y="439420"/>
                  </a:lnTo>
                  <a:lnTo>
                    <a:pt x="3266109" y="355092"/>
                  </a:lnTo>
                  <a:lnTo>
                    <a:pt x="2977946" y="355092"/>
                  </a:lnTo>
                  <a:lnTo>
                    <a:pt x="2977946" y="277495"/>
                  </a:lnTo>
                  <a:lnTo>
                    <a:pt x="3016427" y="267462"/>
                  </a:lnTo>
                  <a:lnTo>
                    <a:pt x="3016427" y="87122"/>
                  </a:lnTo>
                  <a:lnTo>
                    <a:pt x="2977946" y="77088"/>
                  </a:lnTo>
                  <a:lnTo>
                    <a:pt x="2977946" y="0"/>
                  </a:lnTo>
                  <a:close/>
                </a:path>
                <a:path w="6747509" h="439419">
                  <a:moveTo>
                    <a:pt x="2682163" y="0"/>
                  </a:moveTo>
                  <a:lnTo>
                    <a:pt x="2837484" y="0"/>
                  </a:lnTo>
                  <a:lnTo>
                    <a:pt x="2906445" y="57785"/>
                  </a:lnTo>
                  <a:lnTo>
                    <a:pt x="2906445" y="267462"/>
                  </a:lnTo>
                  <a:lnTo>
                    <a:pt x="2944926" y="277495"/>
                  </a:lnTo>
                  <a:lnTo>
                    <a:pt x="2944926" y="355092"/>
                  </a:lnTo>
                  <a:lnTo>
                    <a:pt x="2826816" y="355092"/>
                  </a:lnTo>
                  <a:lnTo>
                    <a:pt x="2816656" y="327279"/>
                  </a:lnTo>
                  <a:lnTo>
                    <a:pt x="2783128" y="355092"/>
                  </a:lnTo>
                  <a:lnTo>
                    <a:pt x="2681655" y="355092"/>
                  </a:lnTo>
                  <a:lnTo>
                    <a:pt x="2609138" y="295275"/>
                  </a:lnTo>
                  <a:lnTo>
                    <a:pt x="2609138" y="198882"/>
                  </a:lnTo>
                  <a:lnTo>
                    <a:pt x="2668447" y="152654"/>
                  </a:lnTo>
                  <a:lnTo>
                    <a:pt x="2801924" y="131825"/>
                  </a:lnTo>
                  <a:lnTo>
                    <a:pt x="2801924" y="97790"/>
                  </a:lnTo>
                  <a:lnTo>
                    <a:pt x="2788716" y="87630"/>
                  </a:lnTo>
                  <a:lnTo>
                    <a:pt x="2718104" y="87630"/>
                  </a:lnTo>
                  <a:lnTo>
                    <a:pt x="2707944" y="124713"/>
                  </a:lnTo>
                  <a:lnTo>
                    <a:pt x="2613202" y="124713"/>
                  </a:lnTo>
                  <a:lnTo>
                    <a:pt x="2613202" y="57785"/>
                  </a:lnTo>
                  <a:lnTo>
                    <a:pt x="2682163" y="0"/>
                  </a:lnTo>
                  <a:close/>
                </a:path>
                <a:path w="6747509" h="439419">
                  <a:moveTo>
                    <a:pt x="2338755" y="0"/>
                  </a:moveTo>
                  <a:lnTo>
                    <a:pt x="2493060" y="0"/>
                  </a:lnTo>
                  <a:lnTo>
                    <a:pt x="2562529" y="57785"/>
                  </a:lnTo>
                  <a:lnTo>
                    <a:pt x="2562529" y="142621"/>
                  </a:lnTo>
                  <a:lnTo>
                    <a:pt x="2529509" y="169925"/>
                  </a:lnTo>
                  <a:lnTo>
                    <a:pt x="2565069" y="199390"/>
                  </a:lnTo>
                  <a:lnTo>
                    <a:pt x="2565069" y="295275"/>
                  </a:lnTo>
                  <a:lnTo>
                    <a:pt x="2492552" y="355092"/>
                  </a:lnTo>
                  <a:lnTo>
                    <a:pt x="2341803" y="355092"/>
                  </a:lnTo>
                  <a:lnTo>
                    <a:pt x="2269794" y="295275"/>
                  </a:lnTo>
                  <a:lnTo>
                    <a:pt x="2269794" y="230886"/>
                  </a:lnTo>
                  <a:lnTo>
                    <a:pt x="2365171" y="230886"/>
                  </a:lnTo>
                  <a:lnTo>
                    <a:pt x="2374823" y="267970"/>
                  </a:lnTo>
                  <a:lnTo>
                    <a:pt x="2446832" y="267970"/>
                  </a:lnTo>
                  <a:lnTo>
                    <a:pt x="2459532" y="257302"/>
                  </a:lnTo>
                  <a:lnTo>
                    <a:pt x="2459532" y="216662"/>
                  </a:lnTo>
                  <a:lnTo>
                    <a:pt x="2447340" y="206502"/>
                  </a:lnTo>
                  <a:lnTo>
                    <a:pt x="2372283" y="206502"/>
                  </a:lnTo>
                  <a:lnTo>
                    <a:pt x="2372283" y="144653"/>
                  </a:lnTo>
                  <a:lnTo>
                    <a:pt x="2446832" y="144653"/>
                  </a:lnTo>
                  <a:lnTo>
                    <a:pt x="2459024" y="134493"/>
                  </a:lnTo>
                  <a:lnTo>
                    <a:pt x="2459024" y="97790"/>
                  </a:lnTo>
                  <a:lnTo>
                    <a:pt x="2446832" y="87630"/>
                  </a:lnTo>
                  <a:lnTo>
                    <a:pt x="2374823" y="87630"/>
                  </a:lnTo>
                  <a:lnTo>
                    <a:pt x="2365171" y="124713"/>
                  </a:lnTo>
                  <a:lnTo>
                    <a:pt x="2269794" y="124713"/>
                  </a:lnTo>
                  <a:lnTo>
                    <a:pt x="2269794" y="57785"/>
                  </a:lnTo>
                  <a:lnTo>
                    <a:pt x="2338755" y="0"/>
                  </a:lnTo>
                  <a:close/>
                </a:path>
                <a:path w="6747509" h="439419">
                  <a:moveTo>
                    <a:pt x="1848662" y="0"/>
                  </a:moveTo>
                  <a:lnTo>
                    <a:pt x="2015540" y="0"/>
                  </a:lnTo>
                  <a:lnTo>
                    <a:pt x="2015540" y="77597"/>
                  </a:lnTo>
                  <a:lnTo>
                    <a:pt x="1992172" y="87630"/>
                  </a:lnTo>
                  <a:lnTo>
                    <a:pt x="1992172" y="175513"/>
                  </a:lnTo>
                  <a:lnTo>
                    <a:pt x="2078024" y="94234"/>
                  </a:lnTo>
                  <a:lnTo>
                    <a:pt x="2078024" y="87630"/>
                  </a:lnTo>
                  <a:lnTo>
                    <a:pt x="2055164" y="77597"/>
                  </a:lnTo>
                  <a:lnTo>
                    <a:pt x="2055164" y="0"/>
                  </a:lnTo>
                  <a:lnTo>
                    <a:pt x="2222042" y="0"/>
                  </a:lnTo>
                  <a:lnTo>
                    <a:pt x="2222042" y="77597"/>
                  </a:lnTo>
                  <a:lnTo>
                    <a:pt x="2183434" y="87630"/>
                  </a:lnTo>
                  <a:lnTo>
                    <a:pt x="2183434" y="267970"/>
                  </a:lnTo>
                  <a:lnTo>
                    <a:pt x="2222042" y="278003"/>
                  </a:lnTo>
                  <a:lnTo>
                    <a:pt x="2222042" y="355092"/>
                  </a:lnTo>
                  <a:lnTo>
                    <a:pt x="2055164" y="355092"/>
                  </a:lnTo>
                  <a:lnTo>
                    <a:pt x="2055164" y="278003"/>
                  </a:lnTo>
                  <a:lnTo>
                    <a:pt x="2078024" y="267970"/>
                  </a:lnTo>
                  <a:lnTo>
                    <a:pt x="2078024" y="180594"/>
                  </a:lnTo>
                  <a:lnTo>
                    <a:pt x="1992172" y="261874"/>
                  </a:lnTo>
                  <a:lnTo>
                    <a:pt x="1992172" y="267970"/>
                  </a:lnTo>
                  <a:lnTo>
                    <a:pt x="2015540" y="278003"/>
                  </a:lnTo>
                  <a:lnTo>
                    <a:pt x="2015540" y="355092"/>
                  </a:lnTo>
                  <a:lnTo>
                    <a:pt x="1848662" y="355092"/>
                  </a:lnTo>
                  <a:lnTo>
                    <a:pt x="1848662" y="278003"/>
                  </a:lnTo>
                  <a:lnTo>
                    <a:pt x="1887143" y="267970"/>
                  </a:lnTo>
                  <a:lnTo>
                    <a:pt x="1887143" y="87630"/>
                  </a:lnTo>
                  <a:lnTo>
                    <a:pt x="1848662" y="77597"/>
                  </a:lnTo>
                  <a:lnTo>
                    <a:pt x="1848662" y="0"/>
                  </a:lnTo>
                  <a:close/>
                </a:path>
                <a:path w="6747509" h="439419">
                  <a:moveTo>
                    <a:pt x="1429562" y="0"/>
                  </a:moveTo>
                  <a:lnTo>
                    <a:pt x="1596440" y="0"/>
                  </a:lnTo>
                  <a:lnTo>
                    <a:pt x="1596440" y="77597"/>
                  </a:lnTo>
                  <a:lnTo>
                    <a:pt x="1573072" y="87630"/>
                  </a:lnTo>
                  <a:lnTo>
                    <a:pt x="1573072" y="145161"/>
                  </a:lnTo>
                  <a:lnTo>
                    <a:pt x="1658924" y="145161"/>
                  </a:lnTo>
                  <a:lnTo>
                    <a:pt x="1658924" y="87630"/>
                  </a:lnTo>
                  <a:lnTo>
                    <a:pt x="1636064" y="77597"/>
                  </a:lnTo>
                  <a:lnTo>
                    <a:pt x="1636064" y="0"/>
                  </a:lnTo>
                  <a:lnTo>
                    <a:pt x="1802942" y="0"/>
                  </a:lnTo>
                  <a:lnTo>
                    <a:pt x="1802942" y="77597"/>
                  </a:lnTo>
                  <a:lnTo>
                    <a:pt x="1764334" y="87630"/>
                  </a:lnTo>
                  <a:lnTo>
                    <a:pt x="1764334" y="267970"/>
                  </a:lnTo>
                  <a:lnTo>
                    <a:pt x="1802942" y="278003"/>
                  </a:lnTo>
                  <a:lnTo>
                    <a:pt x="1802942" y="355092"/>
                  </a:lnTo>
                  <a:lnTo>
                    <a:pt x="1636064" y="355092"/>
                  </a:lnTo>
                  <a:lnTo>
                    <a:pt x="1636064" y="278003"/>
                  </a:lnTo>
                  <a:lnTo>
                    <a:pt x="1658924" y="267970"/>
                  </a:lnTo>
                  <a:lnTo>
                    <a:pt x="1658924" y="205994"/>
                  </a:lnTo>
                  <a:lnTo>
                    <a:pt x="1573072" y="205994"/>
                  </a:lnTo>
                  <a:lnTo>
                    <a:pt x="1573072" y="267970"/>
                  </a:lnTo>
                  <a:lnTo>
                    <a:pt x="1596440" y="278003"/>
                  </a:lnTo>
                  <a:lnTo>
                    <a:pt x="1596440" y="355092"/>
                  </a:lnTo>
                  <a:lnTo>
                    <a:pt x="1429562" y="355092"/>
                  </a:lnTo>
                  <a:lnTo>
                    <a:pt x="1429562" y="278003"/>
                  </a:lnTo>
                  <a:lnTo>
                    <a:pt x="1468043" y="267970"/>
                  </a:lnTo>
                  <a:lnTo>
                    <a:pt x="1468043" y="87630"/>
                  </a:lnTo>
                  <a:lnTo>
                    <a:pt x="1429562" y="77597"/>
                  </a:lnTo>
                  <a:lnTo>
                    <a:pt x="1429562" y="0"/>
                  </a:lnTo>
                  <a:close/>
                </a:path>
                <a:path w="6747509" h="439419">
                  <a:moveTo>
                    <a:pt x="1133779" y="0"/>
                  </a:moveTo>
                  <a:lnTo>
                    <a:pt x="1289100" y="0"/>
                  </a:lnTo>
                  <a:lnTo>
                    <a:pt x="1358061" y="57785"/>
                  </a:lnTo>
                  <a:lnTo>
                    <a:pt x="1358061" y="267462"/>
                  </a:lnTo>
                  <a:lnTo>
                    <a:pt x="1396542" y="277495"/>
                  </a:lnTo>
                  <a:lnTo>
                    <a:pt x="1396542" y="355092"/>
                  </a:lnTo>
                  <a:lnTo>
                    <a:pt x="1278432" y="355092"/>
                  </a:lnTo>
                  <a:lnTo>
                    <a:pt x="1268272" y="327279"/>
                  </a:lnTo>
                  <a:lnTo>
                    <a:pt x="1234744" y="355092"/>
                  </a:lnTo>
                  <a:lnTo>
                    <a:pt x="1133271" y="355092"/>
                  </a:lnTo>
                  <a:lnTo>
                    <a:pt x="1060754" y="295275"/>
                  </a:lnTo>
                  <a:lnTo>
                    <a:pt x="1060754" y="198882"/>
                  </a:lnTo>
                  <a:lnTo>
                    <a:pt x="1120063" y="152654"/>
                  </a:lnTo>
                  <a:lnTo>
                    <a:pt x="1253540" y="131825"/>
                  </a:lnTo>
                  <a:lnTo>
                    <a:pt x="1253540" y="97790"/>
                  </a:lnTo>
                  <a:lnTo>
                    <a:pt x="1240332" y="87630"/>
                  </a:lnTo>
                  <a:lnTo>
                    <a:pt x="1169720" y="87630"/>
                  </a:lnTo>
                  <a:lnTo>
                    <a:pt x="1159560" y="124713"/>
                  </a:lnTo>
                  <a:lnTo>
                    <a:pt x="1064818" y="124713"/>
                  </a:lnTo>
                  <a:lnTo>
                    <a:pt x="1064818" y="57785"/>
                  </a:lnTo>
                  <a:lnTo>
                    <a:pt x="1133779" y="0"/>
                  </a:lnTo>
                  <a:close/>
                </a:path>
                <a:path w="6747509" h="439419">
                  <a:moveTo>
                    <a:pt x="713232" y="0"/>
                  </a:moveTo>
                  <a:lnTo>
                    <a:pt x="1026337" y="0"/>
                  </a:lnTo>
                  <a:lnTo>
                    <a:pt x="1026337" y="146558"/>
                  </a:lnTo>
                  <a:lnTo>
                    <a:pt x="951661" y="146558"/>
                  </a:lnTo>
                  <a:lnTo>
                    <a:pt x="941501" y="81661"/>
                  </a:lnTo>
                  <a:lnTo>
                    <a:pt x="856284" y="81661"/>
                  </a:lnTo>
                  <a:lnTo>
                    <a:pt x="856284" y="267970"/>
                  </a:lnTo>
                  <a:lnTo>
                    <a:pt x="905052" y="278003"/>
                  </a:lnTo>
                  <a:lnTo>
                    <a:pt x="905052" y="355092"/>
                  </a:lnTo>
                  <a:lnTo>
                    <a:pt x="713232" y="355092"/>
                  </a:lnTo>
                  <a:lnTo>
                    <a:pt x="713232" y="278003"/>
                  </a:lnTo>
                  <a:lnTo>
                    <a:pt x="751763" y="267970"/>
                  </a:lnTo>
                  <a:lnTo>
                    <a:pt x="751763" y="87630"/>
                  </a:lnTo>
                  <a:lnTo>
                    <a:pt x="713232" y="77597"/>
                  </a:lnTo>
                  <a:lnTo>
                    <a:pt x="713232" y="0"/>
                  </a:lnTo>
                  <a:close/>
                </a:path>
                <a:path w="6747509" h="439419">
                  <a:moveTo>
                    <a:pt x="342900" y="0"/>
                  </a:moveTo>
                  <a:lnTo>
                    <a:pt x="603732" y="0"/>
                  </a:lnTo>
                  <a:lnTo>
                    <a:pt x="677265" y="61849"/>
                  </a:lnTo>
                  <a:lnTo>
                    <a:pt x="677265" y="171450"/>
                  </a:lnTo>
                  <a:lnTo>
                    <a:pt x="603732" y="232791"/>
                  </a:lnTo>
                  <a:lnTo>
                    <a:pt x="486448" y="232791"/>
                  </a:lnTo>
                  <a:lnTo>
                    <a:pt x="486448" y="268478"/>
                  </a:lnTo>
                  <a:lnTo>
                    <a:pt x="525056" y="278511"/>
                  </a:lnTo>
                  <a:lnTo>
                    <a:pt x="525056" y="355092"/>
                  </a:lnTo>
                  <a:lnTo>
                    <a:pt x="342900" y="355092"/>
                  </a:lnTo>
                  <a:lnTo>
                    <a:pt x="342900" y="278003"/>
                  </a:lnTo>
                  <a:lnTo>
                    <a:pt x="381469" y="267970"/>
                  </a:lnTo>
                  <a:lnTo>
                    <a:pt x="381469" y="87630"/>
                  </a:lnTo>
                  <a:lnTo>
                    <a:pt x="342900" y="77597"/>
                  </a:lnTo>
                  <a:lnTo>
                    <a:pt x="342900" y="0"/>
                  </a:lnTo>
                  <a:close/>
                </a:path>
                <a:path w="6747509" h="439419">
                  <a:moveTo>
                    <a:pt x="74041" y="0"/>
                  </a:moveTo>
                  <a:lnTo>
                    <a:pt x="224802" y="0"/>
                  </a:lnTo>
                  <a:lnTo>
                    <a:pt x="298843" y="61849"/>
                  </a:lnTo>
                  <a:lnTo>
                    <a:pt x="298843" y="291719"/>
                  </a:lnTo>
                  <a:lnTo>
                    <a:pt x="289176" y="299573"/>
                  </a:lnTo>
                  <a:lnTo>
                    <a:pt x="279528" y="307498"/>
                  </a:lnTo>
                  <a:lnTo>
                    <a:pt x="269902" y="315471"/>
                  </a:lnTo>
                  <a:lnTo>
                    <a:pt x="260299" y="323469"/>
                  </a:lnTo>
                  <a:lnTo>
                    <a:pt x="250697" y="331446"/>
                  </a:lnTo>
                  <a:lnTo>
                    <a:pt x="241074" y="339375"/>
                  </a:lnTo>
                  <a:lnTo>
                    <a:pt x="231427" y="347257"/>
                  </a:lnTo>
                  <a:lnTo>
                    <a:pt x="221754" y="355092"/>
                  </a:lnTo>
                  <a:lnTo>
                    <a:pt x="76581" y="355092"/>
                  </a:lnTo>
                  <a:lnTo>
                    <a:pt x="0" y="291719"/>
                  </a:lnTo>
                  <a:lnTo>
                    <a:pt x="0" y="61849"/>
                  </a:lnTo>
                  <a:lnTo>
                    <a:pt x="74041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756" y="877823"/>
              <a:ext cx="10228326" cy="63779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925306" y="1178432"/>
              <a:ext cx="113283" cy="8178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94270" y="1178432"/>
              <a:ext cx="113283" cy="8178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24834" y="1178432"/>
              <a:ext cx="113283" cy="8178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791706" y="1176401"/>
              <a:ext cx="111759" cy="8331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23409" y="1176401"/>
              <a:ext cx="111759" cy="8331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585453" y="1169796"/>
              <a:ext cx="109727" cy="9042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131298" y="1053973"/>
              <a:ext cx="110235" cy="8394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585453" y="1053973"/>
              <a:ext cx="108711" cy="7988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203437" y="1053973"/>
              <a:ext cx="115823" cy="20624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162037" y="1053973"/>
              <a:ext cx="111759" cy="8343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09690" y="1053973"/>
              <a:ext cx="115823" cy="20624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864097" y="1053973"/>
              <a:ext cx="115823" cy="20624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173726" y="1053973"/>
              <a:ext cx="115824" cy="206247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30047" y="979297"/>
              <a:ext cx="9842500" cy="439420"/>
            </a:xfrm>
            <a:custGeom>
              <a:avLst/>
              <a:gdLst/>
              <a:ahLst/>
              <a:cxnLst/>
              <a:rect l="l" t="t" r="r" b="b"/>
              <a:pathLst>
                <a:path w="9842500" h="439419">
                  <a:moveTo>
                    <a:pt x="9578263" y="0"/>
                  </a:moveTo>
                  <a:lnTo>
                    <a:pt x="9842042" y="0"/>
                  </a:lnTo>
                  <a:lnTo>
                    <a:pt x="9842042" y="77597"/>
                  </a:lnTo>
                  <a:lnTo>
                    <a:pt x="9803561" y="87629"/>
                  </a:lnTo>
                  <a:lnTo>
                    <a:pt x="9803561" y="267969"/>
                  </a:lnTo>
                  <a:lnTo>
                    <a:pt x="9842042" y="278002"/>
                  </a:lnTo>
                  <a:lnTo>
                    <a:pt x="9842042" y="355091"/>
                  </a:lnTo>
                  <a:lnTo>
                    <a:pt x="9659924" y="355091"/>
                  </a:lnTo>
                  <a:lnTo>
                    <a:pt x="9659924" y="278002"/>
                  </a:lnTo>
                  <a:lnTo>
                    <a:pt x="9698532" y="267969"/>
                  </a:lnTo>
                  <a:lnTo>
                    <a:pt x="9698532" y="216535"/>
                  </a:lnTo>
                  <a:lnTo>
                    <a:pt x="9672116" y="216535"/>
                  </a:lnTo>
                  <a:lnTo>
                    <a:pt x="9590963" y="355091"/>
                  </a:lnTo>
                  <a:lnTo>
                    <a:pt x="9494570" y="355091"/>
                  </a:lnTo>
                  <a:lnTo>
                    <a:pt x="9494570" y="272923"/>
                  </a:lnTo>
                  <a:lnTo>
                    <a:pt x="9521367" y="267842"/>
                  </a:lnTo>
                  <a:lnTo>
                    <a:pt x="9559975" y="206501"/>
                  </a:lnTo>
                  <a:lnTo>
                    <a:pt x="9509810" y="163829"/>
                  </a:lnTo>
                  <a:lnTo>
                    <a:pt x="9509810" y="57785"/>
                  </a:lnTo>
                  <a:lnTo>
                    <a:pt x="9578263" y="0"/>
                  </a:lnTo>
                  <a:close/>
                </a:path>
                <a:path w="9842500" h="439419">
                  <a:moveTo>
                    <a:pt x="9090710" y="0"/>
                  </a:moveTo>
                  <a:lnTo>
                    <a:pt x="9257588" y="0"/>
                  </a:lnTo>
                  <a:lnTo>
                    <a:pt x="9257588" y="77597"/>
                  </a:lnTo>
                  <a:lnTo>
                    <a:pt x="9234220" y="87629"/>
                  </a:lnTo>
                  <a:lnTo>
                    <a:pt x="9234220" y="175513"/>
                  </a:lnTo>
                  <a:lnTo>
                    <a:pt x="9320072" y="94233"/>
                  </a:lnTo>
                  <a:lnTo>
                    <a:pt x="9320072" y="87629"/>
                  </a:lnTo>
                  <a:lnTo>
                    <a:pt x="9297212" y="77597"/>
                  </a:lnTo>
                  <a:lnTo>
                    <a:pt x="9297212" y="0"/>
                  </a:lnTo>
                  <a:lnTo>
                    <a:pt x="9464090" y="0"/>
                  </a:lnTo>
                  <a:lnTo>
                    <a:pt x="9464090" y="77597"/>
                  </a:lnTo>
                  <a:lnTo>
                    <a:pt x="9425482" y="87629"/>
                  </a:lnTo>
                  <a:lnTo>
                    <a:pt x="9425482" y="267969"/>
                  </a:lnTo>
                  <a:lnTo>
                    <a:pt x="9464090" y="278002"/>
                  </a:lnTo>
                  <a:lnTo>
                    <a:pt x="9464090" y="355091"/>
                  </a:lnTo>
                  <a:lnTo>
                    <a:pt x="9297212" y="355091"/>
                  </a:lnTo>
                  <a:lnTo>
                    <a:pt x="9297212" y="278002"/>
                  </a:lnTo>
                  <a:lnTo>
                    <a:pt x="9320072" y="267969"/>
                  </a:lnTo>
                  <a:lnTo>
                    <a:pt x="9320072" y="180593"/>
                  </a:lnTo>
                  <a:lnTo>
                    <a:pt x="9234220" y="261874"/>
                  </a:lnTo>
                  <a:lnTo>
                    <a:pt x="9234220" y="267969"/>
                  </a:lnTo>
                  <a:lnTo>
                    <a:pt x="9257588" y="278002"/>
                  </a:lnTo>
                  <a:lnTo>
                    <a:pt x="9257588" y="355091"/>
                  </a:lnTo>
                  <a:lnTo>
                    <a:pt x="9090710" y="355091"/>
                  </a:lnTo>
                  <a:lnTo>
                    <a:pt x="9090710" y="278002"/>
                  </a:lnTo>
                  <a:lnTo>
                    <a:pt x="9129191" y="267969"/>
                  </a:lnTo>
                  <a:lnTo>
                    <a:pt x="9129191" y="87629"/>
                  </a:lnTo>
                  <a:lnTo>
                    <a:pt x="9090710" y="77597"/>
                  </a:lnTo>
                  <a:lnTo>
                    <a:pt x="9090710" y="0"/>
                  </a:lnTo>
                  <a:close/>
                </a:path>
                <a:path w="9842500" h="439419">
                  <a:moveTo>
                    <a:pt x="8671610" y="0"/>
                  </a:moveTo>
                  <a:lnTo>
                    <a:pt x="8838488" y="0"/>
                  </a:lnTo>
                  <a:lnTo>
                    <a:pt x="8838488" y="77597"/>
                  </a:lnTo>
                  <a:lnTo>
                    <a:pt x="8815120" y="87629"/>
                  </a:lnTo>
                  <a:lnTo>
                    <a:pt x="8815120" y="145161"/>
                  </a:lnTo>
                  <a:lnTo>
                    <a:pt x="8900972" y="145161"/>
                  </a:lnTo>
                  <a:lnTo>
                    <a:pt x="8900972" y="87629"/>
                  </a:lnTo>
                  <a:lnTo>
                    <a:pt x="8878112" y="77597"/>
                  </a:lnTo>
                  <a:lnTo>
                    <a:pt x="8878112" y="0"/>
                  </a:lnTo>
                  <a:lnTo>
                    <a:pt x="9044990" y="0"/>
                  </a:lnTo>
                  <a:lnTo>
                    <a:pt x="9044990" y="77597"/>
                  </a:lnTo>
                  <a:lnTo>
                    <a:pt x="9006382" y="87629"/>
                  </a:lnTo>
                  <a:lnTo>
                    <a:pt x="9006382" y="267969"/>
                  </a:lnTo>
                  <a:lnTo>
                    <a:pt x="9044990" y="278002"/>
                  </a:lnTo>
                  <a:lnTo>
                    <a:pt x="9044990" y="355091"/>
                  </a:lnTo>
                  <a:lnTo>
                    <a:pt x="8878112" y="355091"/>
                  </a:lnTo>
                  <a:lnTo>
                    <a:pt x="8878112" y="278002"/>
                  </a:lnTo>
                  <a:lnTo>
                    <a:pt x="8900972" y="267969"/>
                  </a:lnTo>
                  <a:lnTo>
                    <a:pt x="8900972" y="205993"/>
                  </a:lnTo>
                  <a:lnTo>
                    <a:pt x="8815120" y="205993"/>
                  </a:lnTo>
                  <a:lnTo>
                    <a:pt x="8815120" y="267969"/>
                  </a:lnTo>
                  <a:lnTo>
                    <a:pt x="8838488" y="278002"/>
                  </a:lnTo>
                  <a:lnTo>
                    <a:pt x="8838488" y="355091"/>
                  </a:lnTo>
                  <a:lnTo>
                    <a:pt x="8671610" y="355091"/>
                  </a:lnTo>
                  <a:lnTo>
                    <a:pt x="8671610" y="278002"/>
                  </a:lnTo>
                  <a:lnTo>
                    <a:pt x="8710091" y="267969"/>
                  </a:lnTo>
                  <a:lnTo>
                    <a:pt x="8710091" y="87629"/>
                  </a:lnTo>
                  <a:lnTo>
                    <a:pt x="8671610" y="77597"/>
                  </a:lnTo>
                  <a:lnTo>
                    <a:pt x="8671610" y="0"/>
                  </a:lnTo>
                  <a:close/>
                </a:path>
                <a:path w="9842500" h="439419">
                  <a:moveTo>
                    <a:pt x="8375827" y="0"/>
                  </a:moveTo>
                  <a:lnTo>
                    <a:pt x="8531148" y="0"/>
                  </a:lnTo>
                  <a:lnTo>
                    <a:pt x="8600109" y="57785"/>
                  </a:lnTo>
                  <a:lnTo>
                    <a:pt x="8600109" y="267462"/>
                  </a:lnTo>
                  <a:lnTo>
                    <a:pt x="8638590" y="277494"/>
                  </a:lnTo>
                  <a:lnTo>
                    <a:pt x="8638590" y="355091"/>
                  </a:lnTo>
                  <a:lnTo>
                    <a:pt x="8520480" y="355091"/>
                  </a:lnTo>
                  <a:lnTo>
                    <a:pt x="8510320" y="327278"/>
                  </a:lnTo>
                  <a:lnTo>
                    <a:pt x="8476792" y="355091"/>
                  </a:lnTo>
                  <a:lnTo>
                    <a:pt x="8375319" y="355091"/>
                  </a:lnTo>
                  <a:lnTo>
                    <a:pt x="8302802" y="295275"/>
                  </a:lnTo>
                  <a:lnTo>
                    <a:pt x="8302802" y="198881"/>
                  </a:lnTo>
                  <a:lnTo>
                    <a:pt x="8362111" y="152653"/>
                  </a:lnTo>
                  <a:lnTo>
                    <a:pt x="8495588" y="131825"/>
                  </a:lnTo>
                  <a:lnTo>
                    <a:pt x="8495588" y="97789"/>
                  </a:lnTo>
                  <a:lnTo>
                    <a:pt x="8482380" y="87629"/>
                  </a:lnTo>
                  <a:lnTo>
                    <a:pt x="8411768" y="87629"/>
                  </a:lnTo>
                  <a:lnTo>
                    <a:pt x="8401608" y="124713"/>
                  </a:lnTo>
                  <a:lnTo>
                    <a:pt x="8306866" y="124713"/>
                  </a:lnTo>
                  <a:lnTo>
                    <a:pt x="8306866" y="57785"/>
                  </a:lnTo>
                  <a:lnTo>
                    <a:pt x="8375827" y="0"/>
                  </a:lnTo>
                  <a:close/>
                </a:path>
                <a:path w="9842500" h="439419">
                  <a:moveTo>
                    <a:pt x="7924850" y="0"/>
                  </a:moveTo>
                  <a:lnTo>
                    <a:pt x="8185581" y="0"/>
                  </a:lnTo>
                  <a:lnTo>
                    <a:pt x="8254542" y="57785"/>
                  </a:lnTo>
                  <a:lnTo>
                    <a:pt x="8254542" y="143128"/>
                  </a:lnTo>
                  <a:lnTo>
                    <a:pt x="8221141" y="170433"/>
                  </a:lnTo>
                  <a:lnTo>
                    <a:pt x="8256574" y="199898"/>
                  </a:lnTo>
                  <a:lnTo>
                    <a:pt x="8256574" y="295275"/>
                  </a:lnTo>
                  <a:lnTo>
                    <a:pt x="8184565" y="355091"/>
                  </a:lnTo>
                  <a:lnTo>
                    <a:pt x="7924850" y="355091"/>
                  </a:lnTo>
                  <a:lnTo>
                    <a:pt x="7924850" y="278002"/>
                  </a:lnTo>
                  <a:lnTo>
                    <a:pt x="7963331" y="267969"/>
                  </a:lnTo>
                  <a:lnTo>
                    <a:pt x="7963331" y="87629"/>
                  </a:lnTo>
                  <a:lnTo>
                    <a:pt x="7924850" y="77597"/>
                  </a:lnTo>
                  <a:lnTo>
                    <a:pt x="7924850" y="0"/>
                  </a:lnTo>
                  <a:close/>
                </a:path>
                <a:path w="9842500" h="439419">
                  <a:moveTo>
                    <a:pt x="7655991" y="0"/>
                  </a:moveTo>
                  <a:lnTo>
                    <a:pt x="7806740" y="0"/>
                  </a:lnTo>
                  <a:lnTo>
                    <a:pt x="7880781" y="61849"/>
                  </a:lnTo>
                  <a:lnTo>
                    <a:pt x="7880781" y="291718"/>
                  </a:lnTo>
                  <a:lnTo>
                    <a:pt x="7871088" y="299573"/>
                  </a:lnTo>
                  <a:lnTo>
                    <a:pt x="7861430" y="307498"/>
                  </a:lnTo>
                  <a:lnTo>
                    <a:pt x="7851796" y="315471"/>
                  </a:lnTo>
                  <a:lnTo>
                    <a:pt x="7842173" y="323468"/>
                  </a:lnTo>
                  <a:lnTo>
                    <a:pt x="7832607" y="331446"/>
                  </a:lnTo>
                  <a:lnTo>
                    <a:pt x="7822980" y="339375"/>
                  </a:lnTo>
                  <a:lnTo>
                    <a:pt x="7813330" y="347257"/>
                  </a:lnTo>
                  <a:lnTo>
                    <a:pt x="7803692" y="355091"/>
                  </a:lnTo>
                  <a:lnTo>
                    <a:pt x="7658531" y="355091"/>
                  </a:lnTo>
                  <a:lnTo>
                    <a:pt x="7581950" y="291718"/>
                  </a:lnTo>
                  <a:lnTo>
                    <a:pt x="7581950" y="61849"/>
                  </a:lnTo>
                  <a:lnTo>
                    <a:pt x="7655991" y="0"/>
                  </a:lnTo>
                  <a:close/>
                </a:path>
                <a:path w="9842500" h="439419">
                  <a:moveTo>
                    <a:pt x="7311567" y="0"/>
                  </a:moveTo>
                  <a:lnTo>
                    <a:pt x="7465872" y="0"/>
                  </a:lnTo>
                  <a:lnTo>
                    <a:pt x="7535341" y="57785"/>
                  </a:lnTo>
                  <a:lnTo>
                    <a:pt x="7535341" y="142620"/>
                  </a:lnTo>
                  <a:lnTo>
                    <a:pt x="7502321" y="169925"/>
                  </a:lnTo>
                  <a:lnTo>
                    <a:pt x="7537881" y="199389"/>
                  </a:lnTo>
                  <a:lnTo>
                    <a:pt x="7537881" y="295275"/>
                  </a:lnTo>
                  <a:lnTo>
                    <a:pt x="7465364" y="355091"/>
                  </a:lnTo>
                  <a:lnTo>
                    <a:pt x="7314615" y="355091"/>
                  </a:lnTo>
                  <a:lnTo>
                    <a:pt x="7242606" y="295275"/>
                  </a:lnTo>
                  <a:lnTo>
                    <a:pt x="7242606" y="230886"/>
                  </a:lnTo>
                  <a:lnTo>
                    <a:pt x="7337983" y="230886"/>
                  </a:lnTo>
                  <a:lnTo>
                    <a:pt x="7347635" y="267969"/>
                  </a:lnTo>
                  <a:lnTo>
                    <a:pt x="7419644" y="267969"/>
                  </a:lnTo>
                  <a:lnTo>
                    <a:pt x="7432344" y="257301"/>
                  </a:lnTo>
                  <a:lnTo>
                    <a:pt x="7432344" y="216662"/>
                  </a:lnTo>
                  <a:lnTo>
                    <a:pt x="7420152" y="206501"/>
                  </a:lnTo>
                  <a:lnTo>
                    <a:pt x="7345095" y="206501"/>
                  </a:lnTo>
                  <a:lnTo>
                    <a:pt x="7345095" y="144652"/>
                  </a:lnTo>
                  <a:lnTo>
                    <a:pt x="7419644" y="144652"/>
                  </a:lnTo>
                  <a:lnTo>
                    <a:pt x="7431836" y="134492"/>
                  </a:lnTo>
                  <a:lnTo>
                    <a:pt x="7431836" y="97789"/>
                  </a:lnTo>
                  <a:lnTo>
                    <a:pt x="7419644" y="87629"/>
                  </a:lnTo>
                  <a:lnTo>
                    <a:pt x="7347635" y="87629"/>
                  </a:lnTo>
                  <a:lnTo>
                    <a:pt x="7337983" y="124713"/>
                  </a:lnTo>
                  <a:lnTo>
                    <a:pt x="7242606" y="124713"/>
                  </a:lnTo>
                  <a:lnTo>
                    <a:pt x="7242606" y="57785"/>
                  </a:lnTo>
                  <a:lnTo>
                    <a:pt x="7311567" y="0"/>
                  </a:lnTo>
                  <a:close/>
                </a:path>
                <a:path w="9842500" h="439419">
                  <a:moveTo>
                    <a:pt x="6944791" y="0"/>
                  </a:moveTo>
                  <a:lnTo>
                    <a:pt x="7100112" y="0"/>
                  </a:lnTo>
                  <a:lnTo>
                    <a:pt x="7169073" y="57785"/>
                  </a:lnTo>
                  <a:lnTo>
                    <a:pt x="7169073" y="267462"/>
                  </a:lnTo>
                  <a:lnTo>
                    <a:pt x="7207554" y="277494"/>
                  </a:lnTo>
                  <a:lnTo>
                    <a:pt x="7207554" y="355091"/>
                  </a:lnTo>
                  <a:lnTo>
                    <a:pt x="7089444" y="355091"/>
                  </a:lnTo>
                  <a:lnTo>
                    <a:pt x="7079284" y="327278"/>
                  </a:lnTo>
                  <a:lnTo>
                    <a:pt x="7045756" y="355091"/>
                  </a:lnTo>
                  <a:lnTo>
                    <a:pt x="6944283" y="355091"/>
                  </a:lnTo>
                  <a:lnTo>
                    <a:pt x="6871766" y="295275"/>
                  </a:lnTo>
                  <a:lnTo>
                    <a:pt x="6871766" y="198881"/>
                  </a:lnTo>
                  <a:lnTo>
                    <a:pt x="6931075" y="152653"/>
                  </a:lnTo>
                  <a:lnTo>
                    <a:pt x="7064552" y="131825"/>
                  </a:lnTo>
                  <a:lnTo>
                    <a:pt x="7064552" y="97789"/>
                  </a:lnTo>
                  <a:lnTo>
                    <a:pt x="7051344" y="87629"/>
                  </a:lnTo>
                  <a:lnTo>
                    <a:pt x="6980732" y="87629"/>
                  </a:lnTo>
                  <a:lnTo>
                    <a:pt x="6970572" y="124713"/>
                  </a:lnTo>
                  <a:lnTo>
                    <a:pt x="6875830" y="124713"/>
                  </a:lnTo>
                  <a:lnTo>
                    <a:pt x="6875830" y="57785"/>
                  </a:lnTo>
                  <a:lnTo>
                    <a:pt x="6944791" y="0"/>
                  </a:lnTo>
                  <a:close/>
                </a:path>
                <a:path w="9842500" h="439419">
                  <a:moveTo>
                    <a:pt x="6501434" y="0"/>
                  </a:moveTo>
                  <a:lnTo>
                    <a:pt x="6762165" y="0"/>
                  </a:lnTo>
                  <a:lnTo>
                    <a:pt x="6835698" y="61849"/>
                  </a:lnTo>
                  <a:lnTo>
                    <a:pt x="6835698" y="171450"/>
                  </a:lnTo>
                  <a:lnTo>
                    <a:pt x="6762165" y="232790"/>
                  </a:lnTo>
                  <a:lnTo>
                    <a:pt x="6644944" y="232790"/>
                  </a:lnTo>
                  <a:lnTo>
                    <a:pt x="6644944" y="268477"/>
                  </a:lnTo>
                  <a:lnTo>
                    <a:pt x="6683552" y="278511"/>
                  </a:lnTo>
                  <a:lnTo>
                    <a:pt x="6683552" y="355091"/>
                  </a:lnTo>
                  <a:lnTo>
                    <a:pt x="6501434" y="355091"/>
                  </a:lnTo>
                  <a:lnTo>
                    <a:pt x="6501434" y="278002"/>
                  </a:lnTo>
                  <a:lnTo>
                    <a:pt x="6539915" y="267969"/>
                  </a:lnTo>
                  <a:lnTo>
                    <a:pt x="6539915" y="87629"/>
                  </a:lnTo>
                  <a:lnTo>
                    <a:pt x="6501434" y="77597"/>
                  </a:lnTo>
                  <a:lnTo>
                    <a:pt x="6501434" y="0"/>
                  </a:lnTo>
                  <a:close/>
                </a:path>
                <a:path w="9842500" h="439419">
                  <a:moveTo>
                    <a:pt x="6131102" y="0"/>
                  </a:moveTo>
                  <a:lnTo>
                    <a:pt x="6459397" y="0"/>
                  </a:lnTo>
                  <a:lnTo>
                    <a:pt x="6459397" y="114680"/>
                  </a:lnTo>
                  <a:lnTo>
                    <a:pt x="6384721" y="114680"/>
                  </a:lnTo>
                  <a:lnTo>
                    <a:pt x="6374688" y="87629"/>
                  </a:lnTo>
                  <a:lnTo>
                    <a:pt x="6274612" y="87629"/>
                  </a:lnTo>
                  <a:lnTo>
                    <a:pt x="6274612" y="132461"/>
                  </a:lnTo>
                  <a:lnTo>
                    <a:pt x="6391833" y="132461"/>
                  </a:lnTo>
                  <a:lnTo>
                    <a:pt x="6465366" y="193801"/>
                  </a:lnTo>
                  <a:lnTo>
                    <a:pt x="6465366" y="293242"/>
                  </a:lnTo>
                  <a:lnTo>
                    <a:pt x="6391833" y="355091"/>
                  </a:lnTo>
                  <a:lnTo>
                    <a:pt x="6131102" y="355091"/>
                  </a:lnTo>
                  <a:lnTo>
                    <a:pt x="6131102" y="277494"/>
                  </a:lnTo>
                  <a:lnTo>
                    <a:pt x="6169583" y="267462"/>
                  </a:lnTo>
                  <a:lnTo>
                    <a:pt x="6169583" y="87629"/>
                  </a:lnTo>
                  <a:lnTo>
                    <a:pt x="6131102" y="77597"/>
                  </a:lnTo>
                  <a:lnTo>
                    <a:pt x="6131102" y="0"/>
                  </a:lnTo>
                  <a:close/>
                </a:path>
                <a:path w="9842500" h="439419">
                  <a:moveTo>
                    <a:pt x="5862243" y="0"/>
                  </a:moveTo>
                  <a:lnTo>
                    <a:pt x="6012992" y="0"/>
                  </a:lnTo>
                  <a:lnTo>
                    <a:pt x="6087033" y="61849"/>
                  </a:lnTo>
                  <a:lnTo>
                    <a:pt x="6087033" y="291718"/>
                  </a:lnTo>
                  <a:lnTo>
                    <a:pt x="6077340" y="299573"/>
                  </a:lnTo>
                  <a:lnTo>
                    <a:pt x="6067682" y="307498"/>
                  </a:lnTo>
                  <a:lnTo>
                    <a:pt x="6058048" y="315471"/>
                  </a:lnTo>
                  <a:lnTo>
                    <a:pt x="6048425" y="323468"/>
                  </a:lnTo>
                  <a:lnTo>
                    <a:pt x="6038859" y="331446"/>
                  </a:lnTo>
                  <a:lnTo>
                    <a:pt x="6029232" y="339375"/>
                  </a:lnTo>
                  <a:lnTo>
                    <a:pt x="6019582" y="347257"/>
                  </a:lnTo>
                  <a:lnTo>
                    <a:pt x="6009944" y="355091"/>
                  </a:lnTo>
                  <a:lnTo>
                    <a:pt x="5864783" y="355091"/>
                  </a:lnTo>
                  <a:lnTo>
                    <a:pt x="5788202" y="291718"/>
                  </a:lnTo>
                  <a:lnTo>
                    <a:pt x="5788202" y="61849"/>
                  </a:lnTo>
                  <a:lnTo>
                    <a:pt x="5862243" y="0"/>
                  </a:lnTo>
                  <a:close/>
                </a:path>
                <a:path w="9842500" h="439419">
                  <a:moveTo>
                    <a:pt x="5316651" y="0"/>
                  </a:moveTo>
                  <a:lnTo>
                    <a:pt x="5467400" y="0"/>
                  </a:lnTo>
                  <a:lnTo>
                    <a:pt x="5541441" y="61849"/>
                  </a:lnTo>
                  <a:lnTo>
                    <a:pt x="5541441" y="291718"/>
                  </a:lnTo>
                  <a:lnTo>
                    <a:pt x="5531748" y="299573"/>
                  </a:lnTo>
                  <a:lnTo>
                    <a:pt x="5522090" y="307498"/>
                  </a:lnTo>
                  <a:lnTo>
                    <a:pt x="5512456" y="315471"/>
                  </a:lnTo>
                  <a:lnTo>
                    <a:pt x="5502833" y="323468"/>
                  </a:lnTo>
                  <a:lnTo>
                    <a:pt x="5493267" y="331446"/>
                  </a:lnTo>
                  <a:lnTo>
                    <a:pt x="5483640" y="339375"/>
                  </a:lnTo>
                  <a:lnTo>
                    <a:pt x="5473990" y="347257"/>
                  </a:lnTo>
                  <a:lnTo>
                    <a:pt x="5464352" y="355091"/>
                  </a:lnTo>
                  <a:lnTo>
                    <a:pt x="5319191" y="355091"/>
                  </a:lnTo>
                  <a:lnTo>
                    <a:pt x="5242610" y="291718"/>
                  </a:lnTo>
                  <a:lnTo>
                    <a:pt x="5242610" y="61849"/>
                  </a:lnTo>
                  <a:lnTo>
                    <a:pt x="5316651" y="0"/>
                  </a:lnTo>
                  <a:close/>
                </a:path>
                <a:path w="9842500" h="439419">
                  <a:moveTo>
                    <a:pt x="4895138" y="0"/>
                  </a:moveTo>
                  <a:lnTo>
                    <a:pt x="5208193" y="0"/>
                  </a:lnTo>
                  <a:lnTo>
                    <a:pt x="5208193" y="146557"/>
                  </a:lnTo>
                  <a:lnTo>
                    <a:pt x="5133517" y="146557"/>
                  </a:lnTo>
                  <a:lnTo>
                    <a:pt x="5123357" y="81661"/>
                  </a:lnTo>
                  <a:lnTo>
                    <a:pt x="5038140" y="81661"/>
                  </a:lnTo>
                  <a:lnTo>
                    <a:pt x="5038140" y="267969"/>
                  </a:lnTo>
                  <a:lnTo>
                    <a:pt x="5086908" y="278002"/>
                  </a:lnTo>
                  <a:lnTo>
                    <a:pt x="5086908" y="355091"/>
                  </a:lnTo>
                  <a:lnTo>
                    <a:pt x="4895138" y="355091"/>
                  </a:lnTo>
                  <a:lnTo>
                    <a:pt x="4895138" y="278002"/>
                  </a:lnTo>
                  <a:lnTo>
                    <a:pt x="4933619" y="267969"/>
                  </a:lnTo>
                  <a:lnTo>
                    <a:pt x="4933619" y="87629"/>
                  </a:lnTo>
                  <a:lnTo>
                    <a:pt x="4895138" y="77597"/>
                  </a:lnTo>
                  <a:lnTo>
                    <a:pt x="4895138" y="0"/>
                  </a:lnTo>
                  <a:close/>
                </a:path>
                <a:path w="9842500" h="439419">
                  <a:moveTo>
                    <a:pt x="4626279" y="0"/>
                  </a:moveTo>
                  <a:lnTo>
                    <a:pt x="4777028" y="0"/>
                  </a:lnTo>
                  <a:lnTo>
                    <a:pt x="4851069" y="61849"/>
                  </a:lnTo>
                  <a:lnTo>
                    <a:pt x="4851069" y="291718"/>
                  </a:lnTo>
                  <a:lnTo>
                    <a:pt x="4841376" y="299573"/>
                  </a:lnTo>
                  <a:lnTo>
                    <a:pt x="4831718" y="307498"/>
                  </a:lnTo>
                  <a:lnTo>
                    <a:pt x="4822084" y="315471"/>
                  </a:lnTo>
                  <a:lnTo>
                    <a:pt x="4812461" y="323468"/>
                  </a:lnTo>
                  <a:lnTo>
                    <a:pt x="4802895" y="331446"/>
                  </a:lnTo>
                  <a:lnTo>
                    <a:pt x="4793268" y="339375"/>
                  </a:lnTo>
                  <a:lnTo>
                    <a:pt x="4783618" y="347257"/>
                  </a:lnTo>
                  <a:lnTo>
                    <a:pt x="4773980" y="355091"/>
                  </a:lnTo>
                  <a:lnTo>
                    <a:pt x="4628819" y="355091"/>
                  </a:lnTo>
                  <a:lnTo>
                    <a:pt x="4552238" y="291718"/>
                  </a:lnTo>
                  <a:lnTo>
                    <a:pt x="4552238" y="61849"/>
                  </a:lnTo>
                  <a:lnTo>
                    <a:pt x="4626279" y="0"/>
                  </a:lnTo>
                  <a:close/>
                </a:path>
                <a:path w="9842500" h="439419">
                  <a:moveTo>
                    <a:pt x="4133138" y="0"/>
                  </a:moveTo>
                  <a:lnTo>
                    <a:pt x="4300016" y="0"/>
                  </a:lnTo>
                  <a:lnTo>
                    <a:pt x="4300016" y="77597"/>
                  </a:lnTo>
                  <a:lnTo>
                    <a:pt x="4276648" y="87629"/>
                  </a:lnTo>
                  <a:lnTo>
                    <a:pt x="4276648" y="145161"/>
                  </a:lnTo>
                  <a:lnTo>
                    <a:pt x="4362500" y="145161"/>
                  </a:lnTo>
                  <a:lnTo>
                    <a:pt x="4362500" y="87629"/>
                  </a:lnTo>
                  <a:lnTo>
                    <a:pt x="4339640" y="77597"/>
                  </a:lnTo>
                  <a:lnTo>
                    <a:pt x="4339640" y="0"/>
                  </a:lnTo>
                  <a:lnTo>
                    <a:pt x="4506518" y="0"/>
                  </a:lnTo>
                  <a:lnTo>
                    <a:pt x="4506518" y="77597"/>
                  </a:lnTo>
                  <a:lnTo>
                    <a:pt x="4467910" y="87629"/>
                  </a:lnTo>
                  <a:lnTo>
                    <a:pt x="4467910" y="267969"/>
                  </a:lnTo>
                  <a:lnTo>
                    <a:pt x="4506518" y="278002"/>
                  </a:lnTo>
                  <a:lnTo>
                    <a:pt x="4506518" y="355091"/>
                  </a:lnTo>
                  <a:lnTo>
                    <a:pt x="4339640" y="355091"/>
                  </a:lnTo>
                  <a:lnTo>
                    <a:pt x="4339640" y="278002"/>
                  </a:lnTo>
                  <a:lnTo>
                    <a:pt x="4362500" y="267969"/>
                  </a:lnTo>
                  <a:lnTo>
                    <a:pt x="4362500" y="205993"/>
                  </a:lnTo>
                  <a:lnTo>
                    <a:pt x="4276648" y="205993"/>
                  </a:lnTo>
                  <a:lnTo>
                    <a:pt x="4276648" y="267969"/>
                  </a:lnTo>
                  <a:lnTo>
                    <a:pt x="4300016" y="278002"/>
                  </a:lnTo>
                  <a:lnTo>
                    <a:pt x="4300016" y="355091"/>
                  </a:lnTo>
                  <a:lnTo>
                    <a:pt x="4133138" y="355091"/>
                  </a:lnTo>
                  <a:lnTo>
                    <a:pt x="4133138" y="278002"/>
                  </a:lnTo>
                  <a:lnTo>
                    <a:pt x="4171619" y="267969"/>
                  </a:lnTo>
                  <a:lnTo>
                    <a:pt x="4171619" y="87629"/>
                  </a:lnTo>
                  <a:lnTo>
                    <a:pt x="4133138" y="77597"/>
                  </a:lnTo>
                  <a:lnTo>
                    <a:pt x="4133138" y="0"/>
                  </a:lnTo>
                  <a:close/>
                </a:path>
                <a:path w="9842500" h="439419">
                  <a:moveTo>
                    <a:pt x="3762806" y="0"/>
                  </a:moveTo>
                  <a:lnTo>
                    <a:pt x="3944924" y="0"/>
                  </a:lnTo>
                  <a:lnTo>
                    <a:pt x="3944924" y="76580"/>
                  </a:lnTo>
                  <a:lnTo>
                    <a:pt x="3906316" y="86613"/>
                  </a:lnTo>
                  <a:lnTo>
                    <a:pt x="3906316" y="122300"/>
                  </a:lnTo>
                  <a:lnTo>
                    <a:pt x="4023537" y="122300"/>
                  </a:lnTo>
                  <a:lnTo>
                    <a:pt x="4097070" y="183641"/>
                  </a:lnTo>
                  <a:lnTo>
                    <a:pt x="4097070" y="293242"/>
                  </a:lnTo>
                  <a:lnTo>
                    <a:pt x="4023537" y="355091"/>
                  </a:lnTo>
                  <a:lnTo>
                    <a:pt x="3762806" y="355091"/>
                  </a:lnTo>
                  <a:lnTo>
                    <a:pt x="3762806" y="277494"/>
                  </a:lnTo>
                  <a:lnTo>
                    <a:pt x="3801287" y="267462"/>
                  </a:lnTo>
                  <a:lnTo>
                    <a:pt x="3801287" y="87122"/>
                  </a:lnTo>
                  <a:lnTo>
                    <a:pt x="3762806" y="77088"/>
                  </a:lnTo>
                  <a:lnTo>
                    <a:pt x="3762806" y="0"/>
                  </a:lnTo>
                  <a:close/>
                </a:path>
                <a:path w="9842500" h="439419">
                  <a:moveTo>
                    <a:pt x="3479596" y="0"/>
                  </a:moveTo>
                  <a:lnTo>
                    <a:pt x="3707434" y="0"/>
                  </a:lnTo>
                  <a:lnTo>
                    <a:pt x="3707434" y="77597"/>
                  </a:lnTo>
                  <a:lnTo>
                    <a:pt x="3679113" y="87629"/>
                  </a:lnTo>
                  <a:lnTo>
                    <a:pt x="3679113" y="267969"/>
                  </a:lnTo>
                  <a:lnTo>
                    <a:pt x="3717594" y="278002"/>
                  </a:lnTo>
                  <a:lnTo>
                    <a:pt x="3717594" y="355091"/>
                  </a:lnTo>
                  <a:lnTo>
                    <a:pt x="3534968" y="355091"/>
                  </a:lnTo>
                  <a:lnTo>
                    <a:pt x="3534968" y="278002"/>
                  </a:lnTo>
                  <a:lnTo>
                    <a:pt x="3573576" y="267969"/>
                  </a:lnTo>
                  <a:lnTo>
                    <a:pt x="3573576" y="87629"/>
                  </a:lnTo>
                  <a:lnTo>
                    <a:pt x="3518204" y="87629"/>
                  </a:lnTo>
                  <a:lnTo>
                    <a:pt x="3503472" y="99313"/>
                  </a:lnTo>
                  <a:lnTo>
                    <a:pt x="3502964" y="287147"/>
                  </a:lnTo>
                  <a:lnTo>
                    <a:pt x="3421303" y="355091"/>
                  </a:lnTo>
                  <a:lnTo>
                    <a:pt x="3359454" y="355091"/>
                  </a:lnTo>
                  <a:lnTo>
                    <a:pt x="3359454" y="278002"/>
                  </a:lnTo>
                  <a:lnTo>
                    <a:pt x="3397935" y="267969"/>
                  </a:lnTo>
                  <a:lnTo>
                    <a:pt x="3397935" y="67944"/>
                  </a:lnTo>
                  <a:lnTo>
                    <a:pt x="3479596" y="0"/>
                  </a:lnTo>
                  <a:close/>
                </a:path>
                <a:path w="9842500" h="439419">
                  <a:moveTo>
                    <a:pt x="3075355" y="0"/>
                  </a:moveTo>
                  <a:lnTo>
                    <a:pt x="3230676" y="0"/>
                  </a:lnTo>
                  <a:lnTo>
                    <a:pt x="3299637" y="57785"/>
                  </a:lnTo>
                  <a:lnTo>
                    <a:pt x="3299637" y="267462"/>
                  </a:lnTo>
                  <a:lnTo>
                    <a:pt x="3338118" y="277494"/>
                  </a:lnTo>
                  <a:lnTo>
                    <a:pt x="3338118" y="355091"/>
                  </a:lnTo>
                  <a:lnTo>
                    <a:pt x="3220008" y="355091"/>
                  </a:lnTo>
                  <a:lnTo>
                    <a:pt x="3209848" y="327278"/>
                  </a:lnTo>
                  <a:lnTo>
                    <a:pt x="3176320" y="355091"/>
                  </a:lnTo>
                  <a:lnTo>
                    <a:pt x="3074847" y="355091"/>
                  </a:lnTo>
                  <a:lnTo>
                    <a:pt x="3002330" y="295275"/>
                  </a:lnTo>
                  <a:lnTo>
                    <a:pt x="3002330" y="198881"/>
                  </a:lnTo>
                  <a:lnTo>
                    <a:pt x="3061639" y="152653"/>
                  </a:lnTo>
                  <a:lnTo>
                    <a:pt x="3195116" y="131825"/>
                  </a:lnTo>
                  <a:lnTo>
                    <a:pt x="3195116" y="97789"/>
                  </a:lnTo>
                  <a:lnTo>
                    <a:pt x="3181908" y="87629"/>
                  </a:lnTo>
                  <a:lnTo>
                    <a:pt x="3111296" y="87629"/>
                  </a:lnTo>
                  <a:lnTo>
                    <a:pt x="3101136" y="124713"/>
                  </a:lnTo>
                  <a:lnTo>
                    <a:pt x="3006394" y="124713"/>
                  </a:lnTo>
                  <a:lnTo>
                    <a:pt x="3006394" y="57785"/>
                  </a:lnTo>
                  <a:lnTo>
                    <a:pt x="3075355" y="0"/>
                  </a:lnTo>
                  <a:close/>
                </a:path>
                <a:path w="9842500" h="439419">
                  <a:moveTo>
                    <a:pt x="2583230" y="0"/>
                  </a:moveTo>
                  <a:lnTo>
                    <a:pt x="2956610" y="0"/>
                  </a:lnTo>
                  <a:lnTo>
                    <a:pt x="2956610" y="77597"/>
                  </a:lnTo>
                  <a:lnTo>
                    <a:pt x="2918002" y="87629"/>
                  </a:lnTo>
                  <a:lnTo>
                    <a:pt x="2918002" y="267969"/>
                  </a:lnTo>
                  <a:lnTo>
                    <a:pt x="2956610" y="278002"/>
                  </a:lnTo>
                  <a:lnTo>
                    <a:pt x="2956610" y="355091"/>
                  </a:lnTo>
                  <a:lnTo>
                    <a:pt x="2789732" y="355091"/>
                  </a:lnTo>
                  <a:lnTo>
                    <a:pt x="2789732" y="278002"/>
                  </a:lnTo>
                  <a:lnTo>
                    <a:pt x="2812592" y="267969"/>
                  </a:lnTo>
                  <a:lnTo>
                    <a:pt x="2812592" y="77597"/>
                  </a:lnTo>
                  <a:lnTo>
                    <a:pt x="2726740" y="77597"/>
                  </a:lnTo>
                  <a:lnTo>
                    <a:pt x="2726740" y="267969"/>
                  </a:lnTo>
                  <a:lnTo>
                    <a:pt x="2750108" y="278002"/>
                  </a:lnTo>
                  <a:lnTo>
                    <a:pt x="2750108" y="355091"/>
                  </a:lnTo>
                  <a:lnTo>
                    <a:pt x="2583230" y="355091"/>
                  </a:lnTo>
                  <a:lnTo>
                    <a:pt x="2583230" y="278002"/>
                  </a:lnTo>
                  <a:lnTo>
                    <a:pt x="2621711" y="267969"/>
                  </a:lnTo>
                  <a:lnTo>
                    <a:pt x="2621711" y="87629"/>
                  </a:lnTo>
                  <a:lnTo>
                    <a:pt x="2583230" y="77597"/>
                  </a:lnTo>
                  <a:lnTo>
                    <a:pt x="2583230" y="0"/>
                  </a:lnTo>
                  <a:close/>
                </a:path>
                <a:path w="9842500" h="439419">
                  <a:moveTo>
                    <a:pt x="2164130" y="0"/>
                  </a:moveTo>
                  <a:lnTo>
                    <a:pt x="2331008" y="0"/>
                  </a:lnTo>
                  <a:lnTo>
                    <a:pt x="2331008" y="77597"/>
                  </a:lnTo>
                  <a:lnTo>
                    <a:pt x="2307640" y="87629"/>
                  </a:lnTo>
                  <a:lnTo>
                    <a:pt x="2307640" y="175513"/>
                  </a:lnTo>
                  <a:lnTo>
                    <a:pt x="2393492" y="94233"/>
                  </a:lnTo>
                  <a:lnTo>
                    <a:pt x="2393492" y="87629"/>
                  </a:lnTo>
                  <a:lnTo>
                    <a:pt x="2370632" y="77597"/>
                  </a:lnTo>
                  <a:lnTo>
                    <a:pt x="2370632" y="0"/>
                  </a:lnTo>
                  <a:lnTo>
                    <a:pt x="2537510" y="0"/>
                  </a:lnTo>
                  <a:lnTo>
                    <a:pt x="2537510" y="77597"/>
                  </a:lnTo>
                  <a:lnTo>
                    <a:pt x="2498902" y="87629"/>
                  </a:lnTo>
                  <a:lnTo>
                    <a:pt x="2498902" y="267969"/>
                  </a:lnTo>
                  <a:lnTo>
                    <a:pt x="2537510" y="278002"/>
                  </a:lnTo>
                  <a:lnTo>
                    <a:pt x="2537510" y="355091"/>
                  </a:lnTo>
                  <a:lnTo>
                    <a:pt x="2370632" y="355091"/>
                  </a:lnTo>
                  <a:lnTo>
                    <a:pt x="2370632" y="278002"/>
                  </a:lnTo>
                  <a:lnTo>
                    <a:pt x="2393492" y="267969"/>
                  </a:lnTo>
                  <a:lnTo>
                    <a:pt x="2393492" y="180593"/>
                  </a:lnTo>
                  <a:lnTo>
                    <a:pt x="2307640" y="261874"/>
                  </a:lnTo>
                  <a:lnTo>
                    <a:pt x="2307640" y="267969"/>
                  </a:lnTo>
                  <a:lnTo>
                    <a:pt x="2331008" y="278002"/>
                  </a:lnTo>
                  <a:lnTo>
                    <a:pt x="2331008" y="355091"/>
                  </a:lnTo>
                  <a:lnTo>
                    <a:pt x="2164130" y="355091"/>
                  </a:lnTo>
                  <a:lnTo>
                    <a:pt x="2164130" y="278002"/>
                  </a:lnTo>
                  <a:lnTo>
                    <a:pt x="2202611" y="267969"/>
                  </a:lnTo>
                  <a:lnTo>
                    <a:pt x="2202611" y="87629"/>
                  </a:lnTo>
                  <a:lnTo>
                    <a:pt x="2164130" y="77597"/>
                  </a:lnTo>
                  <a:lnTo>
                    <a:pt x="2164130" y="0"/>
                  </a:lnTo>
                  <a:close/>
                </a:path>
                <a:path w="9842500" h="439419">
                  <a:moveTo>
                    <a:pt x="1745030" y="0"/>
                  </a:moveTo>
                  <a:lnTo>
                    <a:pt x="1911908" y="0"/>
                  </a:lnTo>
                  <a:lnTo>
                    <a:pt x="1911908" y="77088"/>
                  </a:lnTo>
                  <a:lnTo>
                    <a:pt x="1888540" y="87122"/>
                  </a:lnTo>
                  <a:lnTo>
                    <a:pt x="1888540" y="277494"/>
                  </a:lnTo>
                  <a:lnTo>
                    <a:pt x="1974392" y="277494"/>
                  </a:lnTo>
                  <a:lnTo>
                    <a:pt x="1974392" y="87122"/>
                  </a:lnTo>
                  <a:lnTo>
                    <a:pt x="1951532" y="77088"/>
                  </a:lnTo>
                  <a:lnTo>
                    <a:pt x="1951532" y="0"/>
                  </a:lnTo>
                  <a:lnTo>
                    <a:pt x="2118410" y="0"/>
                  </a:lnTo>
                  <a:lnTo>
                    <a:pt x="2118410" y="77088"/>
                  </a:lnTo>
                  <a:lnTo>
                    <a:pt x="2079802" y="87122"/>
                  </a:lnTo>
                  <a:lnTo>
                    <a:pt x="2079802" y="267462"/>
                  </a:lnTo>
                  <a:lnTo>
                    <a:pt x="2118410" y="277494"/>
                  </a:lnTo>
                  <a:lnTo>
                    <a:pt x="2118410" y="439419"/>
                  </a:lnTo>
                  <a:lnTo>
                    <a:pt x="2043861" y="439419"/>
                  </a:lnTo>
                  <a:lnTo>
                    <a:pt x="2033193" y="355091"/>
                  </a:lnTo>
                  <a:lnTo>
                    <a:pt x="1745030" y="355091"/>
                  </a:lnTo>
                  <a:lnTo>
                    <a:pt x="1745030" y="277494"/>
                  </a:lnTo>
                  <a:lnTo>
                    <a:pt x="1783511" y="267462"/>
                  </a:lnTo>
                  <a:lnTo>
                    <a:pt x="1783511" y="87122"/>
                  </a:lnTo>
                  <a:lnTo>
                    <a:pt x="1745030" y="77088"/>
                  </a:lnTo>
                  <a:lnTo>
                    <a:pt x="1745030" y="0"/>
                  </a:lnTo>
                  <a:close/>
                </a:path>
                <a:path w="9842500" h="439419">
                  <a:moveTo>
                    <a:pt x="1325930" y="0"/>
                  </a:moveTo>
                  <a:lnTo>
                    <a:pt x="1492808" y="0"/>
                  </a:lnTo>
                  <a:lnTo>
                    <a:pt x="1492808" y="77597"/>
                  </a:lnTo>
                  <a:lnTo>
                    <a:pt x="1469440" y="87629"/>
                  </a:lnTo>
                  <a:lnTo>
                    <a:pt x="1469440" y="175513"/>
                  </a:lnTo>
                  <a:lnTo>
                    <a:pt x="1555292" y="94233"/>
                  </a:lnTo>
                  <a:lnTo>
                    <a:pt x="1555292" y="87629"/>
                  </a:lnTo>
                  <a:lnTo>
                    <a:pt x="1532432" y="77597"/>
                  </a:lnTo>
                  <a:lnTo>
                    <a:pt x="1532432" y="0"/>
                  </a:lnTo>
                  <a:lnTo>
                    <a:pt x="1699310" y="0"/>
                  </a:lnTo>
                  <a:lnTo>
                    <a:pt x="1699310" y="77597"/>
                  </a:lnTo>
                  <a:lnTo>
                    <a:pt x="1660702" y="87629"/>
                  </a:lnTo>
                  <a:lnTo>
                    <a:pt x="1660702" y="267969"/>
                  </a:lnTo>
                  <a:lnTo>
                    <a:pt x="1699310" y="278002"/>
                  </a:lnTo>
                  <a:lnTo>
                    <a:pt x="1699310" y="355091"/>
                  </a:lnTo>
                  <a:lnTo>
                    <a:pt x="1532432" y="355091"/>
                  </a:lnTo>
                  <a:lnTo>
                    <a:pt x="1532432" y="278002"/>
                  </a:lnTo>
                  <a:lnTo>
                    <a:pt x="1555292" y="267969"/>
                  </a:lnTo>
                  <a:lnTo>
                    <a:pt x="1555292" y="180593"/>
                  </a:lnTo>
                  <a:lnTo>
                    <a:pt x="1469440" y="261874"/>
                  </a:lnTo>
                  <a:lnTo>
                    <a:pt x="1469440" y="267969"/>
                  </a:lnTo>
                  <a:lnTo>
                    <a:pt x="1492808" y="278002"/>
                  </a:lnTo>
                  <a:lnTo>
                    <a:pt x="1492808" y="355091"/>
                  </a:lnTo>
                  <a:lnTo>
                    <a:pt x="1325930" y="355091"/>
                  </a:lnTo>
                  <a:lnTo>
                    <a:pt x="1325930" y="278002"/>
                  </a:lnTo>
                  <a:lnTo>
                    <a:pt x="1364411" y="267969"/>
                  </a:lnTo>
                  <a:lnTo>
                    <a:pt x="1364411" y="87629"/>
                  </a:lnTo>
                  <a:lnTo>
                    <a:pt x="1325930" y="77597"/>
                  </a:lnTo>
                  <a:lnTo>
                    <a:pt x="1325930" y="0"/>
                  </a:lnTo>
                  <a:close/>
                </a:path>
                <a:path w="9842500" h="439419">
                  <a:moveTo>
                    <a:pt x="906830" y="0"/>
                  </a:moveTo>
                  <a:lnTo>
                    <a:pt x="1073708" y="0"/>
                  </a:lnTo>
                  <a:lnTo>
                    <a:pt x="1073708" y="77597"/>
                  </a:lnTo>
                  <a:lnTo>
                    <a:pt x="1050340" y="87629"/>
                  </a:lnTo>
                  <a:lnTo>
                    <a:pt x="1050340" y="145161"/>
                  </a:lnTo>
                  <a:lnTo>
                    <a:pt x="1136192" y="145161"/>
                  </a:lnTo>
                  <a:lnTo>
                    <a:pt x="1136192" y="87629"/>
                  </a:lnTo>
                  <a:lnTo>
                    <a:pt x="1113332" y="77597"/>
                  </a:lnTo>
                  <a:lnTo>
                    <a:pt x="1113332" y="0"/>
                  </a:lnTo>
                  <a:lnTo>
                    <a:pt x="1280210" y="0"/>
                  </a:lnTo>
                  <a:lnTo>
                    <a:pt x="1280210" y="77597"/>
                  </a:lnTo>
                  <a:lnTo>
                    <a:pt x="1241602" y="87629"/>
                  </a:lnTo>
                  <a:lnTo>
                    <a:pt x="1241602" y="267969"/>
                  </a:lnTo>
                  <a:lnTo>
                    <a:pt x="1280210" y="278002"/>
                  </a:lnTo>
                  <a:lnTo>
                    <a:pt x="1280210" y="355091"/>
                  </a:lnTo>
                  <a:lnTo>
                    <a:pt x="1113332" y="355091"/>
                  </a:lnTo>
                  <a:lnTo>
                    <a:pt x="1113332" y="278002"/>
                  </a:lnTo>
                  <a:lnTo>
                    <a:pt x="1136192" y="267969"/>
                  </a:lnTo>
                  <a:lnTo>
                    <a:pt x="1136192" y="205993"/>
                  </a:lnTo>
                  <a:lnTo>
                    <a:pt x="1050340" y="205993"/>
                  </a:lnTo>
                  <a:lnTo>
                    <a:pt x="1050340" y="267969"/>
                  </a:lnTo>
                  <a:lnTo>
                    <a:pt x="1073708" y="278002"/>
                  </a:lnTo>
                  <a:lnTo>
                    <a:pt x="1073708" y="355091"/>
                  </a:lnTo>
                  <a:lnTo>
                    <a:pt x="906830" y="355091"/>
                  </a:lnTo>
                  <a:lnTo>
                    <a:pt x="906830" y="278002"/>
                  </a:lnTo>
                  <a:lnTo>
                    <a:pt x="945311" y="267969"/>
                  </a:lnTo>
                  <a:lnTo>
                    <a:pt x="945311" y="87629"/>
                  </a:lnTo>
                  <a:lnTo>
                    <a:pt x="906830" y="77597"/>
                  </a:lnTo>
                  <a:lnTo>
                    <a:pt x="906830" y="0"/>
                  </a:lnTo>
                  <a:close/>
                </a:path>
                <a:path w="9842500" h="439419">
                  <a:moveTo>
                    <a:pt x="487680" y="0"/>
                  </a:moveTo>
                  <a:lnTo>
                    <a:pt x="655104" y="0"/>
                  </a:lnTo>
                  <a:lnTo>
                    <a:pt x="655104" y="77597"/>
                  </a:lnTo>
                  <a:lnTo>
                    <a:pt x="631736" y="87629"/>
                  </a:lnTo>
                  <a:lnTo>
                    <a:pt x="631736" y="120268"/>
                  </a:lnTo>
                  <a:lnTo>
                    <a:pt x="644436" y="130937"/>
                  </a:lnTo>
                  <a:lnTo>
                    <a:pt x="719099" y="130937"/>
                  </a:lnTo>
                  <a:lnTo>
                    <a:pt x="719099" y="87629"/>
                  </a:lnTo>
                  <a:lnTo>
                    <a:pt x="695731" y="77597"/>
                  </a:lnTo>
                  <a:lnTo>
                    <a:pt x="695731" y="0"/>
                  </a:lnTo>
                  <a:lnTo>
                    <a:pt x="862126" y="0"/>
                  </a:lnTo>
                  <a:lnTo>
                    <a:pt x="862126" y="77597"/>
                  </a:lnTo>
                  <a:lnTo>
                    <a:pt x="823518" y="87629"/>
                  </a:lnTo>
                  <a:lnTo>
                    <a:pt x="823518" y="287147"/>
                  </a:lnTo>
                  <a:lnTo>
                    <a:pt x="741857" y="355091"/>
                  </a:lnTo>
                  <a:lnTo>
                    <a:pt x="603846" y="355091"/>
                  </a:lnTo>
                  <a:lnTo>
                    <a:pt x="531825" y="295275"/>
                  </a:lnTo>
                  <a:lnTo>
                    <a:pt x="531825" y="230886"/>
                  </a:lnTo>
                  <a:lnTo>
                    <a:pt x="626160" y="230886"/>
                  </a:lnTo>
                  <a:lnTo>
                    <a:pt x="636308" y="267969"/>
                  </a:lnTo>
                  <a:lnTo>
                    <a:pt x="703351" y="267969"/>
                  </a:lnTo>
                  <a:lnTo>
                    <a:pt x="718591" y="255777"/>
                  </a:lnTo>
                  <a:lnTo>
                    <a:pt x="718591" y="208025"/>
                  </a:lnTo>
                  <a:lnTo>
                    <a:pt x="598779" y="208025"/>
                  </a:lnTo>
                  <a:lnTo>
                    <a:pt x="526249" y="148081"/>
                  </a:lnTo>
                  <a:lnTo>
                    <a:pt x="526249" y="87629"/>
                  </a:lnTo>
                  <a:lnTo>
                    <a:pt x="487680" y="77597"/>
                  </a:lnTo>
                  <a:lnTo>
                    <a:pt x="487680" y="0"/>
                  </a:lnTo>
                  <a:close/>
                </a:path>
                <a:path w="9842500" h="439419">
                  <a:moveTo>
                    <a:pt x="0" y="0"/>
                  </a:moveTo>
                  <a:lnTo>
                    <a:pt x="166408" y="0"/>
                  </a:lnTo>
                  <a:lnTo>
                    <a:pt x="226314" y="108965"/>
                  </a:lnTo>
                  <a:lnTo>
                    <a:pt x="287235" y="0"/>
                  </a:lnTo>
                  <a:lnTo>
                    <a:pt x="442467" y="0"/>
                  </a:lnTo>
                  <a:lnTo>
                    <a:pt x="442467" y="77597"/>
                  </a:lnTo>
                  <a:lnTo>
                    <a:pt x="404914" y="87629"/>
                  </a:lnTo>
                  <a:lnTo>
                    <a:pt x="404914" y="267969"/>
                  </a:lnTo>
                  <a:lnTo>
                    <a:pt x="442467" y="278002"/>
                  </a:lnTo>
                  <a:lnTo>
                    <a:pt x="442467" y="355091"/>
                  </a:lnTo>
                  <a:lnTo>
                    <a:pt x="256260" y="355091"/>
                  </a:lnTo>
                  <a:lnTo>
                    <a:pt x="256260" y="278002"/>
                  </a:lnTo>
                  <a:lnTo>
                    <a:pt x="305003" y="267969"/>
                  </a:lnTo>
                  <a:lnTo>
                    <a:pt x="305003" y="146557"/>
                  </a:lnTo>
                  <a:lnTo>
                    <a:pt x="241033" y="255777"/>
                  </a:lnTo>
                  <a:lnTo>
                    <a:pt x="201434" y="255777"/>
                  </a:lnTo>
                  <a:lnTo>
                    <a:pt x="137464" y="146557"/>
                  </a:lnTo>
                  <a:lnTo>
                    <a:pt x="137464" y="267969"/>
                  </a:lnTo>
                  <a:lnTo>
                    <a:pt x="186207" y="278002"/>
                  </a:lnTo>
                  <a:lnTo>
                    <a:pt x="186207" y="355091"/>
                  </a:lnTo>
                  <a:lnTo>
                    <a:pt x="0" y="355091"/>
                  </a:lnTo>
                  <a:lnTo>
                    <a:pt x="0" y="278002"/>
                  </a:lnTo>
                  <a:lnTo>
                    <a:pt x="38569" y="267969"/>
                  </a:lnTo>
                  <a:lnTo>
                    <a:pt x="38569" y="87629"/>
                  </a:lnTo>
                  <a:lnTo>
                    <a:pt x="0" y="77597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910827" y="339801"/>
              <a:ext cx="2944368" cy="857935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070829" y="670800"/>
              <a:ext cx="2432050" cy="394970"/>
            </a:xfrm>
            <a:custGeom>
              <a:avLst/>
              <a:gdLst/>
              <a:ahLst/>
              <a:cxnLst/>
              <a:rect l="l" t="t" r="r" b="b"/>
              <a:pathLst>
                <a:path w="2432050" h="394969">
                  <a:moveTo>
                    <a:pt x="1559223" y="394812"/>
                  </a:moveTo>
                  <a:lnTo>
                    <a:pt x="2047466" y="394812"/>
                  </a:lnTo>
                  <a:lnTo>
                    <a:pt x="2431686" y="15767"/>
                  </a:lnTo>
                  <a:lnTo>
                    <a:pt x="2415696" y="0"/>
                  </a:lnTo>
                  <a:lnTo>
                    <a:pt x="2038067" y="372535"/>
                  </a:lnTo>
                  <a:lnTo>
                    <a:pt x="1568649" y="372535"/>
                  </a:lnTo>
                  <a:lnTo>
                    <a:pt x="1374899" y="181302"/>
                  </a:lnTo>
                  <a:lnTo>
                    <a:pt x="0" y="181303"/>
                  </a:lnTo>
                  <a:lnTo>
                    <a:pt x="0" y="203661"/>
                  </a:lnTo>
                  <a:lnTo>
                    <a:pt x="1365473" y="203661"/>
                  </a:lnTo>
                  <a:lnTo>
                    <a:pt x="1559223" y="3948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455641" y="479165"/>
              <a:ext cx="245894" cy="24260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9547428" y="703655"/>
              <a:ext cx="1490980" cy="306070"/>
            </a:xfrm>
            <a:custGeom>
              <a:avLst/>
              <a:gdLst/>
              <a:ahLst/>
              <a:cxnLst/>
              <a:rect l="l" t="t" r="r" b="b"/>
              <a:pathLst>
                <a:path w="1490979" h="306069">
                  <a:moveTo>
                    <a:pt x="684593" y="0"/>
                  </a:moveTo>
                  <a:lnTo>
                    <a:pt x="159893" y="0"/>
                  </a:lnTo>
                  <a:lnTo>
                    <a:pt x="0" y="157645"/>
                  </a:lnTo>
                  <a:lnTo>
                    <a:pt x="4051" y="161632"/>
                  </a:lnTo>
                  <a:lnTo>
                    <a:pt x="162229" y="5524"/>
                  </a:lnTo>
                  <a:lnTo>
                    <a:pt x="684593" y="5524"/>
                  </a:lnTo>
                  <a:lnTo>
                    <a:pt x="684593" y="0"/>
                  </a:lnTo>
                  <a:close/>
                </a:path>
                <a:path w="1490979" h="306069">
                  <a:moveTo>
                    <a:pt x="1201369" y="215366"/>
                  </a:moveTo>
                  <a:lnTo>
                    <a:pt x="1131608" y="149834"/>
                  </a:lnTo>
                  <a:lnTo>
                    <a:pt x="982167" y="149834"/>
                  </a:lnTo>
                  <a:lnTo>
                    <a:pt x="1052004" y="215366"/>
                  </a:lnTo>
                  <a:lnTo>
                    <a:pt x="1201369" y="215366"/>
                  </a:lnTo>
                  <a:close/>
                </a:path>
                <a:path w="1490979" h="306069">
                  <a:moveTo>
                    <a:pt x="1280426" y="305701"/>
                  </a:moveTo>
                  <a:lnTo>
                    <a:pt x="1213827" y="240169"/>
                  </a:lnTo>
                  <a:lnTo>
                    <a:pt x="1064387" y="240169"/>
                  </a:lnTo>
                  <a:lnTo>
                    <a:pt x="1131062" y="305701"/>
                  </a:lnTo>
                  <a:lnTo>
                    <a:pt x="1280426" y="305701"/>
                  </a:lnTo>
                  <a:close/>
                </a:path>
                <a:path w="1490979" h="306069">
                  <a:moveTo>
                    <a:pt x="1490751" y="291058"/>
                  </a:moveTo>
                  <a:lnTo>
                    <a:pt x="1368361" y="291058"/>
                  </a:lnTo>
                  <a:lnTo>
                    <a:pt x="1145298" y="71056"/>
                  </a:lnTo>
                  <a:lnTo>
                    <a:pt x="426580" y="71056"/>
                  </a:lnTo>
                  <a:lnTo>
                    <a:pt x="426580" y="76581"/>
                  </a:lnTo>
                  <a:lnTo>
                    <a:pt x="1142961" y="76581"/>
                  </a:lnTo>
                  <a:lnTo>
                    <a:pt x="1365948" y="296595"/>
                  </a:lnTo>
                  <a:lnTo>
                    <a:pt x="1490751" y="296595"/>
                  </a:lnTo>
                  <a:lnTo>
                    <a:pt x="1490751" y="2910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507491" y="1632204"/>
            <a:ext cx="9848215" cy="2165985"/>
            <a:chOff x="507491" y="1632204"/>
            <a:chExt cx="9848215" cy="2165985"/>
          </a:xfrm>
        </p:grpSpPr>
        <p:sp>
          <p:nvSpPr>
            <p:cNvPr id="35" name="object 35"/>
            <p:cNvSpPr/>
            <p:nvPr/>
          </p:nvSpPr>
          <p:spPr>
            <a:xfrm>
              <a:off x="517397" y="1642110"/>
              <a:ext cx="9828530" cy="2146300"/>
            </a:xfrm>
            <a:custGeom>
              <a:avLst/>
              <a:gdLst/>
              <a:ahLst/>
              <a:cxnLst/>
              <a:rect l="l" t="t" r="r" b="b"/>
              <a:pathLst>
                <a:path w="9828530" h="2146300">
                  <a:moveTo>
                    <a:pt x="9632188" y="0"/>
                  </a:moveTo>
                  <a:lnTo>
                    <a:pt x="196126" y="0"/>
                  </a:lnTo>
                  <a:lnTo>
                    <a:pt x="151155" y="5177"/>
                  </a:lnTo>
                  <a:lnTo>
                    <a:pt x="109874" y="19924"/>
                  </a:lnTo>
                  <a:lnTo>
                    <a:pt x="73458" y="43067"/>
                  </a:lnTo>
                  <a:lnTo>
                    <a:pt x="43086" y="73430"/>
                  </a:lnTo>
                  <a:lnTo>
                    <a:pt x="19934" y="109838"/>
                  </a:lnTo>
                  <a:lnTo>
                    <a:pt x="5179" y="151115"/>
                  </a:lnTo>
                  <a:lnTo>
                    <a:pt x="0" y="196087"/>
                  </a:lnTo>
                  <a:lnTo>
                    <a:pt x="0" y="1949703"/>
                  </a:lnTo>
                  <a:lnTo>
                    <a:pt x="5179" y="1994676"/>
                  </a:lnTo>
                  <a:lnTo>
                    <a:pt x="19934" y="2035953"/>
                  </a:lnTo>
                  <a:lnTo>
                    <a:pt x="43086" y="2072361"/>
                  </a:lnTo>
                  <a:lnTo>
                    <a:pt x="73458" y="2102724"/>
                  </a:lnTo>
                  <a:lnTo>
                    <a:pt x="109874" y="2125867"/>
                  </a:lnTo>
                  <a:lnTo>
                    <a:pt x="151155" y="2140614"/>
                  </a:lnTo>
                  <a:lnTo>
                    <a:pt x="196126" y="2145791"/>
                  </a:lnTo>
                  <a:lnTo>
                    <a:pt x="9632188" y="2145791"/>
                  </a:lnTo>
                  <a:lnTo>
                    <a:pt x="9677160" y="2140614"/>
                  </a:lnTo>
                  <a:lnTo>
                    <a:pt x="9718437" y="2125867"/>
                  </a:lnTo>
                  <a:lnTo>
                    <a:pt x="9754845" y="2102724"/>
                  </a:lnTo>
                  <a:lnTo>
                    <a:pt x="9785208" y="2072361"/>
                  </a:lnTo>
                  <a:lnTo>
                    <a:pt x="9808351" y="2035953"/>
                  </a:lnTo>
                  <a:lnTo>
                    <a:pt x="9823098" y="1994676"/>
                  </a:lnTo>
                  <a:lnTo>
                    <a:pt x="9828276" y="1949703"/>
                  </a:lnTo>
                  <a:lnTo>
                    <a:pt x="9828276" y="196087"/>
                  </a:lnTo>
                  <a:lnTo>
                    <a:pt x="9823098" y="151115"/>
                  </a:lnTo>
                  <a:lnTo>
                    <a:pt x="9808351" y="109838"/>
                  </a:lnTo>
                  <a:lnTo>
                    <a:pt x="9785208" y="73430"/>
                  </a:lnTo>
                  <a:lnTo>
                    <a:pt x="9754845" y="43067"/>
                  </a:lnTo>
                  <a:lnTo>
                    <a:pt x="9718437" y="19924"/>
                  </a:lnTo>
                  <a:lnTo>
                    <a:pt x="9677160" y="5177"/>
                  </a:lnTo>
                  <a:lnTo>
                    <a:pt x="9632188" y="0"/>
                  </a:lnTo>
                  <a:close/>
                </a:path>
              </a:pathLst>
            </a:custGeom>
            <a:solidFill>
              <a:srgbClr val="FFFFFF">
                <a:alpha val="1882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17397" y="1642110"/>
              <a:ext cx="9828530" cy="2146300"/>
            </a:xfrm>
            <a:custGeom>
              <a:avLst/>
              <a:gdLst/>
              <a:ahLst/>
              <a:cxnLst/>
              <a:rect l="l" t="t" r="r" b="b"/>
              <a:pathLst>
                <a:path w="9828530" h="2146300">
                  <a:moveTo>
                    <a:pt x="0" y="196087"/>
                  </a:moveTo>
                  <a:lnTo>
                    <a:pt x="5179" y="151115"/>
                  </a:lnTo>
                  <a:lnTo>
                    <a:pt x="19934" y="109838"/>
                  </a:lnTo>
                  <a:lnTo>
                    <a:pt x="43086" y="73430"/>
                  </a:lnTo>
                  <a:lnTo>
                    <a:pt x="73458" y="43067"/>
                  </a:lnTo>
                  <a:lnTo>
                    <a:pt x="109874" y="19924"/>
                  </a:lnTo>
                  <a:lnTo>
                    <a:pt x="151155" y="5177"/>
                  </a:lnTo>
                  <a:lnTo>
                    <a:pt x="196126" y="0"/>
                  </a:lnTo>
                  <a:lnTo>
                    <a:pt x="9632188" y="0"/>
                  </a:lnTo>
                  <a:lnTo>
                    <a:pt x="9677160" y="5177"/>
                  </a:lnTo>
                  <a:lnTo>
                    <a:pt x="9718437" y="19924"/>
                  </a:lnTo>
                  <a:lnTo>
                    <a:pt x="9754845" y="43067"/>
                  </a:lnTo>
                  <a:lnTo>
                    <a:pt x="9785208" y="73430"/>
                  </a:lnTo>
                  <a:lnTo>
                    <a:pt x="9808351" y="109838"/>
                  </a:lnTo>
                  <a:lnTo>
                    <a:pt x="9823098" y="151115"/>
                  </a:lnTo>
                  <a:lnTo>
                    <a:pt x="9828276" y="196087"/>
                  </a:lnTo>
                  <a:lnTo>
                    <a:pt x="9828276" y="1949703"/>
                  </a:lnTo>
                  <a:lnTo>
                    <a:pt x="9823098" y="1994676"/>
                  </a:lnTo>
                  <a:lnTo>
                    <a:pt x="9808351" y="2035953"/>
                  </a:lnTo>
                  <a:lnTo>
                    <a:pt x="9785208" y="2072361"/>
                  </a:lnTo>
                  <a:lnTo>
                    <a:pt x="9754845" y="2102724"/>
                  </a:lnTo>
                  <a:lnTo>
                    <a:pt x="9718437" y="2125867"/>
                  </a:lnTo>
                  <a:lnTo>
                    <a:pt x="9677160" y="2140614"/>
                  </a:lnTo>
                  <a:lnTo>
                    <a:pt x="9632188" y="2145791"/>
                  </a:lnTo>
                  <a:lnTo>
                    <a:pt x="196126" y="2145791"/>
                  </a:lnTo>
                  <a:lnTo>
                    <a:pt x="151155" y="2140614"/>
                  </a:lnTo>
                  <a:lnTo>
                    <a:pt x="109874" y="2125867"/>
                  </a:lnTo>
                  <a:lnTo>
                    <a:pt x="73458" y="2102724"/>
                  </a:lnTo>
                  <a:lnTo>
                    <a:pt x="43086" y="2072361"/>
                  </a:lnTo>
                  <a:lnTo>
                    <a:pt x="19934" y="2035953"/>
                  </a:lnTo>
                  <a:lnTo>
                    <a:pt x="5179" y="1994676"/>
                  </a:lnTo>
                  <a:lnTo>
                    <a:pt x="0" y="1949703"/>
                  </a:lnTo>
                  <a:lnTo>
                    <a:pt x="0" y="196087"/>
                  </a:lnTo>
                  <a:close/>
                </a:path>
              </a:pathLst>
            </a:custGeom>
            <a:ln w="19812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507491" y="4227576"/>
            <a:ext cx="9848215" cy="2165985"/>
            <a:chOff x="507491" y="4227576"/>
            <a:chExt cx="9848215" cy="2165985"/>
          </a:xfrm>
        </p:grpSpPr>
        <p:sp>
          <p:nvSpPr>
            <p:cNvPr id="38" name="object 38"/>
            <p:cNvSpPr/>
            <p:nvPr/>
          </p:nvSpPr>
          <p:spPr>
            <a:xfrm>
              <a:off x="517397" y="4237482"/>
              <a:ext cx="9828530" cy="2146300"/>
            </a:xfrm>
            <a:custGeom>
              <a:avLst/>
              <a:gdLst/>
              <a:ahLst/>
              <a:cxnLst/>
              <a:rect l="l" t="t" r="r" b="b"/>
              <a:pathLst>
                <a:path w="9828530" h="2146300">
                  <a:moveTo>
                    <a:pt x="9632188" y="0"/>
                  </a:moveTo>
                  <a:lnTo>
                    <a:pt x="196126" y="0"/>
                  </a:lnTo>
                  <a:lnTo>
                    <a:pt x="151155" y="5177"/>
                  </a:lnTo>
                  <a:lnTo>
                    <a:pt x="109874" y="19924"/>
                  </a:lnTo>
                  <a:lnTo>
                    <a:pt x="73458" y="43067"/>
                  </a:lnTo>
                  <a:lnTo>
                    <a:pt x="43086" y="73430"/>
                  </a:lnTo>
                  <a:lnTo>
                    <a:pt x="19934" y="109838"/>
                  </a:lnTo>
                  <a:lnTo>
                    <a:pt x="5179" y="151115"/>
                  </a:lnTo>
                  <a:lnTo>
                    <a:pt x="0" y="196088"/>
                  </a:lnTo>
                  <a:lnTo>
                    <a:pt x="0" y="1949665"/>
                  </a:lnTo>
                  <a:lnTo>
                    <a:pt x="5179" y="1994636"/>
                  </a:lnTo>
                  <a:lnTo>
                    <a:pt x="19934" y="2035917"/>
                  </a:lnTo>
                  <a:lnTo>
                    <a:pt x="43086" y="2072333"/>
                  </a:lnTo>
                  <a:lnTo>
                    <a:pt x="73458" y="2102705"/>
                  </a:lnTo>
                  <a:lnTo>
                    <a:pt x="109874" y="2125857"/>
                  </a:lnTo>
                  <a:lnTo>
                    <a:pt x="151155" y="2140612"/>
                  </a:lnTo>
                  <a:lnTo>
                    <a:pt x="196126" y="2145792"/>
                  </a:lnTo>
                  <a:lnTo>
                    <a:pt x="9632188" y="2145792"/>
                  </a:lnTo>
                  <a:lnTo>
                    <a:pt x="9677160" y="2140612"/>
                  </a:lnTo>
                  <a:lnTo>
                    <a:pt x="9718437" y="2125857"/>
                  </a:lnTo>
                  <a:lnTo>
                    <a:pt x="9754845" y="2102705"/>
                  </a:lnTo>
                  <a:lnTo>
                    <a:pt x="9785208" y="2072333"/>
                  </a:lnTo>
                  <a:lnTo>
                    <a:pt x="9808351" y="2035917"/>
                  </a:lnTo>
                  <a:lnTo>
                    <a:pt x="9823098" y="1994636"/>
                  </a:lnTo>
                  <a:lnTo>
                    <a:pt x="9828276" y="1949665"/>
                  </a:lnTo>
                  <a:lnTo>
                    <a:pt x="9828276" y="196088"/>
                  </a:lnTo>
                  <a:lnTo>
                    <a:pt x="9823098" y="151115"/>
                  </a:lnTo>
                  <a:lnTo>
                    <a:pt x="9808351" y="109838"/>
                  </a:lnTo>
                  <a:lnTo>
                    <a:pt x="9785208" y="73430"/>
                  </a:lnTo>
                  <a:lnTo>
                    <a:pt x="9754845" y="43067"/>
                  </a:lnTo>
                  <a:lnTo>
                    <a:pt x="9718437" y="19924"/>
                  </a:lnTo>
                  <a:lnTo>
                    <a:pt x="9677160" y="5177"/>
                  </a:lnTo>
                  <a:lnTo>
                    <a:pt x="9632188" y="0"/>
                  </a:lnTo>
                  <a:close/>
                </a:path>
              </a:pathLst>
            </a:custGeom>
            <a:solidFill>
              <a:srgbClr val="FFFFFF">
                <a:alpha val="1882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17397" y="4237482"/>
              <a:ext cx="9828530" cy="2146300"/>
            </a:xfrm>
            <a:custGeom>
              <a:avLst/>
              <a:gdLst/>
              <a:ahLst/>
              <a:cxnLst/>
              <a:rect l="l" t="t" r="r" b="b"/>
              <a:pathLst>
                <a:path w="9828530" h="2146300">
                  <a:moveTo>
                    <a:pt x="0" y="196088"/>
                  </a:moveTo>
                  <a:lnTo>
                    <a:pt x="5179" y="151115"/>
                  </a:lnTo>
                  <a:lnTo>
                    <a:pt x="19934" y="109838"/>
                  </a:lnTo>
                  <a:lnTo>
                    <a:pt x="43086" y="73430"/>
                  </a:lnTo>
                  <a:lnTo>
                    <a:pt x="73458" y="43067"/>
                  </a:lnTo>
                  <a:lnTo>
                    <a:pt x="109874" y="19924"/>
                  </a:lnTo>
                  <a:lnTo>
                    <a:pt x="151155" y="5177"/>
                  </a:lnTo>
                  <a:lnTo>
                    <a:pt x="196126" y="0"/>
                  </a:lnTo>
                  <a:lnTo>
                    <a:pt x="9632188" y="0"/>
                  </a:lnTo>
                  <a:lnTo>
                    <a:pt x="9677160" y="5177"/>
                  </a:lnTo>
                  <a:lnTo>
                    <a:pt x="9718437" y="19924"/>
                  </a:lnTo>
                  <a:lnTo>
                    <a:pt x="9754845" y="43067"/>
                  </a:lnTo>
                  <a:lnTo>
                    <a:pt x="9785208" y="73430"/>
                  </a:lnTo>
                  <a:lnTo>
                    <a:pt x="9808351" y="109838"/>
                  </a:lnTo>
                  <a:lnTo>
                    <a:pt x="9823098" y="151115"/>
                  </a:lnTo>
                  <a:lnTo>
                    <a:pt x="9828276" y="196088"/>
                  </a:lnTo>
                  <a:lnTo>
                    <a:pt x="9828276" y="1949665"/>
                  </a:lnTo>
                  <a:lnTo>
                    <a:pt x="9823098" y="1994636"/>
                  </a:lnTo>
                  <a:lnTo>
                    <a:pt x="9808351" y="2035917"/>
                  </a:lnTo>
                  <a:lnTo>
                    <a:pt x="9785208" y="2072333"/>
                  </a:lnTo>
                  <a:lnTo>
                    <a:pt x="9754845" y="2102705"/>
                  </a:lnTo>
                  <a:lnTo>
                    <a:pt x="9718437" y="2125857"/>
                  </a:lnTo>
                  <a:lnTo>
                    <a:pt x="9677160" y="2140612"/>
                  </a:lnTo>
                  <a:lnTo>
                    <a:pt x="9632188" y="2145792"/>
                  </a:lnTo>
                  <a:lnTo>
                    <a:pt x="196126" y="2145792"/>
                  </a:lnTo>
                  <a:lnTo>
                    <a:pt x="151155" y="2140612"/>
                  </a:lnTo>
                  <a:lnTo>
                    <a:pt x="109874" y="2125857"/>
                  </a:lnTo>
                  <a:lnTo>
                    <a:pt x="73458" y="2102705"/>
                  </a:lnTo>
                  <a:lnTo>
                    <a:pt x="43086" y="2072333"/>
                  </a:lnTo>
                  <a:lnTo>
                    <a:pt x="19934" y="2035917"/>
                  </a:lnTo>
                  <a:lnTo>
                    <a:pt x="5179" y="1994636"/>
                  </a:lnTo>
                  <a:lnTo>
                    <a:pt x="0" y="1949665"/>
                  </a:lnTo>
                  <a:lnTo>
                    <a:pt x="0" y="196088"/>
                  </a:lnTo>
                  <a:close/>
                </a:path>
              </a:pathLst>
            </a:custGeom>
            <a:ln w="19812">
              <a:solidFill>
                <a:srgbClr val="D2D2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527304" y="1796783"/>
            <a:ext cx="1861185" cy="601980"/>
            <a:chOff x="527304" y="1796783"/>
            <a:chExt cx="1861185" cy="601980"/>
          </a:xfrm>
        </p:grpSpPr>
        <p:pic>
          <p:nvPicPr>
            <p:cNvPr id="41" name="object 4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27304" y="1796783"/>
              <a:ext cx="1860804" cy="60186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0560" y="1927872"/>
              <a:ext cx="1581150" cy="34669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97992" y="1955304"/>
              <a:ext cx="1526286" cy="291833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53693" y="2023618"/>
              <a:ext cx="921029" cy="172212"/>
            </a:xfrm>
            <a:prstGeom prst="rect">
              <a:avLst/>
            </a:prstGeom>
          </p:spPr>
        </p:pic>
      </p:grpSp>
      <p:grpSp>
        <p:nvGrpSpPr>
          <p:cNvPr id="45" name="object 45"/>
          <p:cNvGrpSpPr/>
          <p:nvPr/>
        </p:nvGrpSpPr>
        <p:grpSpPr>
          <a:xfrm>
            <a:off x="2505455" y="1796783"/>
            <a:ext cx="1862455" cy="601980"/>
            <a:chOff x="2505455" y="1796783"/>
            <a:chExt cx="1862455" cy="601980"/>
          </a:xfrm>
        </p:grpSpPr>
        <p:pic>
          <p:nvPicPr>
            <p:cNvPr id="46" name="object 4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505455" y="1796783"/>
              <a:ext cx="1862327" cy="60186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648711" y="1927872"/>
              <a:ext cx="1582674" cy="34669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676143" y="1955304"/>
              <a:ext cx="1527809" cy="291833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022345" y="2023618"/>
              <a:ext cx="944689" cy="172212"/>
            </a:xfrm>
            <a:prstGeom prst="rect">
              <a:avLst/>
            </a:prstGeom>
          </p:spPr>
        </p:pic>
      </p:grpSp>
      <p:grpSp>
        <p:nvGrpSpPr>
          <p:cNvPr id="50" name="object 50"/>
          <p:cNvGrpSpPr/>
          <p:nvPr/>
        </p:nvGrpSpPr>
        <p:grpSpPr>
          <a:xfrm>
            <a:off x="4485132" y="1796783"/>
            <a:ext cx="1861185" cy="601980"/>
            <a:chOff x="4485132" y="1796783"/>
            <a:chExt cx="1861185" cy="601980"/>
          </a:xfrm>
        </p:grpSpPr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485132" y="1796783"/>
              <a:ext cx="1860804" cy="60186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628388" y="1927872"/>
              <a:ext cx="1581150" cy="346697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655820" y="1955304"/>
              <a:ext cx="1526286" cy="291833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999990" y="2023618"/>
              <a:ext cx="946403" cy="172212"/>
            </a:xfrm>
            <a:prstGeom prst="rect">
              <a:avLst/>
            </a:prstGeom>
          </p:spPr>
        </p:pic>
      </p:grpSp>
      <p:grpSp>
        <p:nvGrpSpPr>
          <p:cNvPr id="55" name="object 55"/>
          <p:cNvGrpSpPr/>
          <p:nvPr/>
        </p:nvGrpSpPr>
        <p:grpSpPr>
          <a:xfrm>
            <a:off x="6463284" y="1796783"/>
            <a:ext cx="1862455" cy="601980"/>
            <a:chOff x="6463284" y="1796783"/>
            <a:chExt cx="1862455" cy="601980"/>
          </a:xfrm>
        </p:grpSpPr>
        <p:pic>
          <p:nvPicPr>
            <p:cNvPr id="56" name="object 5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463284" y="1796783"/>
              <a:ext cx="1862327" cy="60186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606540" y="1927872"/>
              <a:ext cx="1582674" cy="346697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633972" y="1955304"/>
              <a:ext cx="1527809" cy="291833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977507" y="2023618"/>
              <a:ext cx="950175" cy="172212"/>
            </a:xfrm>
            <a:prstGeom prst="rect">
              <a:avLst/>
            </a:prstGeom>
          </p:spPr>
        </p:pic>
      </p:grpSp>
      <p:grpSp>
        <p:nvGrpSpPr>
          <p:cNvPr id="60" name="object 60"/>
          <p:cNvGrpSpPr/>
          <p:nvPr/>
        </p:nvGrpSpPr>
        <p:grpSpPr>
          <a:xfrm>
            <a:off x="8442959" y="1796783"/>
            <a:ext cx="1861185" cy="601980"/>
            <a:chOff x="8442959" y="1796783"/>
            <a:chExt cx="1861185" cy="601980"/>
          </a:xfrm>
        </p:grpSpPr>
        <p:pic>
          <p:nvPicPr>
            <p:cNvPr id="61" name="object 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442959" y="1796783"/>
              <a:ext cx="1860803" cy="60186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586215" y="1927872"/>
              <a:ext cx="1581150" cy="34669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613647" y="1955304"/>
              <a:ext cx="1526286" cy="291833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8958325" y="2023618"/>
              <a:ext cx="946403" cy="172212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318515" y="1342605"/>
            <a:ext cx="2590800" cy="637540"/>
            <a:chOff x="318515" y="1342605"/>
            <a:chExt cx="2590800" cy="637540"/>
          </a:xfrm>
        </p:grpSpPr>
        <p:pic>
          <p:nvPicPr>
            <p:cNvPr id="66" name="object 6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18515" y="1342605"/>
              <a:ext cx="2590800" cy="636943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69392" y="1473708"/>
              <a:ext cx="2295906" cy="381762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96823" y="1501140"/>
              <a:ext cx="2241042" cy="326898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35812" y="1576705"/>
              <a:ext cx="1816100" cy="172212"/>
            </a:xfrm>
            <a:prstGeom prst="rect">
              <a:avLst/>
            </a:prstGeom>
          </p:spPr>
        </p:pic>
      </p:grpSp>
      <p:grpSp>
        <p:nvGrpSpPr>
          <p:cNvPr id="70" name="object 70"/>
          <p:cNvGrpSpPr/>
          <p:nvPr/>
        </p:nvGrpSpPr>
        <p:grpSpPr>
          <a:xfrm>
            <a:off x="312420" y="3941051"/>
            <a:ext cx="3293745" cy="1094740"/>
            <a:chOff x="312420" y="3941051"/>
            <a:chExt cx="3293745" cy="1094740"/>
          </a:xfrm>
        </p:grpSpPr>
        <p:pic>
          <p:nvPicPr>
            <p:cNvPr id="71" name="object 71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12420" y="3941051"/>
              <a:ext cx="3293364" cy="638441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69392" y="4072140"/>
              <a:ext cx="2986277" cy="383273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96824" y="4099572"/>
              <a:ext cx="2931414" cy="328409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35812" y="4176395"/>
              <a:ext cx="2292731" cy="172212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27304" y="4431779"/>
              <a:ext cx="1860804" cy="603643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0560" y="4562843"/>
              <a:ext cx="1581150" cy="348246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7992" y="4590275"/>
              <a:ext cx="1526286" cy="293382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53693" y="4660391"/>
              <a:ext cx="921029" cy="172212"/>
            </a:xfrm>
            <a:prstGeom prst="rect">
              <a:avLst/>
            </a:prstGeom>
          </p:spPr>
        </p:pic>
      </p:grpSp>
      <p:sp>
        <p:nvSpPr>
          <p:cNvPr id="79" name="object 79"/>
          <p:cNvSpPr txBox="1"/>
          <p:nvPr/>
        </p:nvSpPr>
        <p:spPr>
          <a:xfrm>
            <a:off x="703580" y="2301620"/>
            <a:ext cx="15062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Информационная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кампания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(в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социальных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сетях,</a:t>
            </a:r>
            <a:r>
              <a:rPr sz="1000" spc="-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</a:t>
            </a:r>
            <a:r>
              <a:rPr sz="1000" spc="-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местных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-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региональных</a:t>
            </a:r>
            <a:r>
              <a:rPr sz="1000" spc="6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60" dirty="0">
                <a:solidFill>
                  <a:srgbClr val="E7E6E6"/>
                </a:solidFill>
                <a:latin typeface="Trebuchet MS"/>
                <a:cs typeface="Trebuchet MS"/>
              </a:rPr>
              <a:t>СМИ)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675001" y="2301620"/>
            <a:ext cx="1664970" cy="1397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Оповещение</a:t>
            </a:r>
            <a:r>
              <a:rPr sz="1000" spc="16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руководства образовательных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организаций,</a:t>
            </a:r>
            <a:r>
              <a:rPr sz="1000" spc="19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советников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директоров</a:t>
            </a:r>
            <a:r>
              <a:rPr sz="1000" spc="1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E7E6E6"/>
                </a:solidFill>
                <a:latin typeface="Trebuchet MS"/>
                <a:cs typeface="Trebuchet MS"/>
              </a:rPr>
              <a:t>по</a:t>
            </a:r>
            <a:r>
              <a:rPr sz="1000" spc="50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воспитанию</a:t>
            </a:r>
            <a:r>
              <a:rPr sz="1000" spc="9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6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первичных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отделений</a:t>
            </a:r>
            <a:r>
              <a:rPr sz="1000" spc="8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об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игре</a:t>
            </a:r>
            <a:r>
              <a:rPr sz="1000" spc="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E7E6E6"/>
                </a:solidFill>
                <a:latin typeface="Trebuchet MS"/>
                <a:cs typeface="Trebuchet MS"/>
              </a:rPr>
              <a:t>(с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доведением</a:t>
            </a:r>
            <a:r>
              <a:rPr sz="1000" spc="19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методических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материалов</a:t>
            </a:r>
            <a:r>
              <a:rPr sz="1000" spc="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6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программы этапа)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665979" y="2301620"/>
            <a:ext cx="1527175" cy="1397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Доведение</a:t>
            </a:r>
            <a:r>
              <a:rPr sz="1000" spc="15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информации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об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игре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до</a:t>
            </a:r>
            <a:r>
              <a:rPr sz="1000" spc="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школьников</a:t>
            </a:r>
            <a:r>
              <a:rPr sz="1000" spc="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50" dirty="0">
                <a:solidFill>
                  <a:srgbClr val="E7E6E6"/>
                </a:solidFill>
                <a:latin typeface="Trebuchet MS"/>
                <a:cs typeface="Trebuchet MS"/>
              </a:rPr>
              <a:t>в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формате</a:t>
            </a:r>
            <a:r>
              <a:rPr sz="1000" spc="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личных</a:t>
            </a:r>
            <a:r>
              <a:rPr sz="1000" spc="5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встреч,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разговоров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о</a:t>
            </a:r>
            <a:r>
              <a:rPr sz="1000" spc="6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важном, информационной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кампании</a:t>
            </a:r>
            <a:r>
              <a:rPr sz="1000" spc="9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внутри образовательной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организации</a:t>
            </a:r>
            <a:r>
              <a:rPr sz="1000" spc="1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(плакаты</a:t>
            </a:r>
            <a:r>
              <a:rPr sz="1000" spc="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50" dirty="0">
                <a:solidFill>
                  <a:srgbClr val="E7E6E6"/>
                </a:solidFill>
                <a:latin typeface="Trebuchet MS"/>
                <a:cs typeface="Trebuchet MS"/>
              </a:rPr>
              <a:t>и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брошюры)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6633718" y="2301620"/>
            <a:ext cx="1514475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Администрирование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регистрации</a:t>
            </a:r>
            <a:r>
              <a:rPr sz="1000" spc="2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участников образовательных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организаций</a:t>
            </a:r>
            <a:r>
              <a:rPr sz="1000" spc="1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на</a:t>
            </a:r>
            <a:r>
              <a:rPr sz="1000" spc="9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сайте игры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8629650" y="2301620"/>
            <a:ext cx="1324610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Поиск</a:t>
            </a:r>
            <a:r>
              <a:rPr sz="1000" spc="4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-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привлечение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партнеров</a:t>
            </a:r>
            <a:r>
              <a:rPr sz="1000" spc="15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(военно- патриотические</a:t>
            </a:r>
            <a:endParaRPr sz="1000">
              <a:latin typeface="Trebuchet MS"/>
              <a:cs typeface="Trebuchet MS"/>
            </a:endParaRPr>
          </a:p>
          <a:p>
            <a:pPr marL="12700" marR="431165">
              <a:lnSpc>
                <a:spcPct val="100000"/>
              </a:lnSpc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-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ветеранские организации)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03580" y="4937836"/>
            <a:ext cx="2419985" cy="330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Изучение</a:t>
            </a:r>
            <a:r>
              <a:rPr sz="1000" spc="10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методических</a:t>
            </a:r>
            <a:r>
              <a:rPr sz="1000" spc="1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рекомендаций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инструкций</a:t>
            </a:r>
            <a:r>
              <a:rPr sz="1000" spc="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для</a:t>
            </a:r>
            <a:r>
              <a:rPr sz="1000" spc="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проведения</a:t>
            </a:r>
            <a:r>
              <a:rPr sz="1000" spc="5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этапа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8476488" y="4431779"/>
            <a:ext cx="1861185" cy="603885"/>
            <a:chOff x="8476488" y="4431779"/>
            <a:chExt cx="1861185" cy="603885"/>
          </a:xfrm>
        </p:grpSpPr>
        <p:pic>
          <p:nvPicPr>
            <p:cNvPr id="86" name="object 8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8476488" y="4431779"/>
              <a:ext cx="1860803" cy="603643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8619744" y="4562843"/>
              <a:ext cx="1581150" cy="348246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8647176" y="4590275"/>
              <a:ext cx="1526285" cy="293382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990076" y="4660392"/>
              <a:ext cx="949832" cy="172212"/>
            </a:xfrm>
            <a:prstGeom prst="rect">
              <a:avLst/>
            </a:prstGeom>
          </p:spPr>
        </p:pic>
      </p:grpSp>
      <p:sp>
        <p:nvSpPr>
          <p:cNvPr id="90" name="object 90"/>
          <p:cNvSpPr txBox="1"/>
          <p:nvPr/>
        </p:nvSpPr>
        <p:spPr>
          <a:xfrm>
            <a:off x="8653398" y="4937836"/>
            <a:ext cx="1475105" cy="4832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Организация</a:t>
            </a:r>
            <a:r>
              <a:rPr sz="1000" spc="15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питания,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питьевого</a:t>
            </a:r>
            <a:r>
              <a:rPr sz="1000" spc="6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режима</a:t>
            </a:r>
            <a:r>
              <a:rPr sz="1000" spc="8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50" dirty="0">
                <a:solidFill>
                  <a:srgbClr val="E7E6E6"/>
                </a:solidFill>
                <a:latin typeface="Trebuchet MS"/>
                <a:cs typeface="Trebuchet MS"/>
              </a:rPr>
              <a:t>и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проживания</a:t>
            </a:r>
            <a:r>
              <a:rPr sz="1000" spc="1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участников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91" name="object 91"/>
          <p:cNvGrpSpPr/>
          <p:nvPr/>
        </p:nvGrpSpPr>
        <p:grpSpPr>
          <a:xfrm>
            <a:off x="527304" y="5259323"/>
            <a:ext cx="1861185" cy="601980"/>
            <a:chOff x="527304" y="5259323"/>
            <a:chExt cx="1861185" cy="601980"/>
          </a:xfrm>
        </p:grpSpPr>
        <p:pic>
          <p:nvPicPr>
            <p:cNvPr id="92" name="object 9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27304" y="5259323"/>
              <a:ext cx="1860804" cy="60186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0560" y="5390387"/>
              <a:ext cx="1581150" cy="346697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97992" y="5417819"/>
              <a:ext cx="1526286" cy="291833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041501" y="5487009"/>
              <a:ext cx="946746" cy="172212"/>
            </a:xfrm>
            <a:prstGeom prst="rect">
              <a:avLst/>
            </a:prstGeom>
          </p:spPr>
        </p:pic>
      </p:grpSp>
      <p:sp>
        <p:nvSpPr>
          <p:cNvPr id="96" name="object 96"/>
          <p:cNvSpPr txBox="1"/>
          <p:nvPr/>
        </p:nvSpPr>
        <p:spPr>
          <a:xfrm>
            <a:off x="703580" y="5765088"/>
            <a:ext cx="2193290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Привлечение</a:t>
            </a:r>
            <a:r>
              <a:rPr sz="1000" spc="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судей</a:t>
            </a:r>
            <a:r>
              <a:rPr sz="1000" spc="5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инструкторов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при</a:t>
            </a:r>
            <a:r>
              <a:rPr sz="1000" spc="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взаимодействии</a:t>
            </a:r>
            <a:r>
              <a:rPr sz="1000" spc="9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с</a:t>
            </a:r>
            <a:r>
              <a:rPr sz="1000" spc="3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партнерами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этапа</a:t>
            </a:r>
            <a:r>
              <a:rPr sz="1000" spc="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игры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97" name="object 97"/>
          <p:cNvGrpSpPr/>
          <p:nvPr/>
        </p:nvGrpSpPr>
        <p:grpSpPr>
          <a:xfrm>
            <a:off x="3176016" y="4431779"/>
            <a:ext cx="1862455" cy="603885"/>
            <a:chOff x="3176016" y="4431779"/>
            <a:chExt cx="1862455" cy="603885"/>
          </a:xfrm>
        </p:grpSpPr>
        <p:pic>
          <p:nvPicPr>
            <p:cNvPr id="98" name="object 9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176016" y="4431779"/>
              <a:ext cx="1862328" cy="603643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3319272" y="4562843"/>
              <a:ext cx="1582674" cy="348246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346704" y="4590275"/>
              <a:ext cx="1527810" cy="293382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693287" y="4660392"/>
              <a:ext cx="944689" cy="172212"/>
            </a:xfrm>
            <a:prstGeom prst="rect">
              <a:avLst/>
            </a:prstGeom>
          </p:spPr>
        </p:pic>
      </p:grpSp>
      <p:sp>
        <p:nvSpPr>
          <p:cNvPr id="102" name="object 102"/>
          <p:cNvSpPr txBox="1"/>
          <p:nvPr/>
        </p:nvSpPr>
        <p:spPr>
          <a:xfrm>
            <a:off x="3353561" y="4937836"/>
            <a:ext cx="1687830" cy="330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Определение</a:t>
            </a:r>
            <a:r>
              <a:rPr sz="1000" spc="1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места</a:t>
            </a:r>
            <a:r>
              <a:rPr sz="1000" spc="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и</a:t>
            </a:r>
            <a:r>
              <a:rPr sz="1000" spc="5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даты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проведения</a:t>
            </a:r>
            <a:r>
              <a:rPr sz="1000" spc="16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этапа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03" name="object 103"/>
          <p:cNvGrpSpPr/>
          <p:nvPr/>
        </p:nvGrpSpPr>
        <p:grpSpPr>
          <a:xfrm>
            <a:off x="3176016" y="5259323"/>
            <a:ext cx="1862455" cy="601980"/>
            <a:chOff x="3176016" y="5259323"/>
            <a:chExt cx="1862455" cy="601980"/>
          </a:xfrm>
        </p:grpSpPr>
        <p:pic>
          <p:nvPicPr>
            <p:cNvPr id="104" name="object 10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76016" y="5259323"/>
              <a:ext cx="1862328" cy="60186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319272" y="5390387"/>
              <a:ext cx="1582674" cy="346697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346704" y="5417819"/>
              <a:ext cx="1527810" cy="291833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691382" y="5487009"/>
              <a:ext cx="946746" cy="172212"/>
            </a:xfrm>
            <a:prstGeom prst="rect">
              <a:avLst/>
            </a:prstGeom>
          </p:spPr>
        </p:pic>
      </p:grpSp>
      <p:sp>
        <p:nvSpPr>
          <p:cNvPr id="108" name="object 108"/>
          <p:cNvSpPr txBox="1"/>
          <p:nvPr/>
        </p:nvSpPr>
        <p:spPr>
          <a:xfrm>
            <a:off x="3353561" y="5765088"/>
            <a:ext cx="166052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Подготовка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50" dirty="0">
                <a:solidFill>
                  <a:srgbClr val="E7E6E6"/>
                </a:solidFill>
                <a:latin typeface="Trebuchet MS"/>
                <a:cs typeface="Trebuchet MS"/>
              </a:rPr>
              <a:t>МТО</a:t>
            </a:r>
            <a:r>
              <a:rPr sz="1000" spc="-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для</a:t>
            </a:r>
            <a:r>
              <a:rPr sz="1000" spc="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этапа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игры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09" name="object 109"/>
          <p:cNvGrpSpPr/>
          <p:nvPr/>
        </p:nvGrpSpPr>
        <p:grpSpPr>
          <a:xfrm>
            <a:off x="5826252" y="4431779"/>
            <a:ext cx="1862455" cy="603885"/>
            <a:chOff x="5826252" y="4431779"/>
            <a:chExt cx="1862455" cy="603885"/>
          </a:xfrm>
        </p:grpSpPr>
        <p:pic>
          <p:nvPicPr>
            <p:cNvPr id="110" name="object 11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826252" y="4431779"/>
              <a:ext cx="1862327" cy="603643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969508" y="4562843"/>
              <a:ext cx="1582674" cy="348246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996940" y="4590275"/>
              <a:ext cx="1527810" cy="293382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6341364" y="4660392"/>
              <a:ext cx="946746" cy="172212"/>
            </a:xfrm>
            <a:prstGeom prst="rect">
              <a:avLst/>
            </a:prstGeom>
          </p:spPr>
        </p:pic>
      </p:grpSp>
      <p:sp>
        <p:nvSpPr>
          <p:cNvPr id="114" name="object 114"/>
          <p:cNvSpPr txBox="1"/>
          <p:nvPr/>
        </p:nvSpPr>
        <p:spPr>
          <a:xfrm>
            <a:off x="6003416" y="4937836"/>
            <a:ext cx="2433320" cy="330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Организация</a:t>
            </a:r>
            <a:r>
              <a:rPr sz="1000" spc="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встреч</a:t>
            </a:r>
            <a:r>
              <a:rPr sz="1000" spc="2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10" dirty="0">
                <a:solidFill>
                  <a:srgbClr val="E7E6E6"/>
                </a:solidFill>
                <a:latin typeface="Trebuchet MS"/>
                <a:cs typeface="Trebuchet MS"/>
              </a:rPr>
              <a:t>с</a:t>
            </a:r>
            <a:r>
              <a:rPr sz="1000" spc="2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администрацией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места</a:t>
            </a:r>
            <a:r>
              <a:rPr sz="1000" spc="11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проведения</a:t>
            </a:r>
            <a:r>
              <a:rPr sz="1000" spc="1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этапа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115" name="object 115"/>
          <p:cNvGrpSpPr/>
          <p:nvPr/>
        </p:nvGrpSpPr>
        <p:grpSpPr>
          <a:xfrm>
            <a:off x="5826252" y="5259323"/>
            <a:ext cx="1862455" cy="601980"/>
            <a:chOff x="5826252" y="5259323"/>
            <a:chExt cx="1862455" cy="601980"/>
          </a:xfrm>
        </p:grpSpPr>
        <p:pic>
          <p:nvPicPr>
            <p:cNvPr id="116" name="object 11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826252" y="5259323"/>
              <a:ext cx="1862327" cy="60186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969508" y="5390387"/>
              <a:ext cx="1582674" cy="346697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996940" y="5417819"/>
              <a:ext cx="1527810" cy="291833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6345936" y="5487009"/>
              <a:ext cx="936459" cy="172212"/>
            </a:xfrm>
            <a:prstGeom prst="rect">
              <a:avLst/>
            </a:prstGeom>
          </p:spPr>
        </p:pic>
      </p:grpSp>
      <p:sp>
        <p:nvSpPr>
          <p:cNvPr id="120" name="object 120"/>
          <p:cNvSpPr txBox="1"/>
          <p:nvPr/>
        </p:nvSpPr>
        <p:spPr>
          <a:xfrm>
            <a:off x="6003416" y="5765088"/>
            <a:ext cx="17259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Регистрация</a:t>
            </a:r>
            <a:r>
              <a:rPr sz="1000" spc="14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этапа</a:t>
            </a:r>
            <a:r>
              <a:rPr sz="1000" spc="6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на</a:t>
            </a:r>
            <a:r>
              <a:rPr sz="1000" spc="10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сайте игры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2218182" y="2046604"/>
            <a:ext cx="467995" cy="111760"/>
          </a:xfrm>
          <a:custGeom>
            <a:avLst/>
            <a:gdLst/>
            <a:ahLst/>
            <a:cxnLst/>
            <a:rect l="l" t="t" r="r" b="b"/>
            <a:pathLst>
              <a:path w="467994" h="111760">
                <a:moveTo>
                  <a:pt x="428516" y="55753"/>
                </a:moveTo>
                <a:lnTo>
                  <a:pt x="366903" y="91694"/>
                </a:lnTo>
                <a:lnTo>
                  <a:pt x="362204" y="94361"/>
                </a:lnTo>
                <a:lnTo>
                  <a:pt x="360553" y="100457"/>
                </a:lnTo>
                <a:lnTo>
                  <a:pt x="363347" y="105156"/>
                </a:lnTo>
                <a:lnTo>
                  <a:pt x="366141" y="109982"/>
                </a:lnTo>
                <a:lnTo>
                  <a:pt x="372110" y="111506"/>
                </a:lnTo>
                <a:lnTo>
                  <a:pt x="450755" y="65659"/>
                </a:lnTo>
                <a:lnTo>
                  <a:pt x="448056" y="65659"/>
                </a:lnTo>
                <a:lnTo>
                  <a:pt x="448056" y="64262"/>
                </a:lnTo>
                <a:lnTo>
                  <a:pt x="443103" y="64262"/>
                </a:lnTo>
                <a:lnTo>
                  <a:pt x="428516" y="55753"/>
                </a:lnTo>
                <a:close/>
              </a:path>
              <a:path w="467994" h="111760">
                <a:moveTo>
                  <a:pt x="411534" y="45847"/>
                </a:moveTo>
                <a:lnTo>
                  <a:pt x="0" y="45847"/>
                </a:lnTo>
                <a:lnTo>
                  <a:pt x="0" y="65659"/>
                </a:lnTo>
                <a:lnTo>
                  <a:pt x="411534" y="65659"/>
                </a:lnTo>
                <a:lnTo>
                  <a:pt x="428516" y="55753"/>
                </a:lnTo>
                <a:lnTo>
                  <a:pt x="411534" y="45847"/>
                </a:lnTo>
                <a:close/>
              </a:path>
              <a:path w="467994" h="111760">
                <a:moveTo>
                  <a:pt x="450755" y="45847"/>
                </a:moveTo>
                <a:lnTo>
                  <a:pt x="448056" y="45847"/>
                </a:lnTo>
                <a:lnTo>
                  <a:pt x="448056" y="65659"/>
                </a:lnTo>
                <a:lnTo>
                  <a:pt x="450755" y="65659"/>
                </a:lnTo>
                <a:lnTo>
                  <a:pt x="467741" y="55753"/>
                </a:lnTo>
                <a:lnTo>
                  <a:pt x="450755" y="45847"/>
                </a:lnTo>
                <a:close/>
              </a:path>
              <a:path w="467994" h="111760">
                <a:moveTo>
                  <a:pt x="443103" y="47244"/>
                </a:moveTo>
                <a:lnTo>
                  <a:pt x="428516" y="55753"/>
                </a:lnTo>
                <a:lnTo>
                  <a:pt x="443103" y="64262"/>
                </a:lnTo>
                <a:lnTo>
                  <a:pt x="443103" y="47244"/>
                </a:lnTo>
                <a:close/>
              </a:path>
              <a:path w="467994" h="111760">
                <a:moveTo>
                  <a:pt x="448056" y="47244"/>
                </a:moveTo>
                <a:lnTo>
                  <a:pt x="443103" y="47244"/>
                </a:lnTo>
                <a:lnTo>
                  <a:pt x="443103" y="64262"/>
                </a:lnTo>
                <a:lnTo>
                  <a:pt x="448056" y="64262"/>
                </a:lnTo>
                <a:lnTo>
                  <a:pt x="448056" y="47244"/>
                </a:lnTo>
                <a:close/>
              </a:path>
              <a:path w="467994" h="111760">
                <a:moveTo>
                  <a:pt x="372110" y="0"/>
                </a:moveTo>
                <a:lnTo>
                  <a:pt x="366141" y="1524"/>
                </a:lnTo>
                <a:lnTo>
                  <a:pt x="363347" y="6350"/>
                </a:lnTo>
                <a:lnTo>
                  <a:pt x="360553" y="11049"/>
                </a:lnTo>
                <a:lnTo>
                  <a:pt x="362204" y="17145"/>
                </a:lnTo>
                <a:lnTo>
                  <a:pt x="366903" y="19812"/>
                </a:lnTo>
                <a:lnTo>
                  <a:pt x="428516" y="55753"/>
                </a:lnTo>
                <a:lnTo>
                  <a:pt x="443103" y="47244"/>
                </a:lnTo>
                <a:lnTo>
                  <a:pt x="448056" y="47244"/>
                </a:lnTo>
                <a:lnTo>
                  <a:pt x="448056" y="45847"/>
                </a:lnTo>
                <a:lnTo>
                  <a:pt x="450755" y="45847"/>
                </a:lnTo>
                <a:lnTo>
                  <a:pt x="3721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200905" y="2046604"/>
            <a:ext cx="467995" cy="111760"/>
          </a:xfrm>
          <a:custGeom>
            <a:avLst/>
            <a:gdLst/>
            <a:ahLst/>
            <a:cxnLst/>
            <a:rect l="l" t="t" r="r" b="b"/>
            <a:pathLst>
              <a:path w="467995" h="111760">
                <a:moveTo>
                  <a:pt x="428516" y="55753"/>
                </a:moveTo>
                <a:lnTo>
                  <a:pt x="366903" y="91694"/>
                </a:lnTo>
                <a:lnTo>
                  <a:pt x="362204" y="94361"/>
                </a:lnTo>
                <a:lnTo>
                  <a:pt x="360553" y="100457"/>
                </a:lnTo>
                <a:lnTo>
                  <a:pt x="363347" y="105156"/>
                </a:lnTo>
                <a:lnTo>
                  <a:pt x="366141" y="109982"/>
                </a:lnTo>
                <a:lnTo>
                  <a:pt x="372110" y="111506"/>
                </a:lnTo>
                <a:lnTo>
                  <a:pt x="450755" y="65659"/>
                </a:lnTo>
                <a:lnTo>
                  <a:pt x="448056" y="65659"/>
                </a:lnTo>
                <a:lnTo>
                  <a:pt x="448056" y="64262"/>
                </a:lnTo>
                <a:lnTo>
                  <a:pt x="443103" y="64262"/>
                </a:lnTo>
                <a:lnTo>
                  <a:pt x="428516" y="55753"/>
                </a:lnTo>
                <a:close/>
              </a:path>
              <a:path w="467995" h="111760">
                <a:moveTo>
                  <a:pt x="411534" y="45847"/>
                </a:moveTo>
                <a:lnTo>
                  <a:pt x="0" y="45847"/>
                </a:lnTo>
                <a:lnTo>
                  <a:pt x="0" y="65659"/>
                </a:lnTo>
                <a:lnTo>
                  <a:pt x="411534" y="65659"/>
                </a:lnTo>
                <a:lnTo>
                  <a:pt x="428516" y="55753"/>
                </a:lnTo>
                <a:lnTo>
                  <a:pt x="411534" y="45847"/>
                </a:lnTo>
                <a:close/>
              </a:path>
              <a:path w="467995" h="111760">
                <a:moveTo>
                  <a:pt x="450755" y="45847"/>
                </a:moveTo>
                <a:lnTo>
                  <a:pt x="448056" y="45847"/>
                </a:lnTo>
                <a:lnTo>
                  <a:pt x="448056" y="65659"/>
                </a:lnTo>
                <a:lnTo>
                  <a:pt x="450755" y="65659"/>
                </a:lnTo>
                <a:lnTo>
                  <a:pt x="467741" y="55753"/>
                </a:lnTo>
                <a:lnTo>
                  <a:pt x="450755" y="45847"/>
                </a:lnTo>
                <a:close/>
              </a:path>
              <a:path w="467995" h="111760">
                <a:moveTo>
                  <a:pt x="443103" y="47244"/>
                </a:moveTo>
                <a:lnTo>
                  <a:pt x="428516" y="55753"/>
                </a:lnTo>
                <a:lnTo>
                  <a:pt x="443103" y="64262"/>
                </a:lnTo>
                <a:lnTo>
                  <a:pt x="443103" y="47244"/>
                </a:lnTo>
                <a:close/>
              </a:path>
              <a:path w="467995" h="111760">
                <a:moveTo>
                  <a:pt x="448056" y="47244"/>
                </a:moveTo>
                <a:lnTo>
                  <a:pt x="443103" y="47244"/>
                </a:lnTo>
                <a:lnTo>
                  <a:pt x="443103" y="64262"/>
                </a:lnTo>
                <a:lnTo>
                  <a:pt x="448056" y="64262"/>
                </a:lnTo>
                <a:lnTo>
                  <a:pt x="448056" y="47244"/>
                </a:lnTo>
                <a:close/>
              </a:path>
              <a:path w="467995" h="111760">
                <a:moveTo>
                  <a:pt x="372110" y="0"/>
                </a:moveTo>
                <a:lnTo>
                  <a:pt x="366141" y="1524"/>
                </a:lnTo>
                <a:lnTo>
                  <a:pt x="363347" y="6350"/>
                </a:lnTo>
                <a:lnTo>
                  <a:pt x="360553" y="11049"/>
                </a:lnTo>
                <a:lnTo>
                  <a:pt x="362204" y="17145"/>
                </a:lnTo>
                <a:lnTo>
                  <a:pt x="366903" y="19812"/>
                </a:lnTo>
                <a:lnTo>
                  <a:pt x="428516" y="55753"/>
                </a:lnTo>
                <a:lnTo>
                  <a:pt x="443103" y="47244"/>
                </a:lnTo>
                <a:lnTo>
                  <a:pt x="448056" y="47244"/>
                </a:lnTo>
                <a:lnTo>
                  <a:pt x="448056" y="45847"/>
                </a:lnTo>
                <a:lnTo>
                  <a:pt x="450755" y="45847"/>
                </a:lnTo>
                <a:lnTo>
                  <a:pt x="3721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176009" y="2046604"/>
            <a:ext cx="467995" cy="111760"/>
          </a:xfrm>
          <a:custGeom>
            <a:avLst/>
            <a:gdLst/>
            <a:ahLst/>
            <a:cxnLst/>
            <a:rect l="l" t="t" r="r" b="b"/>
            <a:pathLst>
              <a:path w="467995" h="111760">
                <a:moveTo>
                  <a:pt x="428516" y="55753"/>
                </a:moveTo>
                <a:lnTo>
                  <a:pt x="366903" y="91694"/>
                </a:lnTo>
                <a:lnTo>
                  <a:pt x="362204" y="94361"/>
                </a:lnTo>
                <a:lnTo>
                  <a:pt x="360553" y="100457"/>
                </a:lnTo>
                <a:lnTo>
                  <a:pt x="363346" y="105156"/>
                </a:lnTo>
                <a:lnTo>
                  <a:pt x="366140" y="109982"/>
                </a:lnTo>
                <a:lnTo>
                  <a:pt x="372110" y="111506"/>
                </a:lnTo>
                <a:lnTo>
                  <a:pt x="450755" y="65659"/>
                </a:lnTo>
                <a:lnTo>
                  <a:pt x="448056" y="65659"/>
                </a:lnTo>
                <a:lnTo>
                  <a:pt x="448056" y="64262"/>
                </a:lnTo>
                <a:lnTo>
                  <a:pt x="443103" y="64262"/>
                </a:lnTo>
                <a:lnTo>
                  <a:pt x="428516" y="55753"/>
                </a:lnTo>
                <a:close/>
              </a:path>
              <a:path w="467995" h="111760">
                <a:moveTo>
                  <a:pt x="411534" y="45847"/>
                </a:moveTo>
                <a:lnTo>
                  <a:pt x="0" y="45847"/>
                </a:lnTo>
                <a:lnTo>
                  <a:pt x="0" y="65659"/>
                </a:lnTo>
                <a:lnTo>
                  <a:pt x="411534" y="65659"/>
                </a:lnTo>
                <a:lnTo>
                  <a:pt x="428516" y="55753"/>
                </a:lnTo>
                <a:lnTo>
                  <a:pt x="411534" y="45847"/>
                </a:lnTo>
                <a:close/>
              </a:path>
              <a:path w="467995" h="111760">
                <a:moveTo>
                  <a:pt x="450755" y="45847"/>
                </a:moveTo>
                <a:lnTo>
                  <a:pt x="448056" y="45847"/>
                </a:lnTo>
                <a:lnTo>
                  <a:pt x="448056" y="65659"/>
                </a:lnTo>
                <a:lnTo>
                  <a:pt x="450755" y="65659"/>
                </a:lnTo>
                <a:lnTo>
                  <a:pt x="467740" y="55753"/>
                </a:lnTo>
                <a:lnTo>
                  <a:pt x="450755" y="45847"/>
                </a:lnTo>
                <a:close/>
              </a:path>
              <a:path w="467995" h="111760">
                <a:moveTo>
                  <a:pt x="443103" y="47244"/>
                </a:moveTo>
                <a:lnTo>
                  <a:pt x="428516" y="55753"/>
                </a:lnTo>
                <a:lnTo>
                  <a:pt x="443103" y="64262"/>
                </a:lnTo>
                <a:lnTo>
                  <a:pt x="443103" y="47244"/>
                </a:lnTo>
                <a:close/>
              </a:path>
              <a:path w="467995" h="111760">
                <a:moveTo>
                  <a:pt x="448056" y="47244"/>
                </a:moveTo>
                <a:lnTo>
                  <a:pt x="443103" y="47244"/>
                </a:lnTo>
                <a:lnTo>
                  <a:pt x="443103" y="64262"/>
                </a:lnTo>
                <a:lnTo>
                  <a:pt x="448056" y="64262"/>
                </a:lnTo>
                <a:lnTo>
                  <a:pt x="448056" y="47244"/>
                </a:lnTo>
                <a:close/>
              </a:path>
              <a:path w="467995" h="111760">
                <a:moveTo>
                  <a:pt x="372110" y="0"/>
                </a:moveTo>
                <a:lnTo>
                  <a:pt x="366140" y="1524"/>
                </a:lnTo>
                <a:lnTo>
                  <a:pt x="363346" y="6350"/>
                </a:lnTo>
                <a:lnTo>
                  <a:pt x="360553" y="11049"/>
                </a:lnTo>
                <a:lnTo>
                  <a:pt x="362204" y="17145"/>
                </a:lnTo>
                <a:lnTo>
                  <a:pt x="366903" y="19812"/>
                </a:lnTo>
                <a:lnTo>
                  <a:pt x="428516" y="55753"/>
                </a:lnTo>
                <a:lnTo>
                  <a:pt x="443103" y="47244"/>
                </a:lnTo>
                <a:lnTo>
                  <a:pt x="448056" y="47244"/>
                </a:lnTo>
                <a:lnTo>
                  <a:pt x="448056" y="45847"/>
                </a:lnTo>
                <a:lnTo>
                  <a:pt x="450755" y="45847"/>
                </a:lnTo>
                <a:lnTo>
                  <a:pt x="3721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8155685" y="2046604"/>
            <a:ext cx="467995" cy="111760"/>
          </a:xfrm>
          <a:custGeom>
            <a:avLst/>
            <a:gdLst/>
            <a:ahLst/>
            <a:cxnLst/>
            <a:rect l="l" t="t" r="r" b="b"/>
            <a:pathLst>
              <a:path w="467995" h="111760">
                <a:moveTo>
                  <a:pt x="428516" y="55753"/>
                </a:moveTo>
                <a:lnTo>
                  <a:pt x="366903" y="91694"/>
                </a:lnTo>
                <a:lnTo>
                  <a:pt x="362204" y="94361"/>
                </a:lnTo>
                <a:lnTo>
                  <a:pt x="360553" y="100457"/>
                </a:lnTo>
                <a:lnTo>
                  <a:pt x="363347" y="105156"/>
                </a:lnTo>
                <a:lnTo>
                  <a:pt x="366141" y="109982"/>
                </a:lnTo>
                <a:lnTo>
                  <a:pt x="372110" y="111506"/>
                </a:lnTo>
                <a:lnTo>
                  <a:pt x="450755" y="65659"/>
                </a:lnTo>
                <a:lnTo>
                  <a:pt x="448056" y="65659"/>
                </a:lnTo>
                <a:lnTo>
                  <a:pt x="448056" y="64262"/>
                </a:lnTo>
                <a:lnTo>
                  <a:pt x="443103" y="64262"/>
                </a:lnTo>
                <a:lnTo>
                  <a:pt x="428516" y="55753"/>
                </a:lnTo>
                <a:close/>
              </a:path>
              <a:path w="467995" h="111760">
                <a:moveTo>
                  <a:pt x="411534" y="45847"/>
                </a:moveTo>
                <a:lnTo>
                  <a:pt x="0" y="45847"/>
                </a:lnTo>
                <a:lnTo>
                  <a:pt x="0" y="65659"/>
                </a:lnTo>
                <a:lnTo>
                  <a:pt x="411534" y="65659"/>
                </a:lnTo>
                <a:lnTo>
                  <a:pt x="428516" y="55753"/>
                </a:lnTo>
                <a:lnTo>
                  <a:pt x="411534" y="45847"/>
                </a:lnTo>
                <a:close/>
              </a:path>
              <a:path w="467995" h="111760">
                <a:moveTo>
                  <a:pt x="450755" y="45847"/>
                </a:moveTo>
                <a:lnTo>
                  <a:pt x="448056" y="45847"/>
                </a:lnTo>
                <a:lnTo>
                  <a:pt x="448056" y="65659"/>
                </a:lnTo>
                <a:lnTo>
                  <a:pt x="450755" y="65659"/>
                </a:lnTo>
                <a:lnTo>
                  <a:pt x="467741" y="55753"/>
                </a:lnTo>
                <a:lnTo>
                  <a:pt x="450755" y="45847"/>
                </a:lnTo>
                <a:close/>
              </a:path>
              <a:path w="467995" h="111760">
                <a:moveTo>
                  <a:pt x="443103" y="47244"/>
                </a:moveTo>
                <a:lnTo>
                  <a:pt x="428516" y="55753"/>
                </a:lnTo>
                <a:lnTo>
                  <a:pt x="443103" y="64262"/>
                </a:lnTo>
                <a:lnTo>
                  <a:pt x="443103" y="47244"/>
                </a:lnTo>
                <a:close/>
              </a:path>
              <a:path w="467995" h="111760">
                <a:moveTo>
                  <a:pt x="448056" y="47244"/>
                </a:moveTo>
                <a:lnTo>
                  <a:pt x="443103" y="47244"/>
                </a:lnTo>
                <a:lnTo>
                  <a:pt x="443103" y="64262"/>
                </a:lnTo>
                <a:lnTo>
                  <a:pt x="448056" y="64262"/>
                </a:lnTo>
                <a:lnTo>
                  <a:pt x="448056" y="47244"/>
                </a:lnTo>
                <a:close/>
              </a:path>
              <a:path w="467995" h="111760">
                <a:moveTo>
                  <a:pt x="372110" y="0"/>
                </a:moveTo>
                <a:lnTo>
                  <a:pt x="366141" y="1524"/>
                </a:lnTo>
                <a:lnTo>
                  <a:pt x="363347" y="6350"/>
                </a:lnTo>
                <a:lnTo>
                  <a:pt x="360553" y="11049"/>
                </a:lnTo>
                <a:lnTo>
                  <a:pt x="362204" y="17145"/>
                </a:lnTo>
                <a:lnTo>
                  <a:pt x="366903" y="19812"/>
                </a:lnTo>
                <a:lnTo>
                  <a:pt x="428516" y="55753"/>
                </a:lnTo>
                <a:lnTo>
                  <a:pt x="443103" y="47244"/>
                </a:lnTo>
                <a:lnTo>
                  <a:pt x="448056" y="47244"/>
                </a:lnTo>
                <a:lnTo>
                  <a:pt x="448056" y="45847"/>
                </a:lnTo>
                <a:lnTo>
                  <a:pt x="450755" y="45847"/>
                </a:lnTo>
                <a:lnTo>
                  <a:pt x="3721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218182" y="4683125"/>
            <a:ext cx="6438900" cy="111760"/>
          </a:xfrm>
          <a:custGeom>
            <a:avLst/>
            <a:gdLst/>
            <a:ahLst/>
            <a:cxnLst/>
            <a:rect l="l" t="t" r="r" b="b"/>
            <a:pathLst>
              <a:path w="6438900" h="111760">
                <a:moveTo>
                  <a:pt x="1138428" y="55753"/>
                </a:moveTo>
                <a:lnTo>
                  <a:pt x="1121435" y="45847"/>
                </a:lnTo>
                <a:lnTo>
                  <a:pt x="1042784" y="0"/>
                </a:lnTo>
                <a:lnTo>
                  <a:pt x="1036828" y="1524"/>
                </a:lnTo>
                <a:lnTo>
                  <a:pt x="1034021" y="6350"/>
                </a:lnTo>
                <a:lnTo>
                  <a:pt x="1031240" y="11049"/>
                </a:lnTo>
                <a:lnTo>
                  <a:pt x="1032891" y="17145"/>
                </a:lnTo>
                <a:lnTo>
                  <a:pt x="1037590" y="19812"/>
                </a:lnTo>
                <a:lnTo>
                  <a:pt x="1082205" y="45847"/>
                </a:lnTo>
                <a:lnTo>
                  <a:pt x="0" y="45847"/>
                </a:lnTo>
                <a:lnTo>
                  <a:pt x="0" y="65659"/>
                </a:lnTo>
                <a:lnTo>
                  <a:pt x="1082205" y="65659"/>
                </a:lnTo>
                <a:lnTo>
                  <a:pt x="1037590" y="91694"/>
                </a:lnTo>
                <a:lnTo>
                  <a:pt x="1032891" y="94361"/>
                </a:lnTo>
                <a:lnTo>
                  <a:pt x="1031240" y="100457"/>
                </a:lnTo>
                <a:lnTo>
                  <a:pt x="1034021" y="105156"/>
                </a:lnTo>
                <a:lnTo>
                  <a:pt x="1036828" y="109982"/>
                </a:lnTo>
                <a:lnTo>
                  <a:pt x="1042784" y="111506"/>
                </a:lnTo>
                <a:lnTo>
                  <a:pt x="1121435" y="65659"/>
                </a:lnTo>
                <a:lnTo>
                  <a:pt x="1138428" y="55753"/>
                </a:lnTo>
                <a:close/>
              </a:path>
              <a:path w="6438900" h="111760">
                <a:moveTo>
                  <a:pt x="3788664" y="55753"/>
                </a:moveTo>
                <a:lnTo>
                  <a:pt x="3771671" y="45847"/>
                </a:lnTo>
                <a:lnTo>
                  <a:pt x="3693033" y="0"/>
                </a:lnTo>
                <a:lnTo>
                  <a:pt x="3687064" y="1524"/>
                </a:lnTo>
                <a:lnTo>
                  <a:pt x="3684270" y="6350"/>
                </a:lnTo>
                <a:lnTo>
                  <a:pt x="3681476" y="11049"/>
                </a:lnTo>
                <a:lnTo>
                  <a:pt x="3683127" y="17145"/>
                </a:lnTo>
                <a:lnTo>
                  <a:pt x="3687826" y="19812"/>
                </a:lnTo>
                <a:lnTo>
                  <a:pt x="3732441" y="45847"/>
                </a:lnTo>
                <a:lnTo>
                  <a:pt x="2650236" y="45847"/>
                </a:lnTo>
                <a:lnTo>
                  <a:pt x="2650236" y="65659"/>
                </a:lnTo>
                <a:lnTo>
                  <a:pt x="3732441" y="65659"/>
                </a:lnTo>
                <a:lnTo>
                  <a:pt x="3687826" y="91694"/>
                </a:lnTo>
                <a:lnTo>
                  <a:pt x="3683127" y="94361"/>
                </a:lnTo>
                <a:lnTo>
                  <a:pt x="3681476" y="100457"/>
                </a:lnTo>
                <a:lnTo>
                  <a:pt x="3684270" y="105156"/>
                </a:lnTo>
                <a:lnTo>
                  <a:pt x="3687064" y="109982"/>
                </a:lnTo>
                <a:lnTo>
                  <a:pt x="3693033" y="111506"/>
                </a:lnTo>
                <a:lnTo>
                  <a:pt x="3771671" y="65659"/>
                </a:lnTo>
                <a:lnTo>
                  <a:pt x="3788664" y="55753"/>
                </a:lnTo>
                <a:close/>
              </a:path>
              <a:path w="6438900" h="111760">
                <a:moveTo>
                  <a:pt x="6438900" y="55753"/>
                </a:moveTo>
                <a:lnTo>
                  <a:pt x="6421907" y="45847"/>
                </a:lnTo>
                <a:lnTo>
                  <a:pt x="6343269" y="0"/>
                </a:lnTo>
                <a:lnTo>
                  <a:pt x="6337300" y="1524"/>
                </a:lnTo>
                <a:lnTo>
                  <a:pt x="6334506" y="6350"/>
                </a:lnTo>
                <a:lnTo>
                  <a:pt x="6331712" y="11049"/>
                </a:lnTo>
                <a:lnTo>
                  <a:pt x="6333363" y="17145"/>
                </a:lnTo>
                <a:lnTo>
                  <a:pt x="6338062" y="19812"/>
                </a:lnTo>
                <a:lnTo>
                  <a:pt x="6382677" y="45847"/>
                </a:lnTo>
                <a:lnTo>
                  <a:pt x="5300472" y="45847"/>
                </a:lnTo>
                <a:lnTo>
                  <a:pt x="5300472" y="65659"/>
                </a:lnTo>
                <a:lnTo>
                  <a:pt x="6382677" y="65659"/>
                </a:lnTo>
                <a:lnTo>
                  <a:pt x="6338062" y="91694"/>
                </a:lnTo>
                <a:lnTo>
                  <a:pt x="6333363" y="94361"/>
                </a:lnTo>
                <a:lnTo>
                  <a:pt x="6331712" y="100457"/>
                </a:lnTo>
                <a:lnTo>
                  <a:pt x="6334506" y="105156"/>
                </a:lnTo>
                <a:lnTo>
                  <a:pt x="6337300" y="109982"/>
                </a:lnTo>
                <a:lnTo>
                  <a:pt x="6343269" y="111506"/>
                </a:lnTo>
                <a:lnTo>
                  <a:pt x="6421907" y="65659"/>
                </a:lnTo>
                <a:lnTo>
                  <a:pt x="6438900" y="557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218182" y="5506084"/>
            <a:ext cx="3789045" cy="111760"/>
          </a:xfrm>
          <a:custGeom>
            <a:avLst/>
            <a:gdLst/>
            <a:ahLst/>
            <a:cxnLst/>
            <a:rect l="l" t="t" r="r" b="b"/>
            <a:pathLst>
              <a:path w="3789045" h="111760">
                <a:moveTo>
                  <a:pt x="1138428" y="55753"/>
                </a:moveTo>
                <a:lnTo>
                  <a:pt x="1121435" y="45847"/>
                </a:lnTo>
                <a:lnTo>
                  <a:pt x="1042784" y="0"/>
                </a:lnTo>
                <a:lnTo>
                  <a:pt x="1036828" y="1524"/>
                </a:lnTo>
                <a:lnTo>
                  <a:pt x="1034021" y="6350"/>
                </a:lnTo>
                <a:lnTo>
                  <a:pt x="1031240" y="11049"/>
                </a:lnTo>
                <a:lnTo>
                  <a:pt x="1032891" y="17145"/>
                </a:lnTo>
                <a:lnTo>
                  <a:pt x="1037590" y="19812"/>
                </a:lnTo>
                <a:lnTo>
                  <a:pt x="1082205" y="45847"/>
                </a:lnTo>
                <a:lnTo>
                  <a:pt x="0" y="45847"/>
                </a:lnTo>
                <a:lnTo>
                  <a:pt x="0" y="65659"/>
                </a:lnTo>
                <a:lnTo>
                  <a:pt x="1082179" y="65659"/>
                </a:lnTo>
                <a:lnTo>
                  <a:pt x="1099185" y="55753"/>
                </a:lnTo>
                <a:lnTo>
                  <a:pt x="1032891" y="94399"/>
                </a:lnTo>
                <a:lnTo>
                  <a:pt x="1031240" y="100469"/>
                </a:lnTo>
                <a:lnTo>
                  <a:pt x="1036828" y="109918"/>
                </a:lnTo>
                <a:lnTo>
                  <a:pt x="1042784" y="111518"/>
                </a:lnTo>
                <a:lnTo>
                  <a:pt x="1047610" y="108762"/>
                </a:lnTo>
                <a:lnTo>
                  <a:pt x="1121448" y="65659"/>
                </a:lnTo>
                <a:lnTo>
                  <a:pt x="1138428" y="55753"/>
                </a:lnTo>
                <a:close/>
              </a:path>
              <a:path w="3789045" h="111760">
                <a:moveTo>
                  <a:pt x="3788664" y="55753"/>
                </a:moveTo>
                <a:lnTo>
                  <a:pt x="3771671" y="45847"/>
                </a:lnTo>
                <a:lnTo>
                  <a:pt x="3693033" y="0"/>
                </a:lnTo>
                <a:lnTo>
                  <a:pt x="3687064" y="1524"/>
                </a:lnTo>
                <a:lnTo>
                  <a:pt x="3684270" y="6350"/>
                </a:lnTo>
                <a:lnTo>
                  <a:pt x="3681476" y="11049"/>
                </a:lnTo>
                <a:lnTo>
                  <a:pt x="3683127" y="17145"/>
                </a:lnTo>
                <a:lnTo>
                  <a:pt x="3687826" y="19812"/>
                </a:lnTo>
                <a:lnTo>
                  <a:pt x="3732441" y="45847"/>
                </a:lnTo>
                <a:lnTo>
                  <a:pt x="2650236" y="45847"/>
                </a:lnTo>
                <a:lnTo>
                  <a:pt x="2650236" y="65659"/>
                </a:lnTo>
                <a:lnTo>
                  <a:pt x="3732415" y="65659"/>
                </a:lnTo>
                <a:lnTo>
                  <a:pt x="3749421" y="55753"/>
                </a:lnTo>
                <a:lnTo>
                  <a:pt x="3683127" y="94399"/>
                </a:lnTo>
                <a:lnTo>
                  <a:pt x="3681476" y="100469"/>
                </a:lnTo>
                <a:lnTo>
                  <a:pt x="3687064" y="109918"/>
                </a:lnTo>
                <a:lnTo>
                  <a:pt x="3693033" y="111518"/>
                </a:lnTo>
                <a:lnTo>
                  <a:pt x="3697859" y="108762"/>
                </a:lnTo>
                <a:lnTo>
                  <a:pt x="3771684" y="65659"/>
                </a:lnTo>
                <a:lnTo>
                  <a:pt x="3788664" y="557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7" name="object 127"/>
          <p:cNvGrpSpPr/>
          <p:nvPr/>
        </p:nvGrpSpPr>
        <p:grpSpPr>
          <a:xfrm>
            <a:off x="10600844" y="3623944"/>
            <a:ext cx="1068705" cy="1067435"/>
            <a:chOff x="10600844" y="3623944"/>
            <a:chExt cx="1068705" cy="1067435"/>
          </a:xfrm>
        </p:grpSpPr>
        <p:sp>
          <p:nvSpPr>
            <p:cNvPr id="128" name="object 128">
              <a:hlinkClick r:id="rId52"/>
            </p:cNvPr>
            <p:cNvSpPr/>
            <p:nvPr/>
          </p:nvSpPr>
          <p:spPr>
            <a:xfrm>
              <a:off x="10600844" y="3623944"/>
              <a:ext cx="1068705" cy="1067435"/>
            </a:xfrm>
            <a:custGeom>
              <a:avLst/>
              <a:gdLst/>
              <a:ahLst/>
              <a:cxnLst/>
              <a:rect l="l" t="t" r="r" b="b"/>
              <a:pathLst>
                <a:path w="1068704" h="1067435">
                  <a:moveTo>
                    <a:pt x="917784" y="0"/>
                  </a:moveTo>
                  <a:lnTo>
                    <a:pt x="150298" y="0"/>
                  </a:lnTo>
                  <a:lnTo>
                    <a:pt x="102792" y="7652"/>
                  </a:lnTo>
                  <a:lnTo>
                    <a:pt x="61533" y="28961"/>
                  </a:lnTo>
                  <a:lnTo>
                    <a:pt x="28998" y="61458"/>
                  </a:lnTo>
                  <a:lnTo>
                    <a:pt x="7662" y="102671"/>
                  </a:lnTo>
                  <a:lnTo>
                    <a:pt x="0" y="150130"/>
                  </a:lnTo>
                  <a:lnTo>
                    <a:pt x="0" y="916720"/>
                  </a:lnTo>
                  <a:lnTo>
                    <a:pt x="7662" y="964170"/>
                  </a:lnTo>
                  <a:lnTo>
                    <a:pt x="28999" y="1005381"/>
                  </a:lnTo>
                  <a:lnTo>
                    <a:pt x="61534" y="1037878"/>
                  </a:lnTo>
                  <a:lnTo>
                    <a:pt x="102792" y="1059190"/>
                  </a:lnTo>
                  <a:lnTo>
                    <a:pt x="150299" y="1066844"/>
                  </a:lnTo>
                  <a:lnTo>
                    <a:pt x="917785" y="1066844"/>
                  </a:lnTo>
                  <a:lnTo>
                    <a:pt x="965285" y="1059191"/>
                  </a:lnTo>
                  <a:lnTo>
                    <a:pt x="1006544" y="1037879"/>
                  </a:lnTo>
                  <a:lnTo>
                    <a:pt x="1039083" y="1005381"/>
                  </a:lnTo>
                  <a:lnTo>
                    <a:pt x="1060424" y="964170"/>
                  </a:lnTo>
                  <a:lnTo>
                    <a:pt x="1068088" y="916720"/>
                  </a:lnTo>
                  <a:lnTo>
                    <a:pt x="1068088" y="150130"/>
                  </a:lnTo>
                  <a:lnTo>
                    <a:pt x="1060423" y="102671"/>
                  </a:lnTo>
                  <a:lnTo>
                    <a:pt x="1039082" y="61458"/>
                  </a:lnTo>
                  <a:lnTo>
                    <a:pt x="1006543" y="28961"/>
                  </a:lnTo>
                  <a:lnTo>
                    <a:pt x="965285" y="7652"/>
                  </a:lnTo>
                  <a:lnTo>
                    <a:pt x="91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>
              <a:hlinkClick r:id="rId52"/>
            </p:cNvPr>
            <p:cNvSpPr/>
            <p:nvPr/>
          </p:nvSpPr>
          <p:spPr>
            <a:xfrm>
              <a:off x="10932033" y="3711460"/>
              <a:ext cx="396875" cy="213995"/>
            </a:xfrm>
            <a:custGeom>
              <a:avLst/>
              <a:gdLst/>
              <a:ahLst/>
              <a:cxnLst/>
              <a:rect l="l" t="t" r="r" b="b"/>
              <a:pathLst>
                <a:path w="396875" h="213995">
                  <a:moveTo>
                    <a:pt x="61836" y="204279"/>
                  </a:moveTo>
                  <a:lnTo>
                    <a:pt x="61201" y="204279"/>
                  </a:lnTo>
                  <a:lnTo>
                    <a:pt x="61201" y="209207"/>
                  </a:lnTo>
                  <a:lnTo>
                    <a:pt x="57213" y="213207"/>
                  </a:lnTo>
                  <a:lnTo>
                    <a:pt x="52273" y="213207"/>
                  </a:lnTo>
                  <a:lnTo>
                    <a:pt x="52273" y="213829"/>
                  </a:lnTo>
                  <a:lnTo>
                    <a:pt x="61836" y="213829"/>
                  </a:lnTo>
                  <a:lnTo>
                    <a:pt x="61836" y="204279"/>
                  </a:lnTo>
                  <a:close/>
                </a:path>
                <a:path w="396875" h="213995">
                  <a:moveTo>
                    <a:pt x="61836" y="156832"/>
                  </a:moveTo>
                  <a:lnTo>
                    <a:pt x="57073" y="152044"/>
                  </a:lnTo>
                  <a:lnTo>
                    <a:pt x="31407" y="152044"/>
                  </a:lnTo>
                  <a:lnTo>
                    <a:pt x="30441" y="152044"/>
                  </a:lnTo>
                  <a:lnTo>
                    <a:pt x="4787" y="152044"/>
                  </a:lnTo>
                  <a:lnTo>
                    <a:pt x="0" y="156832"/>
                  </a:lnTo>
                  <a:lnTo>
                    <a:pt x="0" y="182473"/>
                  </a:lnTo>
                  <a:lnTo>
                    <a:pt x="0" y="183400"/>
                  </a:lnTo>
                  <a:lnTo>
                    <a:pt x="0" y="213829"/>
                  </a:lnTo>
                  <a:lnTo>
                    <a:pt x="31394" y="213829"/>
                  </a:lnTo>
                  <a:lnTo>
                    <a:pt x="31394" y="183400"/>
                  </a:lnTo>
                  <a:lnTo>
                    <a:pt x="61836" y="183400"/>
                  </a:lnTo>
                  <a:lnTo>
                    <a:pt x="61836" y="156832"/>
                  </a:lnTo>
                  <a:close/>
                </a:path>
                <a:path w="396875" h="213995">
                  <a:moveTo>
                    <a:pt x="61836" y="35179"/>
                  </a:moveTo>
                  <a:lnTo>
                    <a:pt x="57073" y="30391"/>
                  </a:lnTo>
                  <a:lnTo>
                    <a:pt x="31407" y="30391"/>
                  </a:lnTo>
                  <a:lnTo>
                    <a:pt x="31407" y="4762"/>
                  </a:lnTo>
                  <a:lnTo>
                    <a:pt x="26606" y="0"/>
                  </a:lnTo>
                  <a:lnTo>
                    <a:pt x="4787" y="0"/>
                  </a:lnTo>
                  <a:lnTo>
                    <a:pt x="0" y="4762"/>
                  </a:lnTo>
                  <a:lnTo>
                    <a:pt x="0" y="30403"/>
                  </a:lnTo>
                  <a:lnTo>
                    <a:pt x="0" y="31369"/>
                  </a:lnTo>
                  <a:lnTo>
                    <a:pt x="0" y="60820"/>
                  </a:lnTo>
                  <a:lnTo>
                    <a:pt x="0" y="61747"/>
                  </a:lnTo>
                  <a:lnTo>
                    <a:pt x="0" y="87414"/>
                  </a:lnTo>
                  <a:lnTo>
                    <a:pt x="4787" y="92176"/>
                  </a:lnTo>
                  <a:lnTo>
                    <a:pt x="26606" y="92176"/>
                  </a:lnTo>
                  <a:lnTo>
                    <a:pt x="31407" y="87414"/>
                  </a:lnTo>
                  <a:lnTo>
                    <a:pt x="31407" y="61747"/>
                  </a:lnTo>
                  <a:lnTo>
                    <a:pt x="61836" y="61747"/>
                  </a:lnTo>
                  <a:lnTo>
                    <a:pt x="61836" y="35179"/>
                  </a:lnTo>
                  <a:close/>
                </a:path>
                <a:path w="396875" h="213995">
                  <a:moveTo>
                    <a:pt x="92329" y="27330"/>
                  </a:moveTo>
                  <a:lnTo>
                    <a:pt x="92290" y="3962"/>
                  </a:lnTo>
                  <a:lnTo>
                    <a:pt x="88252" y="0"/>
                  </a:lnTo>
                  <a:lnTo>
                    <a:pt x="64922" y="0"/>
                  </a:lnTo>
                  <a:lnTo>
                    <a:pt x="60896" y="4000"/>
                  </a:lnTo>
                  <a:lnTo>
                    <a:pt x="60896" y="8966"/>
                  </a:lnTo>
                  <a:lnTo>
                    <a:pt x="60896" y="27368"/>
                  </a:lnTo>
                  <a:lnTo>
                    <a:pt x="64922" y="31369"/>
                  </a:lnTo>
                  <a:lnTo>
                    <a:pt x="88328" y="31369"/>
                  </a:lnTo>
                  <a:lnTo>
                    <a:pt x="92329" y="27330"/>
                  </a:lnTo>
                  <a:close/>
                </a:path>
                <a:path w="396875" h="213995">
                  <a:moveTo>
                    <a:pt x="274993" y="152057"/>
                  </a:moveTo>
                  <a:lnTo>
                    <a:pt x="274967" y="126415"/>
                  </a:lnTo>
                  <a:lnTo>
                    <a:pt x="270192" y="121653"/>
                  </a:lnTo>
                  <a:lnTo>
                    <a:pt x="248361" y="121653"/>
                  </a:lnTo>
                  <a:lnTo>
                    <a:pt x="243598" y="126415"/>
                  </a:lnTo>
                  <a:lnTo>
                    <a:pt x="243598" y="148717"/>
                  </a:lnTo>
                  <a:lnTo>
                    <a:pt x="240195" y="152044"/>
                  </a:lnTo>
                  <a:lnTo>
                    <a:pt x="217906" y="152044"/>
                  </a:lnTo>
                  <a:lnTo>
                    <a:pt x="213144" y="156832"/>
                  </a:lnTo>
                  <a:lnTo>
                    <a:pt x="213144" y="178650"/>
                  </a:lnTo>
                  <a:lnTo>
                    <a:pt x="217906" y="183400"/>
                  </a:lnTo>
                  <a:lnTo>
                    <a:pt x="243598" y="183400"/>
                  </a:lnTo>
                  <a:lnTo>
                    <a:pt x="244538" y="183400"/>
                  </a:lnTo>
                  <a:lnTo>
                    <a:pt x="274993" y="183400"/>
                  </a:lnTo>
                  <a:lnTo>
                    <a:pt x="274993" y="152057"/>
                  </a:lnTo>
                  <a:close/>
                </a:path>
                <a:path w="396875" h="213995">
                  <a:moveTo>
                    <a:pt x="305447" y="118567"/>
                  </a:moveTo>
                  <a:lnTo>
                    <a:pt x="305422" y="95224"/>
                  </a:lnTo>
                  <a:lnTo>
                    <a:pt x="301421" y="91236"/>
                  </a:lnTo>
                  <a:lnTo>
                    <a:pt x="278053" y="91236"/>
                  </a:lnTo>
                  <a:lnTo>
                    <a:pt x="274027" y="95262"/>
                  </a:lnTo>
                  <a:lnTo>
                    <a:pt x="274027" y="100203"/>
                  </a:lnTo>
                  <a:lnTo>
                    <a:pt x="274027" y="118605"/>
                  </a:lnTo>
                  <a:lnTo>
                    <a:pt x="278053" y="122593"/>
                  </a:lnTo>
                  <a:lnTo>
                    <a:pt x="301459" y="122593"/>
                  </a:lnTo>
                  <a:lnTo>
                    <a:pt x="305447" y="118567"/>
                  </a:lnTo>
                  <a:close/>
                </a:path>
                <a:path w="396875" h="213995">
                  <a:moveTo>
                    <a:pt x="396760" y="65608"/>
                  </a:moveTo>
                  <a:lnTo>
                    <a:pt x="391998" y="60820"/>
                  </a:lnTo>
                  <a:lnTo>
                    <a:pt x="366331" y="60820"/>
                  </a:lnTo>
                  <a:lnTo>
                    <a:pt x="366331" y="35179"/>
                  </a:lnTo>
                  <a:lnTo>
                    <a:pt x="361530" y="30391"/>
                  </a:lnTo>
                  <a:lnTo>
                    <a:pt x="335876" y="30391"/>
                  </a:lnTo>
                  <a:lnTo>
                    <a:pt x="335876" y="4762"/>
                  </a:lnTo>
                  <a:lnTo>
                    <a:pt x="331076" y="0"/>
                  </a:lnTo>
                  <a:lnTo>
                    <a:pt x="309283" y="0"/>
                  </a:lnTo>
                  <a:lnTo>
                    <a:pt x="304482" y="4762"/>
                  </a:lnTo>
                  <a:lnTo>
                    <a:pt x="304482" y="27051"/>
                  </a:lnTo>
                  <a:lnTo>
                    <a:pt x="301129" y="30403"/>
                  </a:lnTo>
                  <a:lnTo>
                    <a:pt x="274993" y="30403"/>
                  </a:lnTo>
                  <a:lnTo>
                    <a:pt x="274027" y="30403"/>
                  </a:lnTo>
                  <a:lnTo>
                    <a:pt x="244538" y="30403"/>
                  </a:lnTo>
                  <a:lnTo>
                    <a:pt x="244538" y="4762"/>
                  </a:lnTo>
                  <a:lnTo>
                    <a:pt x="239737" y="0"/>
                  </a:lnTo>
                  <a:lnTo>
                    <a:pt x="213144" y="0"/>
                  </a:lnTo>
                  <a:lnTo>
                    <a:pt x="183616" y="12"/>
                  </a:lnTo>
                  <a:lnTo>
                    <a:pt x="182689" y="12"/>
                  </a:lnTo>
                  <a:lnTo>
                    <a:pt x="153174" y="12"/>
                  </a:lnTo>
                  <a:lnTo>
                    <a:pt x="126568" y="0"/>
                  </a:lnTo>
                  <a:lnTo>
                    <a:pt x="121805" y="4762"/>
                  </a:lnTo>
                  <a:lnTo>
                    <a:pt x="121805" y="26568"/>
                  </a:lnTo>
                  <a:lnTo>
                    <a:pt x="126568" y="31369"/>
                  </a:lnTo>
                  <a:lnTo>
                    <a:pt x="152234" y="31369"/>
                  </a:lnTo>
                  <a:lnTo>
                    <a:pt x="153174" y="31369"/>
                  </a:lnTo>
                  <a:lnTo>
                    <a:pt x="182689" y="31369"/>
                  </a:lnTo>
                  <a:lnTo>
                    <a:pt x="182689" y="60820"/>
                  </a:lnTo>
                  <a:lnTo>
                    <a:pt x="157022" y="60820"/>
                  </a:lnTo>
                  <a:lnTo>
                    <a:pt x="152234" y="65608"/>
                  </a:lnTo>
                  <a:lnTo>
                    <a:pt x="152234" y="87858"/>
                  </a:lnTo>
                  <a:lnTo>
                    <a:pt x="148856" y="91236"/>
                  </a:lnTo>
                  <a:lnTo>
                    <a:pt x="122745" y="91236"/>
                  </a:lnTo>
                  <a:lnTo>
                    <a:pt x="122745" y="61747"/>
                  </a:lnTo>
                  <a:lnTo>
                    <a:pt x="122745" y="60820"/>
                  </a:lnTo>
                  <a:lnTo>
                    <a:pt x="122745" y="35179"/>
                  </a:lnTo>
                  <a:lnTo>
                    <a:pt x="117944" y="30391"/>
                  </a:lnTo>
                  <a:lnTo>
                    <a:pt x="96113" y="30391"/>
                  </a:lnTo>
                  <a:lnTo>
                    <a:pt x="91351" y="35179"/>
                  </a:lnTo>
                  <a:lnTo>
                    <a:pt x="91351" y="57480"/>
                  </a:lnTo>
                  <a:lnTo>
                    <a:pt x="87934" y="60820"/>
                  </a:lnTo>
                  <a:lnTo>
                    <a:pt x="65697" y="60820"/>
                  </a:lnTo>
                  <a:lnTo>
                    <a:pt x="60896" y="65608"/>
                  </a:lnTo>
                  <a:lnTo>
                    <a:pt x="60896" y="87871"/>
                  </a:lnTo>
                  <a:lnTo>
                    <a:pt x="57531" y="91236"/>
                  </a:lnTo>
                  <a:lnTo>
                    <a:pt x="35229" y="91236"/>
                  </a:lnTo>
                  <a:lnTo>
                    <a:pt x="30441" y="95999"/>
                  </a:lnTo>
                  <a:lnTo>
                    <a:pt x="30441" y="117805"/>
                  </a:lnTo>
                  <a:lnTo>
                    <a:pt x="35229" y="122593"/>
                  </a:lnTo>
                  <a:lnTo>
                    <a:pt x="60896" y="122593"/>
                  </a:lnTo>
                  <a:lnTo>
                    <a:pt x="61836" y="122593"/>
                  </a:lnTo>
                  <a:lnTo>
                    <a:pt x="91351" y="122593"/>
                  </a:lnTo>
                  <a:lnTo>
                    <a:pt x="91351" y="148221"/>
                  </a:lnTo>
                  <a:lnTo>
                    <a:pt x="96113" y="153022"/>
                  </a:lnTo>
                  <a:lnTo>
                    <a:pt x="121805" y="153022"/>
                  </a:lnTo>
                  <a:lnTo>
                    <a:pt x="121805" y="183400"/>
                  </a:lnTo>
                  <a:lnTo>
                    <a:pt x="153200" y="183400"/>
                  </a:lnTo>
                  <a:lnTo>
                    <a:pt x="153200" y="153022"/>
                  </a:lnTo>
                  <a:lnTo>
                    <a:pt x="153200" y="152057"/>
                  </a:lnTo>
                  <a:lnTo>
                    <a:pt x="153200" y="122593"/>
                  </a:lnTo>
                  <a:lnTo>
                    <a:pt x="182689" y="122593"/>
                  </a:lnTo>
                  <a:lnTo>
                    <a:pt x="182689" y="148221"/>
                  </a:lnTo>
                  <a:lnTo>
                    <a:pt x="187490" y="153022"/>
                  </a:lnTo>
                  <a:lnTo>
                    <a:pt x="209321" y="153022"/>
                  </a:lnTo>
                  <a:lnTo>
                    <a:pt x="214083" y="148221"/>
                  </a:lnTo>
                  <a:lnTo>
                    <a:pt x="214083" y="122593"/>
                  </a:lnTo>
                  <a:lnTo>
                    <a:pt x="239737" y="122593"/>
                  </a:lnTo>
                  <a:lnTo>
                    <a:pt x="244538" y="117805"/>
                  </a:lnTo>
                  <a:lnTo>
                    <a:pt x="244538" y="92176"/>
                  </a:lnTo>
                  <a:lnTo>
                    <a:pt x="270192" y="92176"/>
                  </a:lnTo>
                  <a:lnTo>
                    <a:pt x="274967" y="87414"/>
                  </a:lnTo>
                  <a:lnTo>
                    <a:pt x="274967" y="61747"/>
                  </a:lnTo>
                  <a:lnTo>
                    <a:pt x="304482" y="61747"/>
                  </a:lnTo>
                  <a:lnTo>
                    <a:pt x="305409" y="61747"/>
                  </a:lnTo>
                  <a:lnTo>
                    <a:pt x="334937" y="61747"/>
                  </a:lnTo>
                  <a:lnTo>
                    <a:pt x="334937" y="91236"/>
                  </a:lnTo>
                  <a:lnTo>
                    <a:pt x="334937" y="92176"/>
                  </a:lnTo>
                  <a:lnTo>
                    <a:pt x="334937" y="118300"/>
                  </a:lnTo>
                  <a:lnTo>
                    <a:pt x="331533" y="121653"/>
                  </a:lnTo>
                  <a:lnTo>
                    <a:pt x="309283" y="121653"/>
                  </a:lnTo>
                  <a:lnTo>
                    <a:pt x="304482" y="126415"/>
                  </a:lnTo>
                  <a:lnTo>
                    <a:pt x="304482" y="152057"/>
                  </a:lnTo>
                  <a:lnTo>
                    <a:pt x="304482" y="153022"/>
                  </a:lnTo>
                  <a:lnTo>
                    <a:pt x="304482" y="183400"/>
                  </a:lnTo>
                  <a:lnTo>
                    <a:pt x="335864" y="183400"/>
                  </a:lnTo>
                  <a:lnTo>
                    <a:pt x="335864" y="153022"/>
                  </a:lnTo>
                  <a:lnTo>
                    <a:pt x="365391" y="153022"/>
                  </a:lnTo>
                  <a:lnTo>
                    <a:pt x="366331" y="153022"/>
                  </a:lnTo>
                  <a:lnTo>
                    <a:pt x="396760" y="153022"/>
                  </a:lnTo>
                  <a:lnTo>
                    <a:pt x="396760" y="126415"/>
                  </a:lnTo>
                  <a:lnTo>
                    <a:pt x="391998" y="121653"/>
                  </a:lnTo>
                  <a:lnTo>
                    <a:pt x="366331" y="121653"/>
                  </a:lnTo>
                  <a:lnTo>
                    <a:pt x="366331" y="92176"/>
                  </a:lnTo>
                  <a:lnTo>
                    <a:pt x="396760" y="92176"/>
                  </a:lnTo>
                  <a:lnTo>
                    <a:pt x="396760" y="65608"/>
                  </a:lnTo>
                  <a:close/>
                </a:path>
                <a:path w="396875" h="213995">
                  <a:moveTo>
                    <a:pt x="396786" y="27330"/>
                  </a:moveTo>
                  <a:lnTo>
                    <a:pt x="396760" y="3962"/>
                  </a:lnTo>
                  <a:lnTo>
                    <a:pt x="392760" y="0"/>
                  </a:lnTo>
                  <a:lnTo>
                    <a:pt x="369392" y="0"/>
                  </a:lnTo>
                  <a:lnTo>
                    <a:pt x="365391" y="4000"/>
                  </a:lnTo>
                  <a:lnTo>
                    <a:pt x="365391" y="8966"/>
                  </a:lnTo>
                  <a:lnTo>
                    <a:pt x="365391" y="27368"/>
                  </a:lnTo>
                  <a:lnTo>
                    <a:pt x="369392" y="31369"/>
                  </a:lnTo>
                  <a:lnTo>
                    <a:pt x="392823" y="31369"/>
                  </a:lnTo>
                  <a:lnTo>
                    <a:pt x="396786" y="2733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10992932" y="3909602"/>
              <a:ext cx="335915" cy="0"/>
            </a:xfrm>
            <a:custGeom>
              <a:avLst/>
              <a:gdLst/>
              <a:ahLst/>
              <a:cxnLst/>
              <a:rect l="l" t="t" r="r" b="b"/>
              <a:pathLst>
                <a:path w="335915">
                  <a:moveTo>
                    <a:pt x="0" y="0"/>
                  </a:moveTo>
                  <a:lnTo>
                    <a:pt x="335861" y="0"/>
                  </a:lnTo>
                </a:path>
              </a:pathLst>
            </a:custGeom>
            <a:ln w="31359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>
              <a:hlinkClick r:id="rId52"/>
            </p:cNvPr>
            <p:cNvSpPr/>
            <p:nvPr/>
          </p:nvSpPr>
          <p:spPr>
            <a:xfrm>
              <a:off x="10688459" y="3924350"/>
              <a:ext cx="883919" cy="153035"/>
            </a:xfrm>
            <a:custGeom>
              <a:avLst/>
              <a:gdLst/>
              <a:ahLst/>
              <a:cxnLst/>
              <a:rect l="l" t="t" r="r" b="b"/>
              <a:pathLst>
                <a:path w="883920" h="153035">
                  <a:moveTo>
                    <a:pt x="92278" y="126415"/>
                  </a:moveTo>
                  <a:lnTo>
                    <a:pt x="87503" y="121653"/>
                  </a:lnTo>
                  <a:lnTo>
                    <a:pt x="65671" y="121653"/>
                  </a:lnTo>
                  <a:lnTo>
                    <a:pt x="60896" y="126415"/>
                  </a:lnTo>
                  <a:lnTo>
                    <a:pt x="60896" y="148704"/>
                  </a:lnTo>
                  <a:lnTo>
                    <a:pt x="57188" y="152387"/>
                  </a:lnTo>
                  <a:lnTo>
                    <a:pt x="52260" y="152387"/>
                  </a:lnTo>
                  <a:lnTo>
                    <a:pt x="52260" y="153009"/>
                  </a:lnTo>
                  <a:lnTo>
                    <a:pt x="60896" y="153009"/>
                  </a:lnTo>
                  <a:lnTo>
                    <a:pt x="61836" y="153009"/>
                  </a:lnTo>
                  <a:lnTo>
                    <a:pt x="92278" y="153009"/>
                  </a:lnTo>
                  <a:lnTo>
                    <a:pt x="92278" y="126415"/>
                  </a:lnTo>
                  <a:close/>
                </a:path>
                <a:path w="883920" h="153035">
                  <a:moveTo>
                    <a:pt x="122758" y="118567"/>
                  </a:moveTo>
                  <a:lnTo>
                    <a:pt x="122732" y="95224"/>
                  </a:lnTo>
                  <a:lnTo>
                    <a:pt x="118706" y="91236"/>
                  </a:lnTo>
                  <a:lnTo>
                    <a:pt x="95351" y="91236"/>
                  </a:lnTo>
                  <a:lnTo>
                    <a:pt x="91338" y="95262"/>
                  </a:lnTo>
                  <a:lnTo>
                    <a:pt x="91338" y="100190"/>
                  </a:lnTo>
                  <a:lnTo>
                    <a:pt x="91338" y="118592"/>
                  </a:lnTo>
                  <a:lnTo>
                    <a:pt x="95351" y="122593"/>
                  </a:lnTo>
                  <a:lnTo>
                    <a:pt x="118770" y="122593"/>
                  </a:lnTo>
                  <a:lnTo>
                    <a:pt x="122758" y="118567"/>
                  </a:lnTo>
                  <a:close/>
                </a:path>
                <a:path w="883920" h="153035">
                  <a:moveTo>
                    <a:pt x="214071" y="96024"/>
                  </a:moveTo>
                  <a:lnTo>
                    <a:pt x="209296" y="91236"/>
                  </a:lnTo>
                  <a:lnTo>
                    <a:pt x="183629" y="91236"/>
                  </a:lnTo>
                  <a:lnTo>
                    <a:pt x="183616" y="65595"/>
                  </a:lnTo>
                  <a:lnTo>
                    <a:pt x="178841" y="60807"/>
                  </a:lnTo>
                  <a:lnTo>
                    <a:pt x="153174" y="60807"/>
                  </a:lnTo>
                  <a:lnTo>
                    <a:pt x="153174" y="35179"/>
                  </a:lnTo>
                  <a:lnTo>
                    <a:pt x="148399" y="30416"/>
                  </a:lnTo>
                  <a:lnTo>
                    <a:pt x="122732" y="30416"/>
                  </a:lnTo>
                  <a:lnTo>
                    <a:pt x="91338" y="30391"/>
                  </a:lnTo>
                  <a:lnTo>
                    <a:pt x="65671" y="30416"/>
                  </a:lnTo>
                  <a:lnTo>
                    <a:pt x="60896" y="35179"/>
                  </a:lnTo>
                  <a:lnTo>
                    <a:pt x="60896" y="57467"/>
                  </a:lnTo>
                  <a:lnTo>
                    <a:pt x="57505" y="60807"/>
                  </a:lnTo>
                  <a:lnTo>
                    <a:pt x="35217" y="60807"/>
                  </a:lnTo>
                  <a:lnTo>
                    <a:pt x="30441" y="65595"/>
                  </a:lnTo>
                  <a:lnTo>
                    <a:pt x="30441" y="87871"/>
                  </a:lnTo>
                  <a:lnTo>
                    <a:pt x="27038" y="91236"/>
                  </a:lnTo>
                  <a:lnTo>
                    <a:pt x="4775" y="91236"/>
                  </a:lnTo>
                  <a:lnTo>
                    <a:pt x="0" y="96024"/>
                  </a:lnTo>
                  <a:lnTo>
                    <a:pt x="0" y="121653"/>
                  </a:lnTo>
                  <a:lnTo>
                    <a:pt x="0" y="122593"/>
                  </a:lnTo>
                  <a:lnTo>
                    <a:pt x="0" y="153009"/>
                  </a:lnTo>
                  <a:lnTo>
                    <a:pt x="31381" y="153009"/>
                  </a:lnTo>
                  <a:lnTo>
                    <a:pt x="31381" y="122593"/>
                  </a:lnTo>
                  <a:lnTo>
                    <a:pt x="57061" y="122593"/>
                  </a:lnTo>
                  <a:lnTo>
                    <a:pt x="61836" y="117792"/>
                  </a:lnTo>
                  <a:lnTo>
                    <a:pt x="61836" y="92163"/>
                  </a:lnTo>
                  <a:lnTo>
                    <a:pt x="87503" y="92163"/>
                  </a:lnTo>
                  <a:lnTo>
                    <a:pt x="92278" y="87414"/>
                  </a:lnTo>
                  <a:lnTo>
                    <a:pt x="92278" y="61747"/>
                  </a:lnTo>
                  <a:lnTo>
                    <a:pt x="121793" y="61747"/>
                  </a:lnTo>
                  <a:lnTo>
                    <a:pt x="121793" y="87414"/>
                  </a:lnTo>
                  <a:lnTo>
                    <a:pt x="126568" y="92163"/>
                  </a:lnTo>
                  <a:lnTo>
                    <a:pt x="152234" y="92163"/>
                  </a:lnTo>
                  <a:lnTo>
                    <a:pt x="152234" y="121653"/>
                  </a:lnTo>
                  <a:lnTo>
                    <a:pt x="152234" y="122593"/>
                  </a:lnTo>
                  <a:lnTo>
                    <a:pt x="152234" y="148221"/>
                  </a:lnTo>
                  <a:lnTo>
                    <a:pt x="157010" y="153009"/>
                  </a:lnTo>
                  <a:lnTo>
                    <a:pt x="178841" y="153009"/>
                  </a:lnTo>
                  <a:lnTo>
                    <a:pt x="183616" y="148221"/>
                  </a:lnTo>
                  <a:lnTo>
                    <a:pt x="183616" y="122593"/>
                  </a:lnTo>
                  <a:lnTo>
                    <a:pt x="214071" y="122593"/>
                  </a:lnTo>
                  <a:lnTo>
                    <a:pt x="214071" y="96024"/>
                  </a:lnTo>
                  <a:close/>
                </a:path>
                <a:path w="883920" h="153035">
                  <a:moveTo>
                    <a:pt x="214109" y="57746"/>
                  </a:moveTo>
                  <a:lnTo>
                    <a:pt x="214071" y="34378"/>
                  </a:lnTo>
                  <a:lnTo>
                    <a:pt x="210058" y="30416"/>
                  </a:lnTo>
                  <a:lnTo>
                    <a:pt x="186702" y="30416"/>
                  </a:lnTo>
                  <a:lnTo>
                    <a:pt x="182689" y="34417"/>
                  </a:lnTo>
                  <a:lnTo>
                    <a:pt x="182689" y="39382"/>
                  </a:lnTo>
                  <a:lnTo>
                    <a:pt x="182689" y="57785"/>
                  </a:lnTo>
                  <a:lnTo>
                    <a:pt x="186702" y="61747"/>
                  </a:lnTo>
                  <a:lnTo>
                    <a:pt x="210121" y="61747"/>
                  </a:lnTo>
                  <a:lnTo>
                    <a:pt x="214109" y="57746"/>
                  </a:lnTo>
                  <a:close/>
                </a:path>
                <a:path w="883920" h="153035">
                  <a:moveTo>
                    <a:pt x="244513" y="126415"/>
                  </a:moveTo>
                  <a:lnTo>
                    <a:pt x="239737" y="121653"/>
                  </a:lnTo>
                  <a:lnTo>
                    <a:pt x="217906" y="121653"/>
                  </a:lnTo>
                  <a:lnTo>
                    <a:pt x="213131" y="126415"/>
                  </a:lnTo>
                  <a:lnTo>
                    <a:pt x="213131" y="148717"/>
                  </a:lnTo>
                  <a:lnTo>
                    <a:pt x="209423" y="152387"/>
                  </a:lnTo>
                  <a:lnTo>
                    <a:pt x="204495" y="152387"/>
                  </a:lnTo>
                  <a:lnTo>
                    <a:pt x="204495" y="153009"/>
                  </a:lnTo>
                  <a:lnTo>
                    <a:pt x="213131" y="153009"/>
                  </a:lnTo>
                  <a:lnTo>
                    <a:pt x="214071" y="153009"/>
                  </a:lnTo>
                  <a:lnTo>
                    <a:pt x="244513" y="153009"/>
                  </a:lnTo>
                  <a:lnTo>
                    <a:pt x="244513" y="126415"/>
                  </a:lnTo>
                  <a:close/>
                </a:path>
                <a:path w="883920" h="153035">
                  <a:moveTo>
                    <a:pt x="335864" y="0"/>
                  </a:moveTo>
                  <a:lnTo>
                    <a:pt x="335864" y="0"/>
                  </a:lnTo>
                  <a:lnTo>
                    <a:pt x="243573" y="0"/>
                  </a:lnTo>
                  <a:lnTo>
                    <a:pt x="243573" y="30391"/>
                  </a:lnTo>
                  <a:lnTo>
                    <a:pt x="243573" y="31356"/>
                  </a:lnTo>
                  <a:lnTo>
                    <a:pt x="243573" y="60807"/>
                  </a:lnTo>
                  <a:lnTo>
                    <a:pt x="243573" y="61747"/>
                  </a:lnTo>
                  <a:lnTo>
                    <a:pt x="243573" y="87414"/>
                  </a:lnTo>
                  <a:lnTo>
                    <a:pt x="248361" y="92163"/>
                  </a:lnTo>
                  <a:lnTo>
                    <a:pt x="270179" y="92163"/>
                  </a:lnTo>
                  <a:lnTo>
                    <a:pt x="274980" y="87414"/>
                  </a:lnTo>
                  <a:lnTo>
                    <a:pt x="274980" y="61747"/>
                  </a:lnTo>
                  <a:lnTo>
                    <a:pt x="300647" y="61747"/>
                  </a:lnTo>
                  <a:lnTo>
                    <a:pt x="305409" y="56984"/>
                  </a:lnTo>
                  <a:lnTo>
                    <a:pt x="305409" y="31356"/>
                  </a:lnTo>
                  <a:lnTo>
                    <a:pt x="331101" y="31356"/>
                  </a:lnTo>
                  <a:lnTo>
                    <a:pt x="335864" y="26568"/>
                  </a:lnTo>
                  <a:lnTo>
                    <a:pt x="335864" y="0"/>
                  </a:lnTo>
                  <a:close/>
                </a:path>
                <a:path w="883920" h="153035">
                  <a:moveTo>
                    <a:pt x="457657" y="35179"/>
                  </a:moveTo>
                  <a:lnTo>
                    <a:pt x="452894" y="30416"/>
                  </a:lnTo>
                  <a:lnTo>
                    <a:pt x="427202" y="30416"/>
                  </a:lnTo>
                  <a:lnTo>
                    <a:pt x="427202" y="4762"/>
                  </a:lnTo>
                  <a:lnTo>
                    <a:pt x="422440" y="0"/>
                  </a:lnTo>
                  <a:lnTo>
                    <a:pt x="400596" y="0"/>
                  </a:lnTo>
                  <a:lnTo>
                    <a:pt x="395808" y="4762"/>
                  </a:lnTo>
                  <a:lnTo>
                    <a:pt x="395808" y="27051"/>
                  </a:lnTo>
                  <a:lnTo>
                    <a:pt x="392455" y="30391"/>
                  </a:lnTo>
                  <a:lnTo>
                    <a:pt x="365379" y="30391"/>
                  </a:lnTo>
                  <a:lnTo>
                    <a:pt x="339686" y="30416"/>
                  </a:lnTo>
                  <a:lnTo>
                    <a:pt x="334924" y="35179"/>
                  </a:lnTo>
                  <a:lnTo>
                    <a:pt x="334924" y="60820"/>
                  </a:lnTo>
                  <a:lnTo>
                    <a:pt x="334924" y="61747"/>
                  </a:lnTo>
                  <a:lnTo>
                    <a:pt x="334924" y="87871"/>
                  </a:lnTo>
                  <a:lnTo>
                    <a:pt x="331508" y="91236"/>
                  </a:lnTo>
                  <a:lnTo>
                    <a:pt x="305409" y="91236"/>
                  </a:lnTo>
                  <a:lnTo>
                    <a:pt x="304469" y="91236"/>
                  </a:lnTo>
                  <a:lnTo>
                    <a:pt x="278803" y="91236"/>
                  </a:lnTo>
                  <a:lnTo>
                    <a:pt x="274015" y="96024"/>
                  </a:lnTo>
                  <a:lnTo>
                    <a:pt x="274015" y="121653"/>
                  </a:lnTo>
                  <a:lnTo>
                    <a:pt x="274015" y="122593"/>
                  </a:lnTo>
                  <a:lnTo>
                    <a:pt x="274015" y="148221"/>
                  </a:lnTo>
                  <a:lnTo>
                    <a:pt x="278803" y="153009"/>
                  </a:lnTo>
                  <a:lnTo>
                    <a:pt x="300647" y="153009"/>
                  </a:lnTo>
                  <a:lnTo>
                    <a:pt x="305409" y="148221"/>
                  </a:lnTo>
                  <a:lnTo>
                    <a:pt x="305409" y="122593"/>
                  </a:lnTo>
                  <a:lnTo>
                    <a:pt x="334924" y="122593"/>
                  </a:lnTo>
                  <a:lnTo>
                    <a:pt x="334924" y="148221"/>
                  </a:lnTo>
                  <a:lnTo>
                    <a:pt x="339686" y="153009"/>
                  </a:lnTo>
                  <a:lnTo>
                    <a:pt x="365379" y="153009"/>
                  </a:lnTo>
                  <a:lnTo>
                    <a:pt x="366318" y="153009"/>
                  </a:lnTo>
                  <a:lnTo>
                    <a:pt x="396748" y="153009"/>
                  </a:lnTo>
                  <a:lnTo>
                    <a:pt x="396748" y="126415"/>
                  </a:lnTo>
                  <a:lnTo>
                    <a:pt x="391972" y="121653"/>
                  </a:lnTo>
                  <a:lnTo>
                    <a:pt x="366318" y="121653"/>
                  </a:lnTo>
                  <a:lnTo>
                    <a:pt x="366318" y="92163"/>
                  </a:lnTo>
                  <a:lnTo>
                    <a:pt x="391972" y="92163"/>
                  </a:lnTo>
                  <a:lnTo>
                    <a:pt x="396748" y="87414"/>
                  </a:lnTo>
                  <a:lnTo>
                    <a:pt x="396748" y="61747"/>
                  </a:lnTo>
                  <a:lnTo>
                    <a:pt x="426262" y="61747"/>
                  </a:lnTo>
                  <a:lnTo>
                    <a:pt x="426262" y="87414"/>
                  </a:lnTo>
                  <a:lnTo>
                    <a:pt x="431063" y="92163"/>
                  </a:lnTo>
                  <a:lnTo>
                    <a:pt x="452894" y="92163"/>
                  </a:lnTo>
                  <a:lnTo>
                    <a:pt x="457657" y="87414"/>
                  </a:lnTo>
                  <a:lnTo>
                    <a:pt x="457657" y="61747"/>
                  </a:lnTo>
                  <a:lnTo>
                    <a:pt x="457657" y="60807"/>
                  </a:lnTo>
                  <a:lnTo>
                    <a:pt x="457657" y="35179"/>
                  </a:lnTo>
                  <a:close/>
                </a:path>
                <a:path w="883920" h="153035">
                  <a:moveTo>
                    <a:pt x="488149" y="27330"/>
                  </a:moveTo>
                  <a:lnTo>
                    <a:pt x="488111" y="3987"/>
                  </a:lnTo>
                  <a:lnTo>
                    <a:pt x="484085" y="0"/>
                  </a:lnTo>
                  <a:lnTo>
                    <a:pt x="460717" y="0"/>
                  </a:lnTo>
                  <a:lnTo>
                    <a:pt x="456717" y="3987"/>
                  </a:lnTo>
                  <a:lnTo>
                    <a:pt x="456717" y="8966"/>
                  </a:lnTo>
                  <a:lnTo>
                    <a:pt x="456717" y="27368"/>
                  </a:lnTo>
                  <a:lnTo>
                    <a:pt x="460717" y="31356"/>
                  </a:lnTo>
                  <a:lnTo>
                    <a:pt x="484149" y="31356"/>
                  </a:lnTo>
                  <a:lnTo>
                    <a:pt x="488149" y="27330"/>
                  </a:lnTo>
                  <a:close/>
                </a:path>
                <a:path w="883920" h="153035">
                  <a:moveTo>
                    <a:pt x="518566" y="57746"/>
                  </a:moveTo>
                  <a:lnTo>
                    <a:pt x="518541" y="34378"/>
                  </a:lnTo>
                  <a:lnTo>
                    <a:pt x="514540" y="30416"/>
                  </a:lnTo>
                  <a:lnTo>
                    <a:pt x="491172" y="30416"/>
                  </a:lnTo>
                  <a:lnTo>
                    <a:pt x="487172" y="34417"/>
                  </a:lnTo>
                  <a:lnTo>
                    <a:pt x="487172" y="39382"/>
                  </a:lnTo>
                  <a:lnTo>
                    <a:pt x="487172" y="57785"/>
                  </a:lnTo>
                  <a:lnTo>
                    <a:pt x="491172" y="61747"/>
                  </a:lnTo>
                  <a:lnTo>
                    <a:pt x="514604" y="61747"/>
                  </a:lnTo>
                  <a:lnTo>
                    <a:pt x="518566" y="57746"/>
                  </a:lnTo>
                  <a:close/>
                </a:path>
                <a:path w="883920" h="153035">
                  <a:moveTo>
                    <a:pt x="548995" y="96024"/>
                  </a:moveTo>
                  <a:lnTo>
                    <a:pt x="544233" y="91236"/>
                  </a:lnTo>
                  <a:lnTo>
                    <a:pt x="518566" y="91236"/>
                  </a:lnTo>
                  <a:lnTo>
                    <a:pt x="517601" y="91236"/>
                  </a:lnTo>
                  <a:lnTo>
                    <a:pt x="488111" y="91236"/>
                  </a:lnTo>
                  <a:lnTo>
                    <a:pt x="487172" y="91236"/>
                  </a:lnTo>
                  <a:lnTo>
                    <a:pt x="461479" y="91236"/>
                  </a:lnTo>
                  <a:lnTo>
                    <a:pt x="456717" y="96024"/>
                  </a:lnTo>
                  <a:lnTo>
                    <a:pt x="456717" y="121653"/>
                  </a:lnTo>
                  <a:lnTo>
                    <a:pt x="456717" y="122593"/>
                  </a:lnTo>
                  <a:lnTo>
                    <a:pt x="456717" y="153009"/>
                  </a:lnTo>
                  <a:lnTo>
                    <a:pt x="487172" y="153009"/>
                  </a:lnTo>
                  <a:lnTo>
                    <a:pt x="488111" y="153009"/>
                  </a:lnTo>
                  <a:lnTo>
                    <a:pt x="517601" y="153009"/>
                  </a:lnTo>
                  <a:lnTo>
                    <a:pt x="518566" y="153009"/>
                  </a:lnTo>
                  <a:lnTo>
                    <a:pt x="544233" y="153009"/>
                  </a:lnTo>
                  <a:lnTo>
                    <a:pt x="548995" y="148221"/>
                  </a:lnTo>
                  <a:lnTo>
                    <a:pt x="548995" y="122593"/>
                  </a:lnTo>
                  <a:lnTo>
                    <a:pt x="548995" y="121653"/>
                  </a:lnTo>
                  <a:lnTo>
                    <a:pt x="548995" y="96024"/>
                  </a:lnTo>
                  <a:close/>
                </a:path>
                <a:path w="883920" h="153035">
                  <a:moveTo>
                    <a:pt x="609904" y="35179"/>
                  </a:moveTo>
                  <a:lnTo>
                    <a:pt x="605104" y="30416"/>
                  </a:lnTo>
                  <a:lnTo>
                    <a:pt x="579450" y="30416"/>
                  </a:lnTo>
                  <a:lnTo>
                    <a:pt x="578510" y="30416"/>
                  </a:lnTo>
                  <a:lnTo>
                    <a:pt x="552856" y="30416"/>
                  </a:lnTo>
                  <a:lnTo>
                    <a:pt x="548055" y="35179"/>
                  </a:lnTo>
                  <a:lnTo>
                    <a:pt x="548055" y="56984"/>
                  </a:lnTo>
                  <a:lnTo>
                    <a:pt x="552856" y="61747"/>
                  </a:lnTo>
                  <a:lnTo>
                    <a:pt x="578510" y="61747"/>
                  </a:lnTo>
                  <a:lnTo>
                    <a:pt x="579450" y="61747"/>
                  </a:lnTo>
                  <a:lnTo>
                    <a:pt x="609904" y="61747"/>
                  </a:lnTo>
                  <a:lnTo>
                    <a:pt x="609904" y="35179"/>
                  </a:lnTo>
                  <a:close/>
                </a:path>
                <a:path w="883920" h="153035">
                  <a:moveTo>
                    <a:pt x="640334" y="0"/>
                  </a:moveTo>
                  <a:lnTo>
                    <a:pt x="608965" y="0"/>
                  </a:lnTo>
                  <a:lnTo>
                    <a:pt x="608965" y="26568"/>
                  </a:lnTo>
                  <a:lnTo>
                    <a:pt x="613727" y="31356"/>
                  </a:lnTo>
                  <a:lnTo>
                    <a:pt x="635571" y="31356"/>
                  </a:lnTo>
                  <a:lnTo>
                    <a:pt x="640334" y="26568"/>
                  </a:lnTo>
                  <a:lnTo>
                    <a:pt x="640334" y="0"/>
                  </a:lnTo>
                  <a:close/>
                </a:path>
                <a:path w="883920" h="153035">
                  <a:moveTo>
                    <a:pt x="731697" y="35179"/>
                  </a:moveTo>
                  <a:lnTo>
                    <a:pt x="726897" y="30416"/>
                  </a:lnTo>
                  <a:lnTo>
                    <a:pt x="701230" y="30416"/>
                  </a:lnTo>
                  <a:lnTo>
                    <a:pt x="669848" y="30391"/>
                  </a:lnTo>
                  <a:lnTo>
                    <a:pt x="644182" y="30416"/>
                  </a:lnTo>
                  <a:lnTo>
                    <a:pt x="639394" y="35179"/>
                  </a:lnTo>
                  <a:lnTo>
                    <a:pt x="639394" y="56984"/>
                  </a:lnTo>
                  <a:lnTo>
                    <a:pt x="644182" y="61747"/>
                  </a:lnTo>
                  <a:lnTo>
                    <a:pt x="669848" y="61747"/>
                  </a:lnTo>
                  <a:lnTo>
                    <a:pt x="669848" y="91236"/>
                  </a:lnTo>
                  <a:lnTo>
                    <a:pt x="640334" y="91236"/>
                  </a:lnTo>
                  <a:lnTo>
                    <a:pt x="639394" y="91236"/>
                  </a:lnTo>
                  <a:lnTo>
                    <a:pt x="613727" y="91236"/>
                  </a:lnTo>
                  <a:lnTo>
                    <a:pt x="608965" y="96024"/>
                  </a:lnTo>
                  <a:lnTo>
                    <a:pt x="608965" y="118287"/>
                  </a:lnTo>
                  <a:lnTo>
                    <a:pt x="605561" y="121653"/>
                  </a:lnTo>
                  <a:lnTo>
                    <a:pt x="583272" y="121653"/>
                  </a:lnTo>
                  <a:lnTo>
                    <a:pt x="578510" y="126415"/>
                  </a:lnTo>
                  <a:lnTo>
                    <a:pt x="578510" y="148717"/>
                  </a:lnTo>
                  <a:lnTo>
                    <a:pt x="574789" y="152387"/>
                  </a:lnTo>
                  <a:lnTo>
                    <a:pt x="569887" y="152387"/>
                  </a:lnTo>
                  <a:lnTo>
                    <a:pt x="569887" y="153009"/>
                  </a:lnTo>
                  <a:lnTo>
                    <a:pt x="578510" y="153009"/>
                  </a:lnTo>
                  <a:lnTo>
                    <a:pt x="579450" y="153009"/>
                  </a:lnTo>
                  <a:lnTo>
                    <a:pt x="609904" y="153009"/>
                  </a:lnTo>
                  <a:lnTo>
                    <a:pt x="609904" y="122593"/>
                  </a:lnTo>
                  <a:lnTo>
                    <a:pt x="731697" y="122593"/>
                  </a:lnTo>
                  <a:lnTo>
                    <a:pt x="731697" y="96024"/>
                  </a:lnTo>
                  <a:lnTo>
                    <a:pt x="726897" y="91236"/>
                  </a:lnTo>
                  <a:lnTo>
                    <a:pt x="701230" y="91236"/>
                  </a:lnTo>
                  <a:lnTo>
                    <a:pt x="701230" y="61747"/>
                  </a:lnTo>
                  <a:lnTo>
                    <a:pt x="731697" y="61747"/>
                  </a:lnTo>
                  <a:lnTo>
                    <a:pt x="731697" y="35179"/>
                  </a:lnTo>
                  <a:close/>
                </a:path>
                <a:path w="883920" h="153035">
                  <a:moveTo>
                    <a:pt x="762152" y="88176"/>
                  </a:moveTo>
                  <a:lnTo>
                    <a:pt x="762127" y="64808"/>
                  </a:lnTo>
                  <a:lnTo>
                    <a:pt x="758126" y="60807"/>
                  </a:lnTo>
                  <a:lnTo>
                    <a:pt x="734758" y="60807"/>
                  </a:lnTo>
                  <a:lnTo>
                    <a:pt x="730758" y="64833"/>
                  </a:lnTo>
                  <a:lnTo>
                    <a:pt x="730758" y="69799"/>
                  </a:lnTo>
                  <a:lnTo>
                    <a:pt x="730758" y="88214"/>
                  </a:lnTo>
                  <a:lnTo>
                    <a:pt x="734758" y="92163"/>
                  </a:lnTo>
                  <a:lnTo>
                    <a:pt x="758190" y="92163"/>
                  </a:lnTo>
                  <a:lnTo>
                    <a:pt x="762152" y="88176"/>
                  </a:lnTo>
                  <a:close/>
                </a:path>
                <a:path w="883920" h="153035">
                  <a:moveTo>
                    <a:pt x="823074" y="118567"/>
                  </a:moveTo>
                  <a:lnTo>
                    <a:pt x="823036" y="95224"/>
                  </a:lnTo>
                  <a:lnTo>
                    <a:pt x="818997" y="91236"/>
                  </a:lnTo>
                  <a:lnTo>
                    <a:pt x="795667" y="91236"/>
                  </a:lnTo>
                  <a:lnTo>
                    <a:pt x="791641" y="95262"/>
                  </a:lnTo>
                  <a:lnTo>
                    <a:pt x="791641" y="100190"/>
                  </a:lnTo>
                  <a:lnTo>
                    <a:pt x="791641" y="118592"/>
                  </a:lnTo>
                  <a:lnTo>
                    <a:pt x="795667" y="122593"/>
                  </a:lnTo>
                  <a:lnTo>
                    <a:pt x="819073" y="122593"/>
                  </a:lnTo>
                  <a:lnTo>
                    <a:pt x="823074" y="118567"/>
                  </a:lnTo>
                  <a:close/>
                </a:path>
                <a:path w="883920" h="153035">
                  <a:moveTo>
                    <a:pt x="883920" y="35179"/>
                  </a:moveTo>
                  <a:lnTo>
                    <a:pt x="879157" y="30416"/>
                  </a:lnTo>
                  <a:lnTo>
                    <a:pt x="853490" y="30416"/>
                  </a:lnTo>
                  <a:lnTo>
                    <a:pt x="822096" y="30391"/>
                  </a:lnTo>
                  <a:lnTo>
                    <a:pt x="796404" y="30416"/>
                  </a:lnTo>
                  <a:lnTo>
                    <a:pt x="791641" y="35179"/>
                  </a:lnTo>
                  <a:lnTo>
                    <a:pt x="791641" y="56984"/>
                  </a:lnTo>
                  <a:lnTo>
                    <a:pt x="796404" y="61747"/>
                  </a:lnTo>
                  <a:lnTo>
                    <a:pt x="822096" y="61747"/>
                  </a:lnTo>
                  <a:lnTo>
                    <a:pt x="823036" y="61747"/>
                  </a:lnTo>
                  <a:lnTo>
                    <a:pt x="852525" y="61747"/>
                  </a:lnTo>
                  <a:lnTo>
                    <a:pt x="852525" y="87414"/>
                  </a:lnTo>
                  <a:lnTo>
                    <a:pt x="857313" y="92163"/>
                  </a:lnTo>
                  <a:lnTo>
                    <a:pt x="879157" y="92163"/>
                  </a:lnTo>
                  <a:lnTo>
                    <a:pt x="883920" y="87414"/>
                  </a:lnTo>
                  <a:lnTo>
                    <a:pt x="883920" y="61747"/>
                  </a:lnTo>
                  <a:lnTo>
                    <a:pt x="883920" y="60807"/>
                  </a:lnTo>
                  <a:lnTo>
                    <a:pt x="883920" y="351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>
              <a:hlinkClick r:id="rId52"/>
            </p:cNvPr>
            <p:cNvSpPr/>
            <p:nvPr/>
          </p:nvSpPr>
          <p:spPr>
            <a:xfrm>
              <a:off x="10688459" y="4046003"/>
              <a:ext cx="883919" cy="153035"/>
            </a:xfrm>
            <a:custGeom>
              <a:avLst/>
              <a:gdLst/>
              <a:ahLst/>
              <a:cxnLst/>
              <a:rect l="l" t="t" r="r" b="b"/>
              <a:pathLst>
                <a:path w="883920" h="153035">
                  <a:moveTo>
                    <a:pt x="122758" y="148983"/>
                  </a:moveTo>
                  <a:lnTo>
                    <a:pt x="122732" y="125615"/>
                  </a:lnTo>
                  <a:lnTo>
                    <a:pt x="118706" y="121653"/>
                  </a:lnTo>
                  <a:lnTo>
                    <a:pt x="95351" y="121653"/>
                  </a:lnTo>
                  <a:lnTo>
                    <a:pt x="91338" y="125641"/>
                  </a:lnTo>
                  <a:lnTo>
                    <a:pt x="91338" y="130619"/>
                  </a:lnTo>
                  <a:lnTo>
                    <a:pt x="91338" y="149021"/>
                  </a:lnTo>
                  <a:lnTo>
                    <a:pt x="95351" y="153009"/>
                  </a:lnTo>
                  <a:lnTo>
                    <a:pt x="118770" y="153009"/>
                  </a:lnTo>
                  <a:lnTo>
                    <a:pt x="122758" y="148983"/>
                  </a:lnTo>
                  <a:close/>
                </a:path>
                <a:path w="883920" h="153035">
                  <a:moveTo>
                    <a:pt x="153174" y="35179"/>
                  </a:moveTo>
                  <a:lnTo>
                    <a:pt x="148399" y="30416"/>
                  </a:lnTo>
                  <a:lnTo>
                    <a:pt x="122732" y="30416"/>
                  </a:lnTo>
                  <a:lnTo>
                    <a:pt x="122732" y="30391"/>
                  </a:lnTo>
                  <a:lnTo>
                    <a:pt x="30441" y="30391"/>
                  </a:lnTo>
                  <a:lnTo>
                    <a:pt x="0" y="30416"/>
                  </a:lnTo>
                  <a:lnTo>
                    <a:pt x="0" y="56984"/>
                  </a:lnTo>
                  <a:lnTo>
                    <a:pt x="4775" y="61747"/>
                  </a:lnTo>
                  <a:lnTo>
                    <a:pt x="30441" y="61747"/>
                  </a:lnTo>
                  <a:lnTo>
                    <a:pt x="30441" y="91236"/>
                  </a:lnTo>
                  <a:lnTo>
                    <a:pt x="4775" y="91236"/>
                  </a:lnTo>
                  <a:lnTo>
                    <a:pt x="0" y="95986"/>
                  </a:lnTo>
                  <a:lnTo>
                    <a:pt x="0" y="117792"/>
                  </a:lnTo>
                  <a:lnTo>
                    <a:pt x="4775" y="122593"/>
                  </a:lnTo>
                  <a:lnTo>
                    <a:pt x="30441" y="122593"/>
                  </a:lnTo>
                  <a:lnTo>
                    <a:pt x="31381" y="122593"/>
                  </a:lnTo>
                  <a:lnTo>
                    <a:pt x="57061" y="122593"/>
                  </a:lnTo>
                  <a:lnTo>
                    <a:pt x="61836" y="117792"/>
                  </a:lnTo>
                  <a:lnTo>
                    <a:pt x="61836" y="92163"/>
                  </a:lnTo>
                  <a:lnTo>
                    <a:pt x="61836" y="91236"/>
                  </a:lnTo>
                  <a:lnTo>
                    <a:pt x="61836" y="61747"/>
                  </a:lnTo>
                  <a:lnTo>
                    <a:pt x="91338" y="61747"/>
                  </a:lnTo>
                  <a:lnTo>
                    <a:pt x="91338" y="87414"/>
                  </a:lnTo>
                  <a:lnTo>
                    <a:pt x="96113" y="92163"/>
                  </a:lnTo>
                  <a:lnTo>
                    <a:pt x="117944" y="92163"/>
                  </a:lnTo>
                  <a:lnTo>
                    <a:pt x="122732" y="87414"/>
                  </a:lnTo>
                  <a:lnTo>
                    <a:pt x="122732" y="61747"/>
                  </a:lnTo>
                  <a:lnTo>
                    <a:pt x="153174" y="61747"/>
                  </a:lnTo>
                  <a:lnTo>
                    <a:pt x="153174" y="35179"/>
                  </a:lnTo>
                  <a:close/>
                </a:path>
                <a:path w="883920" h="153035">
                  <a:moveTo>
                    <a:pt x="244525" y="56984"/>
                  </a:moveTo>
                  <a:lnTo>
                    <a:pt x="244513" y="30416"/>
                  </a:lnTo>
                  <a:lnTo>
                    <a:pt x="214071" y="30416"/>
                  </a:lnTo>
                  <a:lnTo>
                    <a:pt x="213131" y="30416"/>
                  </a:lnTo>
                  <a:lnTo>
                    <a:pt x="187464" y="30416"/>
                  </a:lnTo>
                  <a:lnTo>
                    <a:pt x="182689" y="35179"/>
                  </a:lnTo>
                  <a:lnTo>
                    <a:pt x="182689" y="56984"/>
                  </a:lnTo>
                  <a:lnTo>
                    <a:pt x="187464" y="61747"/>
                  </a:lnTo>
                  <a:lnTo>
                    <a:pt x="213131" y="61747"/>
                  </a:lnTo>
                  <a:lnTo>
                    <a:pt x="214071" y="61747"/>
                  </a:lnTo>
                  <a:lnTo>
                    <a:pt x="239737" y="61747"/>
                  </a:lnTo>
                  <a:lnTo>
                    <a:pt x="244525" y="56984"/>
                  </a:lnTo>
                  <a:close/>
                </a:path>
                <a:path w="883920" h="153035">
                  <a:moveTo>
                    <a:pt x="274980" y="95986"/>
                  </a:moveTo>
                  <a:lnTo>
                    <a:pt x="270179" y="91236"/>
                  </a:lnTo>
                  <a:lnTo>
                    <a:pt x="244525" y="91236"/>
                  </a:lnTo>
                  <a:lnTo>
                    <a:pt x="243573" y="91236"/>
                  </a:lnTo>
                  <a:lnTo>
                    <a:pt x="157010" y="91236"/>
                  </a:lnTo>
                  <a:lnTo>
                    <a:pt x="152234" y="95986"/>
                  </a:lnTo>
                  <a:lnTo>
                    <a:pt x="152234" y="117792"/>
                  </a:lnTo>
                  <a:lnTo>
                    <a:pt x="157010" y="122593"/>
                  </a:lnTo>
                  <a:lnTo>
                    <a:pt x="182689" y="122593"/>
                  </a:lnTo>
                  <a:lnTo>
                    <a:pt x="183616" y="122593"/>
                  </a:lnTo>
                  <a:lnTo>
                    <a:pt x="213131" y="122593"/>
                  </a:lnTo>
                  <a:lnTo>
                    <a:pt x="213131" y="153009"/>
                  </a:lnTo>
                  <a:lnTo>
                    <a:pt x="244525" y="153009"/>
                  </a:lnTo>
                  <a:lnTo>
                    <a:pt x="244525" y="122593"/>
                  </a:lnTo>
                  <a:lnTo>
                    <a:pt x="274980" y="122593"/>
                  </a:lnTo>
                  <a:lnTo>
                    <a:pt x="274980" y="95986"/>
                  </a:lnTo>
                  <a:close/>
                </a:path>
                <a:path w="883920" h="153035">
                  <a:moveTo>
                    <a:pt x="335902" y="57746"/>
                  </a:moveTo>
                  <a:lnTo>
                    <a:pt x="335864" y="34378"/>
                  </a:lnTo>
                  <a:lnTo>
                    <a:pt x="331825" y="30416"/>
                  </a:lnTo>
                  <a:lnTo>
                    <a:pt x="308495" y="30416"/>
                  </a:lnTo>
                  <a:lnTo>
                    <a:pt x="304469" y="34417"/>
                  </a:lnTo>
                  <a:lnTo>
                    <a:pt x="304469" y="39382"/>
                  </a:lnTo>
                  <a:lnTo>
                    <a:pt x="304469" y="57785"/>
                  </a:lnTo>
                  <a:lnTo>
                    <a:pt x="308495" y="61747"/>
                  </a:lnTo>
                  <a:lnTo>
                    <a:pt x="331901" y="61747"/>
                  </a:lnTo>
                  <a:lnTo>
                    <a:pt x="335902" y="57746"/>
                  </a:lnTo>
                  <a:close/>
                </a:path>
                <a:path w="883920" h="153035">
                  <a:moveTo>
                    <a:pt x="366318" y="95986"/>
                  </a:moveTo>
                  <a:lnTo>
                    <a:pt x="361518" y="91236"/>
                  </a:lnTo>
                  <a:lnTo>
                    <a:pt x="335864" y="91236"/>
                  </a:lnTo>
                  <a:lnTo>
                    <a:pt x="334924" y="91236"/>
                  </a:lnTo>
                  <a:lnTo>
                    <a:pt x="309270" y="91236"/>
                  </a:lnTo>
                  <a:lnTo>
                    <a:pt x="304469" y="95986"/>
                  </a:lnTo>
                  <a:lnTo>
                    <a:pt x="304469" y="117792"/>
                  </a:lnTo>
                  <a:lnTo>
                    <a:pt x="309270" y="122593"/>
                  </a:lnTo>
                  <a:lnTo>
                    <a:pt x="334924" y="122593"/>
                  </a:lnTo>
                  <a:lnTo>
                    <a:pt x="335864" y="122593"/>
                  </a:lnTo>
                  <a:lnTo>
                    <a:pt x="366318" y="122593"/>
                  </a:lnTo>
                  <a:lnTo>
                    <a:pt x="366318" y="95986"/>
                  </a:lnTo>
                  <a:close/>
                </a:path>
                <a:path w="883920" h="153035">
                  <a:moveTo>
                    <a:pt x="396748" y="126415"/>
                  </a:moveTo>
                  <a:lnTo>
                    <a:pt x="391972" y="121653"/>
                  </a:lnTo>
                  <a:lnTo>
                    <a:pt x="370141" y="121653"/>
                  </a:lnTo>
                  <a:lnTo>
                    <a:pt x="365379" y="126415"/>
                  </a:lnTo>
                  <a:lnTo>
                    <a:pt x="365379" y="148717"/>
                  </a:lnTo>
                  <a:lnTo>
                    <a:pt x="361657" y="152387"/>
                  </a:lnTo>
                  <a:lnTo>
                    <a:pt x="356717" y="152387"/>
                  </a:lnTo>
                  <a:lnTo>
                    <a:pt x="356717" y="153009"/>
                  </a:lnTo>
                  <a:lnTo>
                    <a:pt x="365379" y="153009"/>
                  </a:lnTo>
                  <a:lnTo>
                    <a:pt x="366318" y="153009"/>
                  </a:lnTo>
                  <a:lnTo>
                    <a:pt x="396748" y="153009"/>
                  </a:lnTo>
                  <a:lnTo>
                    <a:pt x="396748" y="126415"/>
                  </a:lnTo>
                  <a:close/>
                </a:path>
                <a:path w="883920" h="153035">
                  <a:moveTo>
                    <a:pt x="518541" y="30416"/>
                  </a:moveTo>
                  <a:lnTo>
                    <a:pt x="488111" y="30416"/>
                  </a:lnTo>
                  <a:lnTo>
                    <a:pt x="456717" y="30391"/>
                  </a:lnTo>
                  <a:lnTo>
                    <a:pt x="456717" y="57480"/>
                  </a:lnTo>
                  <a:lnTo>
                    <a:pt x="453301" y="60820"/>
                  </a:lnTo>
                  <a:lnTo>
                    <a:pt x="427202" y="60820"/>
                  </a:lnTo>
                  <a:lnTo>
                    <a:pt x="427202" y="35179"/>
                  </a:lnTo>
                  <a:lnTo>
                    <a:pt x="422440" y="30416"/>
                  </a:lnTo>
                  <a:lnTo>
                    <a:pt x="396773" y="30416"/>
                  </a:lnTo>
                  <a:lnTo>
                    <a:pt x="365379" y="30391"/>
                  </a:lnTo>
                  <a:lnTo>
                    <a:pt x="365379" y="60807"/>
                  </a:lnTo>
                  <a:lnTo>
                    <a:pt x="365379" y="61747"/>
                  </a:lnTo>
                  <a:lnTo>
                    <a:pt x="365379" y="87414"/>
                  </a:lnTo>
                  <a:lnTo>
                    <a:pt x="370141" y="92163"/>
                  </a:lnTo>
                  <a:lnTo>
                    <a:pt x="395808" y="92163"/>
                  </a:lnTo>
                  <a:lnTo>
                    <a:pt x="395808" y="117792"/>
                  </a:lnTo>
                  <a:lnTo>
                    <a:pt x="400596" y="122593"/>
                  </a:lnTo>
                  <a:lnTo>
                    <a:pt x="426262" y="122593"/>
                  </a:lnTo>
                  <a:lnTo>
                    <a:pt x="427202" y="122593"/>
                  </a:lnTo>
                  <a:lnTo>
                    <a:pt x="452894" y="122593"/>
                  </a:lnTo>
                  <a:lnTo>
                    <a:pt x="457657" y="117792"/>
                  </a:lnTo>
                  <a:lnTo>
                    <a:pt x="457657" y="92163"/>
                  </a:lnTo>
                  <a:lnTo>
                    <a:pt x="483311" y="92163"/>
                  </a:lnTo>
                  <a:lnTo>
                    <a:pt x="488111" y="87414"/>
                  </a:lnTo>
                  <a:lnTo>
                    <a:pt x="488111" y="61747"/>
                  </a:lnTo>
                  <a:lnTo>
                    <a:pt x="513765" y="61747"/>
                  </a:lnTo>
                  <a:lnTo>
                    <a:pt x="518541" y="56984"/>
                  </a:lnTo>
                  <a:lnTo>
                    <a:pt x="518541" y="30416"/>
                  </a:lnTo>
                  <a:close/>
                </a:path>
                <a:path w="883920" h="153035">
                  <a:moveTo>
                    <a:pt x="609942" y="148983"/>
                  </a:moveTo>
                  <a:lnTo>
                    <a:pt x="609904" y="125615"/>
                  </a:lnTo>
                  <a:lnTo>
                    <a:pt x="605878" y="121653"/>
                  </a:lnTo>
                  <a:lnTo>
                    <a:pt x="582510" y="121653"/>
                  </a:lnTo>
                  <a:lnTo>
                    <a:pt x="578510" y="125641"/>
                  </a:lnTo>
                  <a:lnTo>
                    <a:pt x="578510" y="130619"/>
                  </a:lnTo>
                  <a:lnTo>
                    <a:pt x="578510" y="149021"/>
                  </a:lnTo>
                  <a:lnTo>
                    <a:pt x="582510" y="153009"/>
                  </a:lnTo>
                  <a:lnTo>
                    <a:pt x="605942" y="153009"/>
                  </a:lnTo>
                  <a:lnTo>
                    <a:pt x="609942" y="148983"/>
                  </a:lnTo>
                  <a:close/>
                </a:path>
                <a:path w="883920" h="153035">
                  <a:moveTo>
                    <a:pt x="670788" y="121653"/>
                  </a:moveTo>
                  <a:lnTo>
                    <a:pt x="644182" y="121653"/>
                  </a:lnTo>
                  <a:lnTo>
                    <a:pt x="639394" y="126415"/>
                  </a:lnTo>
                  <a:lnTo>
                    <a:pt x="639394" y="148221"/>
                  </a:lnTo>
                  <a:lnTo>
                    <a:pt x="644182" y="153009"/>
                  </a:lnTo>
                  <a:lnTo>
                    <a:pt x="670788" y="153009"/>
                  </a:lnTo>
                  <a:lnTo>
                    <a:pt x="670788" y="121653"/>
                  </a:lnTo>
                  <a:close/>
                </a:path>
                <a:path w="883920" h="153035">
                  <a:moveTo>
                    <a:pt x="731697" y="95224"/>
                  </a:moveTo>
                  <a:lnTo>
                    <a:pt x="727671" y="91236"/>
                  </a:lnTo>
                  <a:lnTo>
                    <a:pt x="704303" y="91236"/>
                  </a:lnTo>
                  <a:lnTo>
                    <a:pt x="700303" y="95262"/>
                  </a:lnTo>
                  <a:lnTo>
                    <a:pt x="700303" y="100190"/>
                  </a:lnTo>
                  <a:lnTo>
                    <a:pt x="700303" y="118592"/>
                  </a:lnTo>
                  <a:lnTo>
                    <a:pt x="704303" y="122593"/>
                  </a:lnTo>
                  <a:lnTo>
                    <a:pt x="727735" y="122593"/>
                  </a:lnTo>
                  <a:lnTo>
                    <a:pt x="731697" y="118567"/>
                  </a:lnTo>
                  <a:lnTo>
                    <a:pt x="731697" y="95224"/>
                  </a:lnTo>
                  <a:close/>
                </a:path>
                <a:path w="883920" h="153035">
                  <a:moveTo>
                    <a:pt x="883920" y="35179"/>
                  </a:moveTo>
                  <a:lnTo>
                    <a:pt x="879157" y="30416"/>
                  </a:lnTo>
                  <a:lnTo>
                    <a:pt x="853490" y="30416"/>
                  </a:lnTo>
                  <a:lnTo>
                    <a:pt x="853490" y="4762"/>
                  </a:lnTo>
                  <a:lnTo>
                    <a:pt x="848690" y="0"/>
                  </a:lnTo>
                  <a:lnTo>
                    <a:pt x="826858" y="0"/>
                  </a:lnTo>
                  <a:lnTo>
                    <a:pt x="822096" y="4762"/>
                  </a:lnTo>
                  <a:lnTo>
                    <a:pt x="822096" y="27063"/>
                  </a:lnTo>
                  <a:lnTo>
                    <a:pt x="818718" y="30391"/>
                  </a:lnTo>
                  <a:lnTo>
                    <a:pt x="792581" y="30391"/>
                  </a:lnTo>
                  <a:lnTo>
                    <a:pt x="792581" y="4762"/>
                  </a:lnTo>
                  <a:lnTo>
                    <a:pt x="787819" y="0"/>
                  </a:lnTo>
                  <a:lnTo>
                    <a:pt x="639394" y="0"/>
                  </a:lnTo>
                  <a:lnTo>
                    <a:pt x="639394" y="31356"/>
                  </a:lnTo>
                  <a:lnTo>
                    <a:pt x="639394" y="60820"/>
                  </a:lnTo>
                  <a:lnTo>
                    <a:pt x="609904" y="60820"/>
                  </a:lnTo>
                  <a:lnTo>
                    <a:pt x="609904" y="31356"/>
                  </a:lnTo>
                  <a:lnTo>
                    <a:pt x="639394" y="31356"/>
                  </a:lnTo>
                  <a:lnTo>
                    <a:pt x="639394" y="0"/>
                  </a:lnTo>
                  <a:lnTo>
                    <a:pt x="609904" y="0"/>
                  </a:lnTo>
                  <a:lnTo>
                    <a:pt x="608965" y="0"/>
                  </a:lnTo>
                  <a:lnTo>
                    <a:pt x="583272" y="0"/>
                  </a:lnTo>
                  <a:lnTo>
                    <a:pt x="578510" y="4762"/>
                  </a:lnTo>
                  <a:lnTo>
                    <a:pt x="578510" y="30391"/>
                  </a:lnTo>
                  <a:lnTo>
                    <a:pt x="552856" y="30416"/>
                  </a:lnTo>
                  <a:lnTo>
                    <a:pt x="548055" y="35179"/>
                  </a:lnTo>
                  <a:lnTo>
                    <a:pt x="548055" y="57467"/>
                  </a:lnTo>
                  <a:lnTo>
                    <a:pt x="544690" y="60807"/>
                  </a:lnTo>
                  <a:lnTo>
                    <a:pt x="522389" y="60807"/>
                  </a:lnTo>
                  <a:lnTo>
                    <a:pt x="517601" y="65608"/>
                  </a:lnTo>
                  <a:lnTo>
                    <a:pt x="517601" y="91236"/>
                  </a:lnTo>
                  <a:lnTo>
                    <a:pt x="517601" y="92163"/>
                  </a:lnTo>
                  <a:lnTo>
                    <a:pt x="517601" y="118275"/>
                  </a:lnTo>
                  <a:lnTo>
                    <a:pt x="514223" y="121653"/>
                  </a:lnTo>
                  <a:lnTo>
                    <a:pt x="488111" y="121653"/>
                  </a:lnTo>
                  <a:lnTo>
                    <a:pt x="487172" y="121653"/>
                  </a:lnTo>
                  <a:lnTo>
                    <a:pt x="461479" y="121653"/>
                  </a:lnTo>
                  <a:lnTo>
                    <a:pt x="456717" y="126415"/>
                  </a:lnTo>
                  <a:lnTo>
                    <a:pt x="456717" y="148717"/>
                  </a:lnTo>
                  <a:lnTo>
                    <a:pt x="452996" y="152387"/>
                  </a:lnTo>
                  <a:lnTo>
                    <a:pt x="448094" y="152387"/>
                  </a:lnTo>
                  <a:lnTo>
                    <a:pt x="448094" y="153009"/>
                  </a:lnTo>
                  <a:lnTo>
                    <a:pt x="456717" y="153009"/>
                  </a:lnTo>
                  <a:lnTo>
                    <a:pt x="457657" y="153009"/>
                  </a:lnTo>
                  <a:lnTo>
                    <a:pt x="548982" y="153009"/>
                  </a:lnTo>
                  <a:lnTo>
                    <a:pt x="548982" y="122593"/>
                  </a:lnTo>
                  <a:lnTo>
                    <a:pt x="574649" y="122593"/>
                  </a:lnTo>
                  <a:lnTo>
                    <a:pt x="579450" y="117792"/>
                  </a:lnTo>
                  <a:lnTo>
                    <a:pt x="579450" y="92163"/>
                  </a:lnTo>
                  <a:lnTo>
                    <a:pt x="608965" y="92163"/>
                  </a:lnTo>
                  <a:lnTo>
                    <a:pt x="608965" y="117792"/>
                  </a:lnTo>
                  <a:lnTo>
                    <a:pt x="613727" y="122593"/>
                  </a:lnTo>
                  <a:lnTo>
                    <a:pt x="635571" y="122593"/>
                  </a:lnTo>
                  <a:lnTo>
                    <a:pt x="640334" y="117792"/>
                  </a:lnTo>
                  <a:lnTo>
                    <a:pt x="640334" y="92163"/>
                  </a:lnTo>
                  <a:lnTo>
                    <a:pt x="669848" y="92163"/>
                  </a:lnTo>
                  <a:lnTo>
                    <a:pt x="670775" y="92163"/>
                  </a:lnTo>
                  <a:lnTo>
                    <a:pt x="701243" y="92163"/>
                  </a:lnTo>
                  <a:lnTo>
                    <a:pt x="701243" y="65608"/>
                  </a:lnTo>
                  <a:lnTo>
                    <a:pt x="696442" y="60807"/>
                  </a:lnTo>
                  <a:lnTo>
                    <a:pt x="670775" y="60807"/>
                  </a:lnTo>
                  <a:lnTo>
                    <a:pt x="670775" y="31356"/>
                  </a:lnTo>
                  <a:lnTo>
                    <a:pt x="700303" y="31356"/>
                  </a:lnTo>
                  <a:lnTo>
                    <a:pt x="700303" y="56984"/>
                  </a:lnTo>
                  <a:lnTo>
                    <a:pt x="705065" y="61747"/>
                  </a:lnTo>
                  <a:lnTo>
                    <a:pt x="726897" y="61747"/>
                  </a:lnTo>
                  <a:lnTo>
                    <a:pt x="731697" y="56984"/>
                  </a:lnTo>
                  <a:lnTo>
                    <a:pt x="731697" y="31356"/>
                  </a:lnTo>
                  <a:lnTo>
                    <a:pt x="761187" y="31356"/>
                  </a:lnTo>
                  <a:lnTo>
                    <a:pt x="761187" y="60807"/>
                  </a:lnTo>
                  <a:lnTo>
                    <a:pt x="735520" y="60807"/>
                  </a:lnTo>
                  <a:lnTo>
                    <a:pt x="730758" y="65608"/>
                  </a:lnTo>
                  <a:lnTo>
                    <a:pt x="730758" y="87414"/>
                  </a:lnTo>
                  <a:lnTo>
                    <a:pt x="735520" y="92163"/>
                  </a:lnTo>
                  <a:lnTo>
                    <a:pt x="761187" y="92163"/>
                  </a:lnTo>
                  <a:lnTo>
                    <a:pt x="762127" y="92163"/>
                  </a:lnTo>
                  <a:lnTo>
                    <a:pt x="787819" y="92163"/>
                  </a:lnTo>
                  <a:lnTo>
                    <a:pt x="792581" y="87414"/>
                  </a:lnTo>
                  <a:lnTo>
                    <a:pt x="792581" y="61747"/>
                  </a:lnTo>
                  <a:lnTo>
                    <a:pt x="822096" y="61747"/>
                  </a:lnTo>
                  <a:lnTo>
                    <a:pt x="823023" y="61747"/>
                  </a:lnTo>
                  <a:lnTo>
                    <a:pt x="852525" y="61747"/>
                  </a:lnTo>
                  <a:lnTo>
                    <a:pt x="852525" y="87414"/>
                  </a:lnTo>
                  <a:lnTo>
                    <a:pt x="857313" y="92163"/>
                  </a:lnTo>
                  <a:lnTo>
                    <a:pt x="879157" y="92163"/>
                  </a:lnTo>
                  <a:lnTo>
                    <a:pt x="883920" y="87414"/>
                  </a:lnTo>
                  <a:lnTo>
                    <a:pt x="883920" y="61747"/>
                  </a:lnTo>
                  <a:lnTo>
                    <a:pt x="883920" y="60807"/>
                  </a:lnTo>
                  <a:lnTo>
                    <a:pt x="883920" y="351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>
              <a:hlinkClick r:id="rId52"/>
            </p:cNvPr>
            <p:cNvSpPr/>
            <p:nvPr/>
          </p:nvSpPr>
          <p:spPr>
            <a:xfrm>
              <a:off x="10688459" y="4167657"/>
              <a:ext cx="883919" cy="153035"/>
            </a:xfrm>
            <a:custGeom>
              <a:avLst/>
              <a:gdLst/>
              <a:ahLst/>
              <a:cxnLst/>
              <a:rect l="l" t="t" r="r" b="b"/>
              <a:pathLst>
                <a:path w="883920" h="153035">
                  <a:moveTo>
                    <a:pt x="61836" y="35179"/>
                  </a:moveTo>
                  <a:lnTo>
                    <a:pt x="57061" y="30416"/>
                  </a:lnTo>
                  <a:lnTo>
                    <a:pt x="31381" y="30416"/>
                  </a:lnTo>
                  <a:lnTo>
                    <a:pt x="30441" y="30416"/>
                  </a:lnTo>
                  <a:lnTo>
                    <a:pt x="4775" y="30416"/>
                  </a:lnTo>
                  <a:lnTo>
                    <a:pt x="0" y="35179"/>
                  </a:lnTo>
                  <a:lnTo>
                    <a:pt x="0" y="60820"/>
                  </a:lnTo>
                  <a:lnTo>
                    <a:pt x="0" y="61747"/>
                  </a:lnTo>
                  <a:lnTo>
                    <a:pt x="0" y="153009"/>
                  </a:lnTo>
                  <a:lnTo>
                    <a:pt x="31381" y="153009"/>
                  </a:lnTo>
                  <a:lnTo>
                    <a:pt x="31381" y="61747"/>
                  </a:lnTo>
                  <a:lnTo>
                    <a:pt x="61836" y="61747"/>
                  </a:lnTo>
                  <a:lnTo>
                    <a:pt x="61836" y="35179"/>
                  </a:lnTo>
                  <a:close/>
                </a:path>
                <a:path w="883920" h="153035">
                  <a:moveTo>
                    <a:pt x="274980" y="125615"/>
                  </a:moveTo>
                  <a:lnTo>
                    <a:pt x="270954" y="121653"/>
                  </a:lnTo>
                  <a:lnTo>
                    <a:pt x="247599" y="121653"/>
                  </a:lnTo>
                  <a:lnTo>
                    <a:pt x="243573" y="125641"/>
                  </a:lnTo>
                  <a:lnTo>
                    <a:pt x="243573" y="130619"/>
                  </a:lnTo>
                  <a:lnTo>
                    <a:pt x="243573" y="149021"/>
                  </a:lnTo>
                  <a:lnTo>
                    <a:pt x="247599" y="153009"/>
                  </a:lnTo>
                  <a:lnTo>
                    <a:pt x="271018" y="153009"/>
                  </a:lnTo>
                  <a:lnTo>
                    <a:pt x="274980" y="148983"/>
                  </a:lnTo>
                  <a:lnTo>
                    <a:pt x="274980" y="125615"/>
                  </a:lnTo>
                  <a:close/>
                </a:path>
                <a:path w="883920" h="153035">
                  <a:moveTo>
                    <a:pt x="305409" y="35179"/>
                  </a:moveTo>
                  <a:lnTo>
                    <a:pt x="300647" y="30416"/>
                  </a:lnTo>
                  <a:lnTo>
                    <a:pt x="274967" y="30416"/>
                  </a:lnTo>
                  <a:lnTo>
                    <a:pt x="274967" y="30391"/>
                  </a:lnTo>
                  <a:lnTo>
                    <a:pt x="182689" y="30391"/>
                  </a:lnTo>
                  <a:lnTo>
                    <a:pt x="157010" y="30416"/>
                  </a:lnTo>
                  <a:lnTo>
                    <a:pt x="152234" y="35179"/>
                  </a:lnTo>
                  <a:lnTo>
                    <a:pt x="152234" y="60820"/>
                  </a:lnTo>
                  <a:lnTo>
                    <a:pt x="152234" y="61747"/>
                  </a:lnTo>
                  <a:lnTo>
                    <a:pt x="152234" y="87871"/>
                  </a:lnTo>
                  <a:lnTo>
                    <a:pt x="148831" y="91236"/>
                  </a:lnTo>
                  <a:lnTo>
                    <a:pt x="122732" y="91236"/>
                  </a:lnTo>
                  <a:lnTo>
                    <a:pt x="121793" y="91236"/>
                  </a:lnTo>
                  <a:lnTo>
                    <a:pt x="92278" y="91236"/>
                  </a:lnTo>
                  <a:lnTo>
                    <a:pt x="92278" y="65595"/>
                  </a:lnTo>
                  <a:lnTo>
                    <a:pt x="87503" y="60807"/>
                  </a:lnTo>
                  <a:lnTo>
                    <a:pt x="65671" y="60807"/>
                  </a:lnTo>
                  <a:lnTo>
                    <a:pt x="60896" y="65595"/>
                  </a:lnTo>
                  <a:lnTo>
                    <a:pt x="60896" y="91236"/>
                  </a:lnTo>
                  <a:lnTo>
                    <a:pt x="60896" y="92163"/>
                  </a:lnTo>
                  <a:lnTo>
                    <a:pt x="60896" y="121653"/>
                  </a:lnTo>
                  <a:lnTo>
                    <a:pt x="60896" y="122593"/>
                  </a:lnTo>
                  <a:lnTo>
                    <a:pt x="60896" y="153009"/>
                  </a:lnTo>
                  <a:lnTo>
                    <a:pt x="92278" y="153009"/>
                  </a:lnTo>
                  <a:lnTo>
                    <a:pt x="92278" y="122593"/>
                  </a:lnTo>
                  <a:lnTo>
                    <a:pt x="121793" y="122593"/>
                  </a:lnTo>
                  <a:lnTo>
                    <a:pt x="122732" y="122593"/>
                  </a:lnTo>
                  <a:lnTo>
                    <a:pt x="214071" y="122593"/>
                  </a:lnTo>
                  <a:lnTo>
                    <a:pt x="214071" y="95986"/>
                  </a:lnTo>
                  <a:lnTo>
                    <a:pt x="209296" y="91236"/>
                  </a:lnTo>
                  <a:lnTo>
                    <a:pt x="183629" y="91236"/>
                  </a:lnTo>
                  <a:lnTo>
                    <a:pt x="183629" y="61747"/>
                  </a:lnTo>
                  <a:lnTo>
                    <a:pt x="213131" y="61747"/>
                  </a:lnTo>
                  <a:lnTo>
                    <a:pt x="214071" y="61747"/>
                  </a:lnTo>
                  <a:lnTo>
                    <a:pt x="243573" y="61747"/>
                  </a:lnTo>
                  <a:lnTo>
                    <a:pt x="243573" y="87414"/>
                  </a:lnTo>
                  <a:lnTo>
                    <a:pt x="248361" y="92163"/>
                  </a:lnTo>
                  <a:lnTo>
                    <a:pt x="270179" y="92163"/>
                  </a:lnTo>
                  <a:lnTo>
                    <a:pt x="274980" y="87414"/>
                  </a:lnTo>
                  <a:lnTo>
                    <a:pt x="274980" y="61747"/>
                  </a:lnTo>
                  <a:lnTo>
                    <a:pt x="305409" y="61747"/>
                  </a:lnTo>
                  <a:lnTo>
                    <a:pt x="305409" y="35179"/>
                  </a:lnTo>
                  <a:close/>
                </a:path>
                <a:path w="883920" h="153035">
                  <a:moveTo>
                    <a:pt x="579450" y="35179"/>
                  </a:moveTo>
                  <a:lnTo>
                    <a:pt x="574649" y="30416"/>
                  </a:lnTo>
                  <a:lnTo>
                    <a:pt x="548982" y="30416"/>
                  </a:lnTo>
                  <a:lnTo>
                    <a:pt x="548982" y="30391"/>
                  </a:lnTo>
                  <a:lnTo>
                    <a:pt x="365379" y="30391"/>
                  </a:lnTo>
                  <a:lnTo>
                    <a:pt x="339686" y="30416"/>
                  </a:lnTo>
                  <a:lnTo>
                    <a:pt x="334924" y="35179"/>
                  </a:lnTo>
                  <a:lnTo>
                    <a:pt x="334924" y="56984"/>
                  </a:lnTo>
                  <a:lnTo>
                    <a:pt x="339686" y="61747"/>
                  </a:lnTo>
                  <a:lnTo>
                    <a:pt x="365379" y="61747"/>
                  </a:lnTo>
                  <a:lnTo>
                    <a:pt x="365379" y="87871"/>
                  </a:lnTo>
                  <a:lnTo>
                    <a:pt x="361962" y="91236"/>
                  </a:lnTo>
                  <a:lnTo>
                    <a:pt x="335864" y="91236"/>
                  </a:lnTo>
                  <a:lnTo>
                    <a:pt x="335864" y="65608"/>
                  </a:lnTo>
                  <a:lnTo>
                    <a:pt x="331101" y="60807"/>
                  </a:lnTo>
                  <a:lnTo>
                    <a:pt x="309270" y="60807"/>
                  </a:lnTo>
                  <a:lnTo>
                    <a:pt x="304469" y="65595"/>
                  </a:lnTo>
                  <a:lnTo>
                    <a:pt x="304469" y="91236"/>
                  </a:lnTo>
                  <a:lnTo>
                    <a:pt x="304469" y="92163"/>
                  </a:lnTo>
                  <a:lnTo>
                    <a:pt x="304469" y="121653"/>
                  </a:lnTo>
                  <a:lnTo>
                    <a:pt x="304469" y="122593"/>
                  </a:lnTo>
                  <a:lnTo>
                    <a:pt x="304469" y="148221"/>
                  </a:lnTo>
                  <a:lnTo>
                    <a:pt x="309270" y="153009"/>
                  </a:lnTo>
                  <a:lnTo>
                    <a:pt x="331101" y="153009"/>
                  </a:lnTo>
                  <a:lnTo>
                    <a:pt x="335864" y="148221"/>
                  </a:lnTo>
                  <a:lnTo>
                    <a:pt x="335864" y="122593"/>
                  </a:lnTo>
                  <a:lnTo>
                    <a:pt x="365379" y="122593"/>
                  </a:lnTo>
                  <a:lnTo>
                    <a:pt x="365379" y="148221"/>
                  </a:lnTo>
                  <a:lnTo>
                    <a:pt x="370141" y="153009"/>
                  </a:lnTo>
                  <a:lnTo>
                    <a:pt x="395808" y="153009"/>
                  </a:lnTo>
                  <a:lnTo>
                    <a:pt x="396748" y="153009"/>
                  </a:lnTo>
                  <a:lnTo>
                    <a:pt x="422440" y="153009"/>
                  </a:lnTo>
                  <a:lnTo>
                    <a:pt x="427202" y="148221"/>
                  </a:lnTo>
                  <a:lnTo>
                    <a:pt x="427202" y="122593"/>
                  </a:lnTo>
                  <a:lnTo>
                    <a:pt x="427202" y="121653"/>
                  </a:lnTo>
                  <a:lnTo>
                    <a:pt x="427202" y="95986"/>
                  </a:lnTo>
                  <a:lnTo>
                    <a:pt x="422440" y="91236"/>
                  </a:lnTo>
                  <a:lnTo>
                    <a:pt x="396773" y="91236"/>
                  </a:lnTo>
                  <a:lnTo>
                    <a:pt x="396773" y="61747"/>
                  </a:lnTo>
                  <a:lnTo>
                    <a:pt x="426262" y="61747"/>
                  </a:lnTo>
                  <a:lnTo>
                    <a:pt x="426262" y="87414"/>
                  </a:lnTo>
                  <a:lnTo>
                    <a:pt x="431063" y="92163"/>
                  </a:lnTo>
                  <a:lnTo>
                    <a:pt x="456717" y="92163"/>
                  </a:lnTo>
                  <a:lnTo>
                    <a:pt x="457657" y="92163"/>
                  </a:lnTo>
                  <a:lnTo>
                    <a:pt x="487172" y="92163"/>
                  </a:lnTo>
                  <a:lnTo>
                    <a:pt x="487172" y="121653"/>
                  </a:lnTo>
                  <a:lnTo>
                    <a:pt x="461479" y="121653"/>
                  </a:lnTo>
                  <a:lnTo>
                    <a:pt x="456717" y="126415"/>
                  </a:lnTo>
                  <a:lnTo>
                    <a:pt x="456717" y="148221"/>
                  </a:lnTo>
                  <a:lnTo>
                    <a:pt x="461479" y="153009"/>
                  </a:lnTo>
                  <a:lnTo>
                    <a:pt x="487172" y="153009"/>
                  </a:lnTo>
                  <a:lnTo>
                    <a:pt x="488111" y="153009"/>
                  </a:lnTo>
                  <a:lnTo>
                    <a:pt x="517601" y="153009"/>
                  </a:lnTo>
                  <a:lnTo>
                    <a:pt x="518566" y="153009"/>
                  </a:lnTo>
                  <a:lnTo>
                    <a:pt x="548995" y="153009"/>
                  </a:lnTo>
                  <a:lnTo>
                    <a:pt x="548995" y="126415"/>
                  </a:lnTo>
                  <a:lnTo>
                    <a:pt x="544233" y="121653"/>
                  </a:lnTo>
                  <a:lnTo>
                    <a:pt x="518566" y="121653"/>
                  </a:lnTo>
                  <a:lnTo>
                    <a:pt x="518566" y="92163"/>
                  </a:lnTo>
                  <a:lnTo>
                    <a:pt x="544233" y="92163"/>
                  </a:lnTo>
                  <a:lnTo>
                    <a:pt x="548995" y="87414"/>
                  </a:lnTo>
                  <a:lnTo>
                    <a:pt x="548995" y="61747"/>
                  </a:lnTo>
                  <a:lnTo>
                    <a:pt x="579450" y="61747"/>
                  </a:lnTo>
                  <a:lnTo>
                    <a:pt x="579450" y="35179"/>
                  </a:lnTo>
                  <a:close/>
                </a:path>
                <a:path w="883920" h="153035">
                  <a:moveTo>
                    <a:pt x="579488" y="118567"/>
                  </a:moveTo>
                  <a:lnTo>
                    <a:pt x="579450" y="95224"/>
                  </a:lnTo>
                  <a:lnTo>
                    <a:pt x="575411" y="91236"/>
                  </a:lnTo>
                  <a:lnTo>
                    <a:pt x="552081" y="91236"/>
                  </a:lnTo>
                  <a:lnTo>
                    <a:pt x="548055" y="95262"/>
                  </a:lnTo>
                  <a:lnTo>
                    <a:pt x="548055" y="100190"/>
                  </a:lnTo>
                  <a:lnTo>
                    <a:pt x="548055" y="118592"/>
                  </a:lnTo>
                  <a:lnTo>
                    <a:pt x="552081" y="122593"/>
                  </a:lnTo>
                  <a:lnTo>
                    <a:pt x="575487" y="122593"/>
                  </a:lnTo>
                  <a:lnTo>
                    <a:pt x="579488" y="118567"/>
                  </a:lnTo>
                  <a:close/>
                </a:path>
                <a:path w="883920" h="153035">
                  <a:moveTo>
                    <a:pt x="640359" y="91236"/>
                  </a:moveTo>
                  <a:lnTo>
                    <a:pt x="640334" y="65608"/>
                  </a:lnTo>
                  <a:lnTo>
                    <a:pt x="635571" y="60807"/>
                  </a:lnTo>
                  <a:lnTo>
                    <a:pt x="609904" y="60807"/>
                  </a:lnTo>
                  <a:lnTo>
                    <a:pt x="608965" y="60807"/>
                  </a:lnTo>
                  <a:lnTo>
                    <a:pt x="583272" y="60807"/>
                  </a:lnTo>
                  <a:lnTo>
                    <a:pt x="578510" y="65608"/>
                  </a:lnTo>
                  <a:lnTo>
                    <a:pt x="578510" y="87414"/>
                  </a:lnTo>
                  <a:lnTo>
                    <a:pt x="583272" y="92163"/>
                  </a:lnTo>
                  <a:lnTo>
                    <a:pt x="608965" y="92163"/>
                  </a:lnTo>
                  <a:lnTo>
                    <a:pt x="608965" y="122593"/>
                  </a:lnTo>
                  <a:lnTo>
                    <a:pt x="640359" y="122593"/>
                  </a:lnTo>
                  <a:lnTo>
                    <a:pt x="640359" y="91236"/>
                  </a:lnTo>
                  <a:close/>
                </a:path>
                <a:path w="883920" h="153035">
                  <a:moveTo>
                    <a:pt x="701243" y="4762"/>
                  </a:moveTo>
                  <a:lnTo>
                    <a:pt x="696442" y="0"/>
                  </a:lnTo>
                  <a:lnTo>
                    <a:pt x="670788" y="0"/>
                  </a:lnTo>
                  <a:lnTo>
                    <a:pt x="669848" y="0"/>
                  </a:lnTo>
                  <a:lnTo>
                    <a:pt x="644182" y="0"/>
                  </a:lnTo>
                  <a:lnTo>
                    <a:pt x="639394" y="4762"/>
                  </a:lnTo>
                  <a:lnTo>
                    <a:pt x="639394" y="26568"/>
                  </a:lnTo>
                  <a:lnTo>
                    <a:pt x="644182" y="31356"/>
                  </a:lnTo>
                  <a:lnTo>
                    <a:pt x="669848" y="31356"/>
                  </a:lnTo>
                  <a:lnTo>
                    <a:pt x="670788" y="31356"/>
                  </a:lnTo>
                  <a:lnTo>
                    <a:pt x="701243" y="31356"/>
                  </a:lnTo>
                  <a:lnTo>
                    <a:pt x="701243" y="4762"/>
                  </a:lnTo>
                  <a:close/>
                </a:path>
                <a:path w="883920" h="153035">
                  <a:moveTo>
                    <a:pt x="823036" y="35179"/>
                  </a:moveTo>
                  <a:lnTo>
                    <a:pt x="818235" y="30416"/>
                  </a:lnTo>
                  <a:lnTo>
                    <a:pt x="792581" y="30416"/>
                  </a:lnTo>
                  <a:lnTo>
                    <a:pt x="792581" y="4762"/>
                  </a:lnTo>
                  <a:lnTo>
                    <a:pt x="787819" y="0"/>
                  </a:lnTo>
                  <a:lnTo>
                    <a:pt x="762127" y="0"/>
                  </a:lnTo>
                  <a:lnTo>
                    <a:pt x="761187" y="0"/>
                  </a:lnTo>
                  <a:lnTo>
                    <a:pt x="735520" y="0"/>
                  </a:lnTo>
                  <a:lnTo>
                    <a:pt x="730758" y="4762"/>
                  </a:lnTo>
                  <a:lnTo>
                    <a:pt x="730758" y="30391"/>
                  </a:lnTo>
                  <a:lnTo>
                    <a:pt x="730758" y="31356"/>
                  </a:lnTo>
                  <a:lnTo>
                    <a:pt x="730758" y="57480"/>
                  </a:lnTo>
                  <a:lnTo>
                    <a:pt x="727354" y="60807"/>
                  </a:lnTo>
                  <a:lnTo>
                    <a:pt x="705065" y="60807"/>
                  </a:lnTo>
                  <a:lnTo>
                    <a:pt x="700303" y="65608"/>
                  </a:lnTo>
                  <a:lnTo>
                    <a:pt x="700303" y="87871"/>
                  </a:lnTo>
                  <a:lnTo>
                    <a:pt x="696887" y="91236"/>
                  </a:lnTo>
                  <a:lnTo>
                    <a:pt x="674611" y="91236"/>
                  </a:lnTo>
                  <a:lnTo>
                    <a:pt x="669848" y="95986"/>
                  </a:lnTo>
                  <a:lnTo>
                    <a:pt x="669848" y="122593"/>
                  </a:lnTo>
                  <a:lnTo>
                    <a:pt x="700303" y="122593"/>
                  </a:lnTo>
                  <a:lnTo>
                    <a:pt x="701243" y="122593"/>
                  </a:lnTo>
                  <a:lnTo>
                    <a:pt x="726897" y="122593"/>
                  </a:lnTo>
                  <a:lnTo>
                    <a:pt x="731697" y="117792"/>
                  </a:lnTo>
                  <a:lnTo>
                    <a:pt x="731697" y="92163"/>
                  </a:lnTo>
                  <a:lnTo>
                    <a:pt x="761187" y="92163"/>
                  </a:lnTo>
                  <a:lnTo>
                    <a:pt x="761187" y="117792"/>
                  </a:lnTo>
                  <a:lnTo>
                    <a:pt x="765975" y="122593"/>
                  </a:lnTo>
                  <a:lnTo>
                    <a:pt x="787819" y="122593"/>
                  </a:lnTo>
                  <a:lnTo>
                    <a:pt x="792581" y="117792"/>
                  </a:lnTo>
                  <a:lnTo>
                    <a:pt x="792581" y="91236"/>
                  </a:lnTo>
                  <a:lnTo>
                    <a:pt x="792568" y="61747"/>
                  </a:lnTo>
                  <a:lnTo>
                    <a:pt x="823036" y="61747"/>
                  </a:lnTo>
                  <a:lnTo>
                    <a:pt x="823036" y="35179"/>
                  </a:lnTo>
                  <a:close/>
                </a:path>
                <a:path w="883920" h="153035">
                  <a:moveTo>
                    <a:pt x="883920" y="4762"/>
                  </a:moveTo>
                  <a:lnTo>
                    <a:pt x="879157" y="0"/>
                  </a:lnTo>
                  <a:lnTo>
                    <a:pt x="853490" y="0"/>
                  </a:lnTo>
                  <a:lnTo>
                    <a:pt x="852525" y="0"/>
                  </a:lnTo>
                  <a:lnTo>
                    <a:pt x="826858" y="0"/>
                  </a:lnTo>
                  <a:lnTo>
                    <a:pt x="822096" y="4762"/>
                  </a:lnTo>
                  <a:lnTo>
                    <a:pt x="822096" y="26568"/>
                  </a:lnTo>
                  <a:lnTo>
                    <a:pt x="826858" y="31356"/>
                  </a:lnTo>
                  <a:lnTo>
                    <a:pt x="852525" y="31356"/>
                  </a:lnTo>
                  <a:lnTo>
                    <a:pt x="852525" y="60807"/>
                  </a:lnTo>
                  <a:lnTo>
                    <a:pt x="826858" y="60807"/>
                  </a:lnTo>
                  <a:lnTo>
                    <a:pt x="822096" y="65608"/>
                  </a:lnTo>
                  <a:lnTo>
                    <a:pt x="822096" y="87414"/>
                  </a:lnTo>
                  <a:lnTo>
                    <a:pt x="826858" y="92163"/>
                  </a:lnTo>
                  <a:lnTo>
                    <a:pt x="852525" y="92163"/>
                  </a:lnTo>
                  <a:lnTo>
                    <a:pt x="853490" y="92163"/>
                  </a:lnTo>
                  <a:lnTo>
                    <a:pt x="879157" y="92163"/>
                  </a:lnTo>
                  <a:lnTo>
                    <a:pt x="883920" y="87414"/>
                  </a:lnTo>
                  <a:lnTo>
                    <a:pt x="883920" y="60807"/>
                  </a:lnTo>
                  <a:lnTo>
                    <a:pt x="883907" y="31356"/>
                  </a:lnTo>
                  <a:lnTo>
                    <a:pt x="883920" y="47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>
              <a:hlinkClick r:id="rId52"/>
            </p:cNvPr>
            <p:cNvSpPr/>
            <p:nvPr/>
          </p:nvSpPr>
          <p:spPr>
            <a:xfrm>
              <a:off x="10688459" y="4289310"/>
              <a:ext cx="883919" cy="183515"/>
            </a:xfrm>
            <a:custGeom>
              <a:avLst/>
              <a:gdLst/>
              <a:ahLst/>
              <a:cxnLst/>
              <a:rect l="l" t="t" r="r" b="b"/>
              <a:pathLst>
                <a:path w="883920" h="183514">
                  <a:moveTo>
                    <a:pt x="31381" y="30391"/>
                  </a:moveTo>
                  <a:lnTo>
                    <a:pt x="0" y="30391"/>
                  </a:lnTo>
                  <a:lnTo>
                    <a:pt x="0" y="56984"/>
                  </a:lnTo>
                  <a:lnTo>
                    <a:pt x="4775" y="61760"/>
                  </a:lnTo>
                  <a:lnTo>
                    <a:pt x="26606" y="61760"/>
                  </a:lnTo>
                  <a:lnTo>
                    <a:pt x="31381" y="56984"/>
                  </a:lnTo>
                  <a:lnTo>
                    <a:pt x="31381" y="30391"/>
                  </a:lnTo>
                  <a:close/>
                </a:path>
                <a:path w="883920" h="183514">
                  <a:moveTo>
                    <a:pt x="214071" y="35179"/>
                  </a:moveTo>
                  <a:lnTo>
                    <a:pt x="209296" y="30391"/>
                  </a:lnTo>
                  <a:lnTo>
                    <a:pt x="182689" y="30391"/>
                  </a:lnTo>
                  <a:lnTo>
                    <a:pt x="153174" y="30403"/>
                  </a:lnTo>
                  <a:lnTo>
                    <a:pt x="152234" y="30403"/>
                  </a:lnTo>
                  <a:lnTo>
                    <a:pt x="122732" y="30403"/>
                  </a:lnTo>
                  <a:lnTo>
                    <a:pt x="121793" y="30403"/>
                  </a:lnTo>
                  <a:lnTo>
                    <a:pt x="92278" y="30403"/>
                  </a:lnTo>
                  <a:lnTo>
                    <a:pt x="60896" y="30391"/>
                  </a:lnTo>
                  <a:lnTo>
                    <a:pt x="60896" y="56984"/>
                  </a:lnTo>
                  <a:lnTo>
                    <a:pt x="65671" y="61760"/>
                  </a:lnTo>
                  <a:lnTo>
                    <a:pt x="91338" y="61760"/>
                  </a:lnTo>
                  <a:lnTo>
                    <a:pt x="92278" y="61760"/>
                  </a:lnTo>
                  <a:lnTo>
                    <a:pt x="214071" y="61760"/>
                  </a:lnTo>
                  <a:lnTo>
                    <a:pt x="214071" y="35179"/>
                  </a:lnTo>
                  <a:close/>
                </a:path>
                <a:path w="883920" h="183514">
                  <a:moveTo>
                    <a:pt x="274980" y="64795"/>
                  </a:moveTo>
                  <a:lnTo>
                    <a:pt x="270954" y="60820"/>
                  </a:lnTo>
                  <a:lnTo>
                    <a:pt x="247599" y="60820"/>
                  </a:lnTo>
                  <a:lnTo>
                    <a:pt x="243573" y="64833"/>
                  </a:lnTo>
                  <a:lnTo>
                    <a:pt x="243573" y="69786"/>
                  </a:lnTo>
                  <a:lnTo>
                    <a:pt x="243573" y="88188"/>
                  </a:lnTo>
                  <a:lnTo>
                    <a:pt x="247599" y="92163"/>
                  </a:lnTo>
                  <a:lnTo>
                    <a:pt x="271018" y="92163"/>
                  </a:lnTo>
                  <a:lnTo>
                    <a:pt x="274980" y="88163"/>
                  </a:lnTo>
                  <a:lnTo>
                    <a:pt x="274980" y="64795"/>
                  </a:lnTo>
                  <a:close/>
                </a:path>
                <a:path w="883920" h="183514">
                  <a:moveTo>
                    <a:pt x="305435" y="57746"/>
                  </a:moveTo>
                  <a:lnTo>
                    <a:pt x="305409" y="34378"/>
                  </a:lnTo>
                  <a:lnTo>
                    <a:pt x="301409" y="30391"/>
                  </a:lnTo>
                  <a:lnTo>
                    <a:pt x="278041" y="30391"/>
                  </a:lnTo>
                  <a:lnTo>
                    <a:pt x="274015" y="34417"/>
                  </a:lnTo>
                  <a:lnTo>
                    <a:pt x="274015" y="39382"/>
                  </a:lnTo>
                  <a:lnTo>
                    <a:pt x="274015" y="57772"/>
                  </a:lnTo>
                  <a:lnTo>
                    <a:pt x="278041" y="61760"/>
                  </a:lnTo>
                  <a:lnTo>
                    <a:pt x="301472" y="61760"/>
                  </a:lnTo>
                  <a:lnTo>
                    <a:pt x="305435" y="57746"/>
                  </a:lnTo>
                  <a:close/>
                </a:path>
                <a:path w="883920" h="183514">
                  <a:moveTo>
                    <a:pt x="335902" y="88163"/>
                  </a:moveTo>
                  <a:lnTo>
                    <a:pt x="335864" y="64795"/>
                  </a:lnTo>
                  <a:lnTo>
                    <a:pt x="331825" y="60820"/>
                  </a:lnTo>
                  <a:lnTo>
                    <a:pt x="308495" y="60820"/>
                  </a:lnTo>
                  <a:lnTo>
                    <a:pt x="304469" y="64833"/>
                  </a:lnTo>
                  <a:lnTo>
                    <a:pt x="304469" y="69786"/>
                  </a:lnTo>
                  <a:lnTo>
                    <a:pt x="304469" y="88188"/>
                  </a:lnTo>
                  <a:lnTo>
                    <a:pt x="308495" y="92163"/>
                  </a:lnTo>
                  <a:lnTo>
                    <a:pt x="331901" y="92163"/>
                  </a:lnTo>
                  <a:lnTo>
                    <a:pt x="335902" y="88163"/>
                  </a:lnTo>
                  <a:close/>
                </a:path>
                <a:path w="883920" h="183514">
                  <a:moveTo>
                    <a:pt x="396748" y="126415"/>
                  </a:moveTo>
                  <a:lnTo>
                    <a:pt x="391972" y="121640"/>
                  </a:lnTo>
                  <a:lnTo>
                    <a:pt x="366318" y="121640"/>
                  </a:lnTo>
                  <a:lnTo>
                    <a:pt x="366318" y="95999"/>
                  </a:lnTo>
                  <a:lnTo>
                    <a:pt x="361518" y="91224"/>
                  </a:lnTo>
                  <a:lnTo>
                    <a:pt x="339686" y="91224"/>
                  </a:lnTo>
                  <a:lnTo>
                    <a:pt x="334924" y="95999"/>
                  </a:lnTo>
                  <a:lnTo>
                    <a:pt x="334924" y="118287"/>
                  </a:lnTo>
                  <a:lnTo>
                    <a:pt x="331520" y="121640"/>
                  </a:lnTo>
                  <a:lnTo>
                    <a:pt x="309270" y="121640"/>
                  </a:lnTo>
                  <a:lnTo>
                    <a:pt x="304469" y="126415"/>
                  </a:lnTo>
                  <a:lnTo>
                    <a:pt x="304469" y="148691"/>
                  </a:lnTo>
                  <a:lnTo>
                    <a:pt x="301091" y="152057"/>
                  </a:lnTo>
                  <a:lnTo>
                    <a:pt x="274980" y="152057"/>
                  </a:lnTo>
                  <a:lnTo>
                    <a:pt x="274015" y="152057"/>
                  </a:lnTo>
                  <a:lnTo>
                    <a:pt x="248361" y="152057"/>
                  </a:lnTo>
                  <a:lnTo>
                    <a:pt x="243573" y="156832"/>
                  </a:lnTo>
                  <a:lnTo>
                    <a:pt x="243573" y="183413"/>
                  </a:lnTo>
                  <a:lnTo>
                    <a:pt x="274015" y="183413"/>
                  </a:lnTo>
                  <a:lnTo>
                    <a:pt x="274980" y="183413"/>
                  </a:lnTo>
                  <a:lnTo>
                    <a:pt x="304469" y="183413"/>
                  </a:lnTo>
                  <a:lnTo>
                    <a:pt x="305396" y="183413"/>
                  </a:lnTo>
                  <a:lnTo>
                    <a:pt x="331101" y="183413"/>
                  </a:lnTo>
                  <a:lnTo>
                    <a:pt x="335864" y="178638"/>
                  </a:lnTo>
                  <a:lnTo>
                    <a:pt x="335864" y="152996"/>
                  </a:lnTo>
                  <a:lnTo>
                    <a:pt x="365379" y="152996"/>
                  </a:lnTo>
                  <a:lnTo>
                    <a:pt x="365379" y="178638"/>
                  </a:lnTo>
                  <a:lnTo>
                    <a:pt x="370141" y="183413"/>
                  </a:lnTo>
                  <a:lnTo>
                    <a:pt x="391972" y="183413"/>
                  </a:lnTo>
                  <a:lnTo>
                    <a:pt x="396748" y="178638"/>
                  </a:lnTo>
                  <a:lnTo>
                    <a:pt x="396748" y="152996"/>
                  </a:lnTo>
                  <a:lnTo>
                    <a:pt x="396748" y="152057"/>
                  </a:lnTo>
                  <a:lnTo>
                    <a:pt x="396748" y="126415"/>
                  </a:lnTo>
                  <a:close/>
                </a:path>
                <a:path w="883920" h="183514">
                  <a:moveTo>
                    <a:pt x="396773" y="88163"/>
                  </a:moveTo>
                  <a:lnTo>
                    <a:pt x="396748" y="64795"/>
                  </a:lnTo>
                  <a:lnTo>
                    <a:pt x="392747" y="60820"/>
                  </a:lnTo>
                  <a:lnTo>
                    <a:pt x="369379" y="60820"/>
                  </a:lnTo>
                  <a:lnTo>
                    <a:pt x="365379" y="64833"/>
                  </a:lnTo>
                  <a:lnTo>
                    <a:pt x="365379" y="69786"/>
                  </a:lnTo>
                  <a:lnTo>
                    <a:pt x="365379" y="88188"/>
                  </a:lnTo>
                  <a:lnTo>
                    <a:pt x="369379" y="92163"/>
                  </a:lnTo>
                  <a:lnTo>
                    <a:pt x="392811" y="92163"/>
                  </a:lnTo>
                  <a:lnTo>
                    <a:pt x="396773" y="88163"/>
                  </a:lnTo>
                  <a:close/>
                </a:path>
                <a:path w="883920" h="183514">
                  <a:moveTo>
                    <a:pt x="488111" y="156832"/>
                  </a:moveTo>
                  <a:lnTo>
                    <a:pt x="483311" y="152057"/>
                  </a:lnTo>
                  <a:lnTo>
                    <a:pt x="457644" y="152057"/>
                  </a:lnTo>
                  <a:lnTo>
                    <a:pt x="457644" y="122580"/>
                  </a:lnTo>
                  <a:lnTo>
                    <a:pt x="457644" y="121640"/>
                  </a:lnTo>
                  <a:lnTo>
                    <a:pt x="457644" y="92163"/>
                  </a:lnTo>
                  <a:lnTo>
                    <a:pt x="457644" y="91236"/>
                  </a:lnTo>
                  <a:lnTo>
                    <a:pt x="457644" y="61760"/>
                  </a:lnTo>
                  <a:lnTo>
                    <a:pt x="457657" y="35179"/>
                  </a:lnTo>
                  <a:lnTo>
                    <a:pt x="452894" y="30391"/>
                  </a:lnTo>
                  <a:lnTo>
                    <a:pt x="431063" y="30391"/>
                  </a:lnTo>
                  <a:lnTo>
                    <a:pt x="426262" y="35179"/>
                  </a:lnTo>
                  <a:lnTo>
                    <a:pt x="426262" y="60820"/>
                  </a:lnTo>
                  <a:lnTo>
                    <a:pt x="426262" y="61760"/>
                  </a:lnTo>
                  <a:lnTo>
                    <a:pt x="426262" y="87871"/>
                  </a:lnTo>
                  <a:lnTo>
                    <a:pt x="422897" y="91224"/>
                  </a:lnTo>
                  <a:lnTo>
                    <a:pt x="400596" y="91224"/>
                  </a:lnTo>
                  <a:lnTo>
                    <a:pt x="395808" y="95999"/>
                  </a:lnTo>
                  <a:lnTo>
                    <a:pt x="395808" y="117805"/>
                  </a:lnTo>
                  <a:lnTo>
                    <a:pt x="400596" y="122580"/>
                  </a:lnTo>
                  <a:lnTo>
                    <a:pt x="426262" y="122580"/>
                  </a:lnTo>
                  <a:lnTo>
                    <a:pt x="426262" y="152057"/>
                  </a:lnTo>
                  <a:lnTo>
                    <a:pt x="426262" y="152996"/>
                  </a:lnTo>
                  <a:lnTo>
                    <a:pt x="426262" y="183413"/>
                  </a:lnTo>
                  <a:lnTo>
                    <a:pt x="456717" y="183413"/>
                  </a:lnTo>
                  <a:lnTo>
                    <a:pt x="457644" y="183413"/>
                  </a:lnTo>
                  <a:lnTo>
                    <a:pt x="488111" y="183413"/>
                  </a:lnTo>
                  <a:lnTo>
                    <a:pt x="488111" y="156832"/>
                  </a:lnTo>
                  <a:close/>
                </a:path>
                <a:path w="883920" h="183514">
                  <a:moveTo>
                    <a:pt x="548995" y="4762"/>
                  </a:moveTo>
                  <a:lnTo>
                    <a:pt x="544233" y="0"/>
                  </a:lnTo>
                  <a:lnTo>
                    <a:pt x="517601" y="0"/>
                  </a:lnTo>
                  <a:lnTo>
                    <a:pt x="517601" y="31356"/>
                  </a:lnTo>
                  <a:lnTo>
                    <a:pt x="548995" y="31356"/>
                  </a:lnTo>
                  <a:lnTo>
                    <a:pt x="548995" y="4762"/>
                  </a:lnTo>
                  <a:close/>
                </a:path>
                <a:path w="883920" h="183514">
                  <a:moveTo>
                    <a:pt x="549021" y="88163"/>
                  </a:moveTo>
                  <a:lnTo>
                    <a:pt x="548995" y="64795"/>
                  </a:lnTo>
                  <a:lnTo>
                    <a:pt x="544995" y="60820"/>
                  </a:lnTo>
                  <a:lnTo>
                    <a:pt x="521627" y="60820"/>
                  </a:lnTo>
                  <a:lnTo>
                    <a:pt x="517601" y="64833"/>
                  </a:lnTo>
                  <a:lnTo>
                    <a:pt x="517601" y="69786"/>
                  </a:lnTo>
                  <a:lnTo>
                    <a:pt x="517601" y="88188"/>
                  </a:lnTo>
                  <a:lnTo>
                    <a:pt x="521627" y="92163"/>
                  </a:lnTo>
                  <a:lnTo>
                    <a:pt x="545033" y="92163"/>
                  </a:lnTo>
                  <a:lnTo>
                    <a:pt x="549021" y="88163"/>
                  </a:lnTo>
                  <a:close/>
                </a:path>
                <a:path w="883920" h="183514">
                  <a:moveTo>
                    <a:pt x="579488" y="57746"/>
                  </a:moveTo>
                  <a:lnTo>
                    <a:pt x="579450" y="34378"/>
                  </a:lnTo>
                  <a:lnTo>
                    <a:pt x="575411" y="30391"/>
                  </a:lnTo>
                  <a:lnTo>
                    <a:pt x="552081" y="30391"/>
                  </a:lnTo>
                  <a:lnTo>
                    <a:pt x="548055" y="34417"/>
                  </a:lnTo>
                  <a:lnTo>
                    <a:pt x="548055" y="39382"/>
                  </a:lnTo>
                  <a:lnTo>
                    <a:pt x="548055" y="57772"/>
                  </a:lnTo>
                  <a:lnTo>
                    <a:pt x="552081" y="61760"/>
                  </a:lnTo>
                  <a:lnTo>
                    <a:pt x="575487" y="61760"/>
                  </a:lnTo>
                  <a:lnTo>
                    <a:pt x="579488" y="57746"/>
                  </a:lnTo>
                  <a:close/>
                </a:path>
                <a:path w="883920" h="183514">
                  <a:moveTo>
                    <a:pt x="701281" y="118567"/>
                  </a:moveTo>
                  <a:lnTo>
                    <a:pt x="701243" y="95211"/>
                  </a:lnTo>
                  <a:lnTo>
                    <a:pt x="697204" y="91224"/>
                  </a:lnTo>
                  <a:lnTo>
                    <a:pt x="673874" y="91224"/>
                  </a:lnTo>
                  <a:lnTo>
                    <a:pt x="669848" y="95237"/>
                  </a:lnTo>
                  <a:lnTo>
                    <a:pt x="669848" y="100190"/>
                  </a:lnTo>
                  <a:lnTo>
                    <a:pt x="669848" y="118605"/>
                  </a:lnTo>
                  <a:lnTo>
                    <a:pt x="673874" y="122580"/>
                  </a:lnTo>
                  <a:lnTo>
                    <a:pt x="697280" y="122580"/>
                  </a:lnTo>
                  <a:lnTo>
                    <a:pt x="701281" y="118567"/>
                  </a:lnTo>
                  <a:close/>
                </a:path>
                <a:path w="883920" h="183514">
                  <a:moveTo>
                    <a:pt x="792581" y="65582"/>
                  </a:moveTo>
                  <a:lnTo>
                    <a:pt x="787819" y="60820"/>
                  </a:lnTo>
                  <a:lnTo>
                    <a:pt x="762152" y="60820"/>
                  </a:lnTo>
                  <a:lnTo>
                    <a:pt x="762152" y="30403"/>
                  </a:lnTo>
                  <a:lnTo>
                    <a:pt x="762127" y="4762"/>
                  </a:lnTo>
                  <a:lnTo>
                    <a:pt x="757364" y="0"/>
                  </a:lnTo>
                  <a:lnTo>
                    <a:pt x="735520" y="0"/>
                  </a:lnTo>
                  <a:lnTo>
                    <a:pt x="730758" y="4762"/>
                  </a:lnTo>
                  <a:lnTo>
                    <a:pt x="730758" y="27063"/>
                  </a:lnTo>
                  <a:lnTo>
                    <a:pt x="727329" y="30403"/>
                  </a:lnTo>
                  <a:lnTo>
                    <a:pt x="701230" y="30403"/>
                  </a:lnTo>
                  <a:lnTo>
                    <a:pt x="701230" y="12"/>
                  </a:lnTo>
                  <a:lnTo>
                    <a:pt x="669848" y="12"/>
                  </a:lnTo>
                  <a:lnTo>
                    <a:pt x="669848" y="27063"/>
                  </a:lnTo>
                  <a:lnTo>
                    <a:pt x="666457" y="30403"/>
                  </a:lnTo>
                  <a:lnTo>
                    <a:pt x="640359" y="30403"/>
                  </a:lnTo>
                  <a:lnTo>
                    <a:pt x="640359" y="12"/>
                  </a:lnTo>
                  <a:lnTo>
                    <a:pt x="609904" y="12"/>
                  </a:lnTo>
                  <a:lnTo>
                    <a:pt x="583272" y="0"/>
                  </a:lnTo>
                  <a:lnTo>
                    <a:pt x="578510" y="4762"/>
                  </a:lnTo>
                  <a:lnTo>
                    <a:pt x="578510" y="26568"/>
                  </a:lnTo>
                  <a:lnTo>
                    <a:pt x="583272" y="31356"/>
                  </a:lnTo>
                  <a:lnTo>
                    <a:pt x="608965" y="31356"/>
                  </a:lnTo>
                  <a:lnTo>
                    <a:pt x="608965" y="60820"/>
                  </a:lnTo>
                  <a:lnTo>
                    <a:pt x="608965" y="61760"/>
                  </a:lnTo>
                  <a:lnTo>
                    <a:pt x="608965" y="87884"/>
                  </a:lnTo>
                  <a:lnTo>
                    <a:pt x="605548" y="91236"/>
                  </a:lnTo>
                  <a:lnTo>
                    <a:pt x="579450" y="91236"/>
                  </a:lnTo>
                  <a:lnTo>
                    <a:pt x="552856" y="91224"/>
                  </a:lnTo>
                  <a:lnTo>
                    <a:pt x="548055" y="95999"/>
                  </a:lnTo>
                  <a:lnTo>
                    <a:pt x="548055" y="118275"/>
                  </a:lnTo>
                  <a:lnTo>
                    <a:pt x="544690" y="121640"/>
                  </a:lnTo>
                  <a:lnTo>
                    <a:pt x="522389" y="121640"/>
                  </a:lnTo>
                  <a:lnTo>
                    <a:pt x="517601" y="126415"/>
                  </a:lnTo>
                  <a:lnTo>
                    <a:pt x="517601" y="152057"/>
                  </a:lnTo>
                  <a:lnTo>
                    <a:pt x="517601" y="152996"/>
                  </a:lnTo>
                  <a:lnTo>
                    <a:pt x="517601" y="179108"/>
                  </a:lnTo>
                  <a:lnTo>
                    <a:pt x="513905" y="182778"/>
                  </a:lnTo>
                  <a:lnTo>
                    <a:pt x="508977" y="182778"/>
                  </a:lnTo>
                  <a:lnTo>
                    <a:pt x="508977" y="183413"/>
                  </a:lnTo>
                  <a:lnTo>
                    <a:pt x="579437" y="183413"/>
                  </a:lnTo>
                  <a:lnTo>
                    <a:pt x="579437" y="152996"/>
                  </a:lnTo>
                  <a:lnTo>
                    <a:pt x="608965" y="152996"/>
                  </a:lnTo>
                  <a:lnTo>
                    <a:pt x="608965" y="183413"/>
                  </a:lnTo>
                  <a:lnTo>
                    <a:pt x="640359" y="183413"/>
                  </a:lnTo>
                  <a:lnTo>
                    <a:pt x="640359" y="61760"/>
                  </a:lnTo>
                  <a:lnTo>
                    <a:pt x="669848" y="61760"/>
                  </a:lnTo>
                  <a:lnTo>
                    <a:pt x="670775" y="61760"/>
                  </a:lnTo>
                  <a:lnTo>
                    <a:pt x="700303" y="61760"/>
                  </a:lnTo>
                  <a:lnTo>
                    <a:pt x="701230" y="61760"/>
                  </a:lnTo>
                  <a:lnTo>
                    <a:pt x="730758" y="61760"/>
                  </a:lnTo>
                  <a:lnTo>
                    <a:pt x="730758" y="91236"/>
                  </a:lnTo>
                  <a:lnTo>
                    <a:pt x="730758" y="92163"/>
                  </a:lnTo>
                  <a:lnTo>
                    <a:pt x="730758" y="121640"/>
                  </a:lnTo>
                  <a:lnTo>
                    <a:pt x="730758" y="122580"/>
                  </a:lnTo>
                  <a:lnTo>
                    <a:pt x="730758" y="148704"/>
                  </a:lnTo>
                  <a:lnTo>
                    <a:pt x="727036" y="152361"/>
                  </a:lnTo>
                  <a:lnTo>
                    <a:pt x="722109" y="152361"/>
                  </a:lnTo>
                  <a:lnTo>
                    <a:pt x="722109" y="152996"/>
                  </a:lnTo>
                  <a:lnTo>
                    <a:pt x="730758" y="152996"/>
                  </a:lnTo>
                  <a:lnTo>
                    <a:pt x="731697" y="152996"/>
                  </a:lnTo>
                  <a:lnTo>
                    <a:pt x="761187" y="152996"/>
                  </a:lnTo>
                  <a:lnTo>
                    <a:pt x="762152" y="152996"/>
                  </a:lnTo>
                  <a:lnTo>
                    <a:pt x="792581" y="152996"/>
                  </a:lnTo>
                  <a:lnTo>
                    <a:pt x="792581" y="126415"/>
                  </a:lnTo>
                  <a:lnTo>
                    <a:pt x="787819" y="121640"/>
                  </a:lnTo>
                  <a:lnTo>
                    <a:pt x="762152" y="121640"/>
                  </a:lnTo>
                  <a:lnTo>
                    <a:pt x="762152" y="92163"/>
                  </a:lnTo>
                  <a:lnTo>
                    <a:pt x="792581" y="92163"/>
                  </a:lnTo>
                  <a:lnTo>
                    <a:pt x="792581" y="65582"/>
                  </a:lnTo>
                  <a:close/>
                </a:path>
                <a:path w="883920" h="183514">
                  <a:moveTo>
                    <a:pt x="823074" y="57746"/>
                  </a:moveTo>
                  <a:lnTo>
                    <a:pt x="823036" y="34378"/>
                  </a:lnTo>
                  <a:lnTo>
                    <a:pt x="818997" y="30391"/>
                  </a:lnTo>
                  <a:lnTo>
                    <a:pt x="795667" y="30391"/>
                  </a:lnTo>
                  <a:lnTo>
                    <a:pt x="791641" y="34417"/>
                  </a:lnTo>
                  <a:lnTo>
                    <a:pt x="791641" y="39382"/>
                  </a:lnTo>
                  <a:lnTo>
                    <a:pt x="791641" y="57772"/>
                  </a:lnTo>
                  <a:lnTo>
                    <a:pt x="795667" y="61760"/>
                  </a:lnTo>
                  <a:lnTo>
                    <a:pt x="819073" y="61760"/>
                  </a:lnTo>
                  <a:lnTo>
                    <a:pt x="823074" y="57746"/>
                  </a:lnTo>
                  <a:close/>
                </a:path>
                <a:path w="883920" h="183514">
                  <a:moveTo>
                    <a:pt x="883920" y="126415"/>
                  </a:moveTo>
                  <a:lnTo>
                    <a:pt x="879157" y="121640"/>
                  </a:lnTo>
                  <a:lnTo>
                    <a:pt x="857313" y="121640"/>
                  </a:lnTo>
                  <a:lnTo>
                    <a:pt x="852525" y="126415"/>
                  </a:lnTo>
                  <a:lnTo>
                    <a:pt x="852525" y="148691"/>
                  </a:lnTo>
                  <a:lnTo>
                    <a:pt x="848829" y="152361"/>
                  </a:lnTo>
                  <a:lnTo>
                    <a:pt x="843902" y="152361"/>
                  </a:lnTo>
                  <a:lnTo>
                    <a:pt x="843902" y="152996"/>
                  </a:lnTo>
                  <a:lnTo>
                    <a:pt x="852525" y="152996"/>
                  </a:lnTo>
                  <a:lnTo>
                    <a:pt x="853490" y="152996"/>
                  </a:lnTo>
                  <a:lnTo>
                    <a:pt x="883920" y="152996"/>
                  </a:lnTo>
                  <a:lnTo>
                    <a:pt x="883920" y="126415"/>
                  </a:lnTo>
                  <a:close/>
                </a:path>
                <a:path w="883920" h="183514">
                  <a:moveTo>
                    <a:pt x="883920" y="65582"/>
                  </a:moveTo>
                  <a:lnTo>
                    <a:pt x="879157" y="60820"/>
                  </a:lnTo>
                  <a:lnTo>
                    <a:pt x="853490" y="60820"/>
                  </a:lnTo>
                  <a:lnTo>
                    <a:pt x="852525" y="60820"/>
                  </a:lnTo>
                  <a:lnTo>
                    <a:pt x="826858" y="60820"/>
                  </a:lnTo>
                  <a:lnTo>
                    <a:pt x="822096" y="65582"/>
                  </a:lnTo>
                  <a:lnTo>
                    <a:pt x="822096" y="91224"/>
                  </a:lnTo>
                  <a:lnTo>
                    <a:pt x="822096" y="92163"/>
                  </a:lnTo>
                  <a:lnTo>
                    <a:pt x="822096" y="117805"/>
                  </a:lnTo>
                  <a:lnTo>
                    <a:pt x="826858" y="122580"/>
                  </a:lnTo>
                  <a:lnTo>
                    <a:pt x="848690" y="122580"/>
                  </a:lnTo>
                  <a:lnTo>
                    <a:pt x="853490" y="117805"/>
                  </a:lnTo>
                  <a:lnTo>
                    <a:pt x="853490" y="92163"/>
                  </a:lnTo>
                  <a:lnTo>
                    <a:pt x="883920" y="92163"/>
                  </a:lnTo>
                  <a:lnTo>
                    <a:pt x="883920" y="65582"/>
                  </a:lnTo>
                  <a:close/>
                </a:path>
                <a:path w="883920" h="183514">
                  <a:moveTo>
                    <a:pt x="883920" y="4762"/>
                  </a:moveTo>
                  <a:lnTo>
                    <a:pt x="879157" y="0"/>
                  </a:lnTo>
                  <a:lnTo>
                    <a:pt x="853490" y="0"/>
                  </a:lnTo>
                  <a:lnTo>
                    <a:pt x="852525" y="0"/>
                  </a:lnTo>
                  <a:lnTo>
                    <a:pt x="826858" y="0"/>
                  </a:lnTo>
                  <a:lnTo>
                    <a:pt x="822096" y="4762"/>
                  </a:lnTo>
                  <a:lnTo>
                    <a:pt x="822096" y="26568"/>
                  </a:lnTo>
                  <a:lnTo>
                    <a:pt x="826858" y="31356"/>
                  </a:lnTo>
                  <a:lnTo>
                    <a:pt x="852525" y="31356"/>
                  </a:lnTo>
                  <a:lnTo>
                    <a:pt x="853490" y="31356"/>
                  </a:lnTo>
                  <a:lnTo>
                    <a:pt x="883920" y="31356"/>
                  </a:lnTo>
                  <a:lnTo>
                    <a:pt x="883920" y="47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>
              <a:hlinkClick r:id="rId52"/>
            </p:cNvPr>
            <p:cNvSpPr/>
            <p:nvPr/>
          </p:nvSpPr>
          <p:spPr>
            <a:xfrm>
              <a:off x="10932033" y="4441367"/>
              <a:ext cx="640715" cy="153035"/>
            </a:xfrm>
            <a:custGeom>
              <a:avLst/>
              <a:gdLst/>
              <a:ahLst/>
              <a:cxnLst/>
              <a:rect l="l" t="t" r="r" b="b"/>
              <a:pathLst>
                <a:path w="640715" h="153035">
                  <a:moveTo>
                    <a:pt x="31407" y="60820"/>
                  </a:moveTo>
                  <a:lnTo>
                    <a:pt x="31394" y="30416"/>
                  </a:lnTo>
                  <a:lnTo>
                    <a:pt x="0" y="30416"/>
                  </a:lnTo>
                  <a:lnTo>
                    <a:pt x="0" y="60820"/>
                  </a:lnTo>
                  <a:lnTo>
                    <a:pt x="0" y="61760"/>
                  </a:lnTo>
                  <a:lnTo>
                    <a:pt x="0" y="87401"/>
                  </a:lnTo>
                  <a:lnTo>
                    <a:pt x="4787" y="92176"/>
                  </a:lnTo>
                  <a:lnTo>
                    <a:pt x="26606" y="92176"/>
                  </a:lnTo>
                  <a:lnTo>
                    <a:pt x="31407" y="87401"/>
                  </a:lnTo>
                  <a:lnTo>
                    <a:pt x="31407" y="60820"/>
                  </a:lnTo>
                  <a:close/>
                </a:path>
                <a:path w="640715" h="153035">
                  <a:moveTo>
                    <a:pt x="92329" y="118579"/>
                  </a:moveTo>
                  <a:lnTo>
                    <a:pt x="92290" y="95224"/>
                  </a:lnTo>
                  <a:lnTo>
                    <a:pt x="88252" y="91236"/>
                  </a:lnTo>
                  <a:lnTo>
                    <a:pt x="64922" y="91236"/>
                  </a:lnTo>
                  <a:lnTo>
                    <a:pt x="60896" y="95250"/>
                  </a:lnTo>
                  <a:lnTo>
                    <a:pt x="60896" y="100203"/>
                  </a:lnTo>
                  <a:lnTo>
                    <a:pt x="60896" y="118605"/>
                  </a:lnTo>
                  <a:lnTo>
                    <a:pt x="64922" y="122593"/>
                  </a:lnTo>
                  <a:lnTo>
                    <a:pt x="88328" y="122593"/>
                  </a:lnTo>
                  <a:lnTo>
                    <a:pt x="92329" y="118579"/>
                  </a:lnTo>
                  <a:close/>
                </a:path>
                <a:path w="640715" h="153035">
                  <a:moveTo>
                    <a:pt x="122783" y="88163"/>
                  </a:moveTo>
                  <a:lnTo>
                    <a:pt x="122745" y="64808"/>
                  </a:lnTo>
                  <a:lnTo>
                    <a:pt x="118719" y="60820"/>
                  </a:lnTo>
                  <a:lnTo>
                    <a:pt x="95351" y="60820"/>
                  </a:lnTo>
                  <a:lnTo>
                    <a:pt x="91351" y="64833"/>
                  </a:lnTo>
                  <a:lnTo>
                    <a:pt x="91351" y="69786"/>
                  </a:lnTo>
                  <a:lnTo>
                    <a:pt x="91351" y="88201"/>
                  </a:lnTo>
                  <a:lnTo>
                    <a:pt x="95351" y="92176"/>
                  </a:lnTo>
                  <a:lnTo>
                    <a:pt x="118783" y="92176"/>
                  </a:lnTo>
                  <a:lnTo>
                    <a:pt x="122783" y="88163"/>
                  </a:lnTo>
                  <a:close/>
                </a:path>
                <a:path w="640715" h="153035">
                  <a:moveTo>
                    <a:pt x="214083" y="60820"/>
                  </a:moveTo>
                  <a:lnTo>
                    <a:pt x="214071" y="30416"/>
                  </a:lnTo>
                  <a:lnTo>
                    <a:pt x="182689" y="30416"/>
                  </a:lnTo>
                  <a:lnTo>
                    <a:pt x="182689" y="60820"/>
                  </a:lnTo>
                  <a:lnTo>
                    <a:pt x="182689" y="61760"/>
                  </a:lnTo>
                  <a:lnTo>
                    <a:pt x="182689" y="87401"/>
                  </a:lnTo>
                  <a:lnTo>
                    <a:pt x="187490" y="92176"/>
                  </a:lnTo>
                  <a:lnTo>
                    <a:pt x="209321" y="92176"/>
                  </a:lnTo>
                  <a:lnTo>
                    <a:pt x="214083" y="87401"/>
                  </a:lnTo>
                  <a:lnTo>
                    <a:pt x="214083" y="60820"/>
                  </a:lnTo>
                  <a:close/>
                </a:path>
                <a:path w="640715" h="153035">
                  <a:moveTo>
                    <a:pt x="244538" y="126428"/>
                  </a:moveTo>
                  <a:lnTo>
                    <a:pt x="239737" y="121653"/>
                  </a:lnTo>
                  <a:lnTo>
                    <a:pt x="214071" y="121653"/>
                  </a:lnTo>
                  <a:lnTo>
                    <a:pt x="213144" y="121653"/>
                  </a:lnTo>
                  <a:lnTo>
                    <a:pt x="183629" y="121653"/>
                  </a:lnTo>
                  <a:lnTo>
                    <a:pt x="183629" y="96012"/>
                  </a:lnTo>
                  <a:lnTo>
                    <a:pt x="178866" y="91236"/>
                  </a:lnTo>
                  <a:lnTo>
                    <a:pt x="157022" y="91236"/>
                  </a:lnTo>
                  <a:lnTo>
                    <a:pt x="152234" y="96012"/>
                  </a:lnTo>
                  <a:lnTo>
                    <a:pt x="152234" y="118287"/>
                  </a:lnTo>
                  <a:lnTo>
                    <a:pt x="148844" y="121653"/>
                  </a:lnTo>
                  <a:lnTo>
                    <a:pt x="122745" y="121653"/>
                  </a:lnTo>
                  <a:lnTo>
                    <a:pt x="121805" y="121653"/>
                  </a:lnTo>
                  <a:lnTo>
                    <a:pt x="96113" y="121653"/>
                  </a:lnTo>
                  <a:lnTo>
                    <a:pt x="91351" y="126428"/>
                  </a:lnTo>
                  <a:lnTo>
                    <a:pt x="91351" y="148234"/>
                  </a:lnTo>
                  <a:lnTo>
                    <a:pt x="96113" y="153009"/>
                  </a:lnTo>
                  <a:lnTo>
                    <a:pt x="121805" y="153009"/>
                  </a:lnTo>
                  <a:lnTo>
                    <a:pt x="122745" y="153009"/>
                  </a:lnTo>
                  <a:lnTo>
                    <a:pt x="244538" y="153009"/>
                  </a:lnTo>
                  <a:lnTo>
                    <a:pt x="244538" y="126428"/>
                  </a:lnTo>
                  <a:close/>
                </a:path>
                <a:path w="640715" h="153035">
                  <a:moveTo>
                    <a:pt x="366369" y="148983"/>
                  </a:moveTo>
                  <a:lnTo>
                    <a:pt x="366331" y="125628"/>
                  </a:lnTo>
                  <a:lnTo>
                    <a:pt x="362305" y="121653"/>
                  </a:lnTo>
                  <a:lnTo>
                    <a:pt x="338937" y="121653"/>
                  </a:lnTo>
                  <a:lnTo>
                    <a:pt x="334937" y="125666"/>
                  </a:lnTo>
                  <a:lnTo>
                    <a:pt x="334937" y="130619"/>
                  </a:lnTo>
                  <a:lnTo>
                    <a:pt x="334937" y="149021"/>
                  </a:lnTo>
                  <a:lnTo>
                    <a:pt x="338937" y="153009"/>
                  </a:lnTo>
                  <a:lnTo>
                    <a:pt x="362369" y="153009"/>
                  </a:lnTo>
                  <a:lnTo>
                    <a:pt x="366369" y="148983"/>
                  </a:lnTo>
                  <a:close/>
                </a:path>
                <a:path w="640715" h="153035">
                  <a:moveTo>
                    <a:pt x="457708" y="148983"/>
                  </a:moveTo>
                  <a:lnTo>
                    <a:pt x="457669" y="125628"/>
                  </a:lnTo>
                  <a:lnTo>
                    <a:pt x="453631" y="121653"/>
                  </a:lnTo>
                  <a:lnTo>
                    <a:pt x="430301" y="121653"/>
                  </a:lnTo>
                  <a:lnTo>
                    <a:pt x="426275" y="125666"/>
                  </a:lnTo>
                  <a:lnTo>
                    <a:pt x="426275" y="130619"/>
                  </a:lnTo>
                  <a:lnTo>
                    <a:pt x="426275" y="149021"/>
                  </a:lnTo>
                  <a:lnTo>
                    <a:pt x="430301" y="153009"/>
                  </a:lnTo>
                  <a:lnTo>
                    <a:pt x="453707" y="153009"/>
                  </a:lnTo>
                  <a:lnTo>
                    <a:pt x="457708" y="148983"/>
                  </a:lnTo>
                  <a:close/>
                </a:path>
                <a:path w="640715" h="153035">
                  <a:moveTo>
                    <a:pt x="640346" y="0"/>
                  </a:moveTo>
                  <a:lnTo>
                    <a:pt x="640346" y="0"/>
                  </a:lnTo>
                  <a:lnTo>
                    <a:pt x="517613" y="0"/>
                  </a:lnTo>
                  <a:lnTo>
                    <a:pt x="517613" y="31356"/>
                  </a:lnTo>
                  <a:lnTo>
                    <a:pt x="517613" y="60820"/>
                  </a:lnTo>
                  <a:lnTo>
                    <a:pt x="488124" y="60820"/>
                  </a:lnTo>
                  <a:lnTo>
                    <a:pt x="488124" y="31356"/>
                  </a:lnTo>
                  <a:lnTo>
                    <a:pt x="517613" y="31356"/>
                  </a:lnTo>
                  <a:lnTo>
                    <a:pt x="517613" y="0"/>
                  </a:lnTo>
                  <a:lnTo>
                    <a:pt x="488124" y="0"/>
                  </a:lnTo>
                  <a:lnTo>
                    <a:pt x="487184" y="0"/>
                  </a:lnTo>
                  <a:lnTo>
                    <a:pt x="457657" y="0"/>
                  </a:lnTo>
                  <a:lnTo>
                    <a:pt x="456730" y="0"/>
                  </a:lnTo>
                  <a:lnTo>
                    <a:pt x="456730" y="31356"/>
                  </a:lnTo>
                  <a:lnTo>
                    <a:pt x="456730" y="60820"/>
                  </a:lnTo>
                  <a:lnTo>
                    <a:pt x="427202" y="60820"/>
                  </a:lnTo>
                  <a:lnTo>
                    <a:pt x="427202" y="31356"/>
                  </a:lnTo>
                  <a:lnTo>
                    <a:pt x="456730" y="31356"/>
                  </a:lnTo>
                  <a:lnTo>
                    <a:pt x="456730" y="0"/>
                  </a:lnTo>
                  <a:lnTo>
                    <a:pt x="365391" y="0"/>
                  </a:lnTo>
                  <a:lnTo>
                    <a:pt x="365391" y="30416"/>
                  </a:lnTo>
                  <a:lnTo>
                    <a:pt x="248361" y="30416"/>
                  </a:lnTo>
                  <a:lnTo>
                    <a:pt x="243598" y="35179"/>
                  </a:lnTo>
                  <a:lnTo>
                    <a:pt x="243598" y="60820"/>
                  </a:lnTo>
                  <a:lnTo>
                    <a:pt x="243598" y="61760"/>
                  </a:lnTo>
                  <a:lnTo>
                    <a:pt x="243598" y="87401"/>
                  </a:lnTo>
                  <a:lnTo>
                    <a:pt x="248361" y="92176"/>
                  </a:lnTo>
                  <a:lnTo>
                    <a:pt x="274027" y="92176"/>
                  </a:lnTo>
                  <a:lnTo>
                    <a:pt x="274027" y="117817"/>
                  </a:lnTo>
                  <a:lnTo>
                    <a:pt x="278815" y="122593"/>
                  </a:lnTo>
                  <a:lnTo>
                    <a:pt x="300659" y="122593"/>
                  </a:lnTo>
                  <a:lnTo>
                    <a:pt x="305422" y="117817"/>
                  </a:lnTo>
                  <a:lnTo>
                    <a:pt x="305422" y="91236"/>
                  </a:lnTo>
                  <a:lnTo>
                    <a:pt x="305409" y="61760"/>
                  </a:lnTo>
                  <a:lnTo>
                    <a:pt x="334937" y="61760"/>
                  </a:lnTo>
                  <a:lnTo>
                    <a:pt x="334937" y="87401"/>
                  </a:lnTo>
                  <a:lnTo>
                    <a:pt x="339699" y="92176"/>
                  </a:lnTo>
                  <a:lnTo>
                    <a:pt x="487184" y="92176"/>
                  </a:lnTo>
                  <a:lnTo>
                    <a:pt x="487184" y="121653"/>
                  </a:lnTo>
                  <a:lnTo>
                    <a:pt x="487184" y="122593"/>
                  </a:lnTo>
                  <a:lnTo>
                    <a:pt x="487184" y="148234"/>
                  </a:lnTo>
                  <a:lnTo>
                    <a:pt x="491947" y="153009"/>
                  </a:lnTo>
                  <a:lnTo>
                    <a:pt x="579462" y="153009"/>
                  </a:lnTo>
                  <a:lnTo>
                    <a:pt x="579462" y="126428"/>
                  </a:lnTo>
                  <a:lnTo>
                    <a:pt x="574662" y="121653"/>
                  </a:lnTo>
                  <a:lnTo>
                    <a:pt x="548995" y="121653"/>
                  </a:lnTo>
                  <a:lnTo>
                    <a:pt x="548068" y="121653"/>
                  </a:lnTo>
                  <a:lnTo>
                    <a:pt x="518579" y="121653"/>
                  </a:lnTo>
                  <a:lnTo>
                    <a:pt x="518579" y="92176"/>
                  </a:lnTo>
                  <a:lnTo>
                    <a:pt x="548068" y="92176"/>
                  </a:lnTo>
                  <a:lnTo>
                    <a:pt x="548995" y="92176"/>
                  </a:lnTo>
                  <a:lnTo>
                    <a:pt x="578523" y="92176"/>
                  </a:lnTo>
                  <a:lnTo>
                    <a:pt x="578523" y="117817"/>
                  </a:lnTo>
                  <a:lnTo>
                    <a:pt x="583285" y="122593"/>
                  </a:lnTo>
                  <a:lnTo>
                    <a:pt x="605116" y="122593"/>
                  </a:lnTo>
                  <a:lnTo>
                    <a:pt x="609917" y="117817"/>
                  </a:lnTo>
                  <a:lnTo>
                    <a:pt x="609917" y="92176"/>
                  </a:lnTo>
                  <a:lnTo>
                    <a:pt x="609917" y="91236"/>
                  </a:lnTo>
                  <a:lnTo>
                    <a:pt x="609917" y="65595"/>
                  </a:lnTo>
                  <a:lnTo>
                    <a:pt x="605116" y="60820"/>
                  </a:lnTo>
                  <a:lnTo>
                    <a:pt x="579462" y="60820"/>
                  </a:lnTo>
                  <a:lnTo>
                    <a:pt x="579462" y="31356"/>
                  </a:lnTo>
                  <a:lnTo>
                    <a:pt x="608952" y="31356"/>
                  </a:lnTo>
                  <a:lnTo>
                    <a:pt x="609917" y="31356"/>
                  </a:lnTo>
                  <a:lnTo>
                    <a:pt x="635584" y="31356"/>
                  </a:lnTo>
                  <a:lnTo>
                    <a:pt x="640346" y="26581"/>
                  </a:lnTo>
                  <a:lnTo>
                    <a:pt x="64034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>
              <a:hlinkClick r:id="rId52"/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0688459" y="3711459"/>
              <a:ext cx="219728" cy="219448"/>
            </a:xfrm>
            <a:prstGeom prst="rect">
              <a:avLst/>
            </a:prstGeom>
          </p:spPr>
        </p:pic>
        <p:pic>
          <p:nvPicPr>
            <p:cNvPr id="137" name="object 137">
              <a:hlinkClick r:id="rId52"/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1351393" y="3711459"/>
              <a:ext cx="219735" cy="219448"/>
            </a:xfrm>
            <a:prstGeom prst="rect">
              <a:avLst/>
            </a:prstGeom>
          </p:spPr>
        </p:pic>
        <p:pic>
          <p:nvPicPr>
            <p:cNvPr id="138" name="object 138">
              <a:hlinkClick r:id="rId52"/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688460" y="4373634"/>
              <a:ext cx="219728" cy="219476"/>
            </a:xfrm>
            <a:prstGeom prst="rect">
              <a:avLst/>
            </a:prstGeom>
          </p:spPr>
        </p:pic>
      </p:grpSp>
      <p:grpSp>
        <p:nvGrpSpPr>
          <p:cNvPr id="139" name="object 139"/>
          <p:cNvGrpSpPr/>
          <p:nvPr/>
        </p:nvGrpSpPr>
        <p:grpSpPr>
          <a:xfrm>
            <a:off x="10600844" y="1912557"/>
            <a:ext cx="1068705" cy="1068705"/>
            <a:chOff x="10600844" y="1912557"/>
            <a:chExt cx="1068705" cy="1068705"/>
          </a:xfrm>
        </p:grpSpPr>
        <p:sp>
          <p:nvSpPr>
            <p:cNvPr id="140" name="object 140"/>
            <p:cNvSpPr/>
            <p:nvPr/>
          </p:nvSpPr>
          <p:spPr>
            <a:xfrm>
              <a:off x="10600844" y="1912557"/>
              <a:ext cx="1068705" cy="1068705"/>
            </a:xfrm>
            <a:custGeom>
              <a:avLst/>
              <a:gdLst/>
              <a:ahLst/>
              <a:cxnLst/>
              <a:rect l="l" t="t" r="r" b="b"/>
              <a:pathLst>
                <a:path w="1068704" h="1068705">
                  <a:moveTo>
                    <a:pt x="917784" y="0"/>
                  </a:moveTo>
                  <a:lnTo>
                    <a:pt x="150298" y="0"/>
                  </a:lnTo>
                  <a:lnTo>
                    <a:pt x="102792" y="7662"/>
                  </a:lnTo>
                  <a:lnTo>
                    <a:pt x="61533" y="29001"/>
                  </a:lnTo>
                  <a:lnTo>
                    <a:pt x="28998" y="61542"/>
                  </a:lnTo>
                  <a:lnTo>
                    <a:pt x="7662" y="102811"/>
                  </a:lnTo>
                  <a:lnTo>
                    <a:pt x="0" y="150335"/>
                  </a:lnTo>
                  <a:lnTo>
                    <a:pt x="0" y="917971"/>
                  </a:lnTo>
                  <a:lnTo>
                    <a:pt x="7662" y="965487"/>
                  </a:lnTo>
                  <a:lnTo>
                    <a:pt x="28999" y="1006753"/>
                  </a:lnTo>
                  <a:lnTo>
                    <a:pt x="61534" y="1039296"/>
                  </a:lnTo>
                  <a:lnTo>
                    <a:pt x="102792" y="1060637"/>
                  </a:lnTo>
                  <a:lnTo>
                    <a:pt x="150299" y="1068301"/>
                  </a:lnTo>
                  <a:lnTo>
                    <a:pt x="917785" y="1068301"/>
                  </a:lnTo>
                  <a:lnTo>
                    <a:pt x="965285" y="1060637"/>
                  </a:lnTo>
                  <a:lnTo>
                    <a:pt x="1006544" y="1039296"/>
                  </a:lnTo>
                  <a:lnTo>
                    <a:pt x="1039083" y="1006754"/>
                  </a:lnTo>
                  <a:lnTo>
                    <a:pt x="1060424" y="965487"/>
                  </a:lnTo>
                  <a:lnTo>
                    <a:pt x="1068088" y="917972"/>
                  </a:lnTo>
                  <a:lnTo>
                    <a:pt x="1068088" y="150335"/>
                  </a:lnTo>
                  <a:lnTo>
                    <a:pt x="1060423" y="102811"/>
                  </a:lnTo>
                  <a:lnTo>
                    <a:pt x="1039082" y="61542"/>
                  </a:lnTo>
                  <a:lnTo>
                    <a:pt x="1006543" y="29001"/>
                  </a:lnTo>
                  <a:lnTo>
                    <a:pt x="965285" y="7662"/>
                  </a:lnTo>
                  <a:lnTo>
                    <a:pt x="91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10932033" y="2000198"/>
              <a:ext cx="396875" cy="184150"/>
            </a:xfrm>
            <a:custGeom>
              <a:avLst/>
              <a:gdLst/>
              <a:ahLst/>
              <a:cxnLst/>
              <a:rect l="l" t="t" r="r" b="b"/>
              <a:pathLst>
                <a:path w="396875" h="184150">
                  <a:moveTo>
                    <a:pt x="31407" y="157048"/>
                  </a:moveTo>
                  <a:lnTo>
                    <a:pt x="26606" y="152247"/>
                  </a:lnTo>
                  <a:lnTo>
                    <a:pt x="4787" y="152247"/>
                  </a:lnTo>
                  <a:lnTo>
                    <a:pt x="0" y="157048"/>
                  </a:lnTo>
                  <a:lnTo>
                    <a:pt x="0" y="183654"/>
                  </a:lnTo>
                  <a:lnTo>
                    <a:pt x="31407" y="183654"/>
                  </a:lnTo>
                  <a:lnTo>
                    <a:pt x="31407" y="157048"/>
                  </a:lnTo>
                  <a:close/>
                </a:path>
                <a:path w="396875" h="184150">
                  <a:moveTo>
                    <a:pt x="61836" y="35229"/>
                  </a:moveTo>
                  <a:lnTo>
                    <a:pt x="57073" y="30429"/>
                  </a:lnTo>
                  <a:lnTo>
                    <a:pt x="31407" y="30429"/>
                  </a:lnTo>
                  <a:lnTo>
                    <a:pt x="31407" y="4762"/>
                  </a:lnTo>
                  <a:lnTo>
                    <a:pt x="26606" y="0"/>
                  </a:lnTo>
                  <a:lnTo>
                    <a:pt x="4787" y="0"/>
                  </a:lnTo>
                  <a:lnTo>
                    <a:pt x="0" y="4762"/>
                  </a:lnTo>
                  <a:lnTo>
                    <a:pt x="0" y="30429"/>
                  </a:lnTo>
                  <a:lnTo>
                    <a:pt x="0" y="31407"/>
                  </a:lnTo>
                  <a:lnTo>
                    <a:pt x="0" y="60896"/>
                  </a:lnTo>
                  <a:lnTo>
                    <a:pt x="0" y="61836"/>
                  </a:lnTo>
                  <a:lnTo>
                    <a:pt x="0" y="87528"/>
                  </a:lnTo>
                  <a:lnTo>
                    <a:pt x="4787" y="92290"/>
                  </a:lnTo>
                  <a:lnTo>
                    <a:pt x="26606" y="92290"/>
                  </a:lnTo>
                  <a:lnTo>
                    <a:pt x="31407" y="87528"/>
                  </a:lnTo>
                  <a:lnTo>
                    <a:pt x="31407" y="61836"/>
                  </a:lnTo>
                  <a:lnTo>
                    <a:pt x="61836" y="61836"/>
                  </a:lnTo>
                  <a:lnTo>
                    <a:pt x="61836" y="35229"/>
                  </a:lnTo>
                  <a:close/>
                </a:path>
                <a:path w="396875" h="184150">
                  <a:moveTo>
                    <a:pt x="92290" y="157048"/>
                  </a:moveTo>
                  <a:lnTo>
                    <a:pt x="87528" y="152247"/>
                  </a:lnTo>
                  <a:lnTo>
                    <a:pt x="65697" y="152247"/>
                  </a:lnTo>
                  <a:lnTo>
                    <a:pt x="60896" y="157048"/>
                  </a:lnTo>
                  <a:lnTo>
                    <a:pt x="60896" y="183654"/>
                  </a:lnTo>
                  <a:lnTo>
                    <a:pt x="92290" y="183654"/>
                  </a:lnTo>
                  <a:lnTo>
                    <a:pt x="92290" y="157048"/>
                  </a:lnTo>
                  <a:close/>
                </a:path>
                <a:path w="396875" h="184150">
                  <a:moveTo>
                    <a:pt x="244538" y="96113"/>
                  </a:moveTo>
                  <a:lnTo>
                    <a:pt x="239737" y="91351"/>
                  </a:lnTo>
                  <a:lnTo>
                    <a:pt x="214071" y="91351"/>
                  </a:lnTo>
                  <a:lnTo>
                    <a:pt x="214071" y="61836"/>
                  </a:lnTo>
                  <a:lnTo>
                    <a:pt x="214071" y="60896"/>
                  </a:lnTo>
                  <a:lnTo>
                    <a:pt x="214071" y="31407"/>
                  </a:lnTo>
                  <a:lnTo>
                    <a:pt x="214083" y="4762"/>
                  </a:lnTo>
                  <a:lnTo>
                    <a:pt x="209321" y="0"/>
                  </a:lnTo>
                  <a:lnTo>
                    <a:pt x="183616" y="0"/>
                  </a:lnTo>
                  <a:lnTo>
                    <a:pt x="182689" y="0"/>
                  </a:lnTo>
                  <a:lnTo>
                    <a:pt x="153174" y="0"/>
                  </a:lnTo>
                  <a:lnTo>
                    <a:pt x="152234" y="0"/>
                  </a:lnTo>
                  <a:lnTo>
                    <a:pt x="126568" y="0"/>
                  </a:lnTo>
                  <a:lnTo>
                    <a:pt x="121805" y="4762"/>
                  </a:lnTo>
                  <a:lnTo>
                    <a:pt x="121805" y="30429"/>
                  </a:lnTo>
                  <a:lnTo>
                    <a:pt x="121805" y="31407"/>
                  </a:lnTo>
                  <a:lnTo>
                    <a:pt x="121805" y="57061"/>
                  </a:lnTo>
                  <a:lnTo>
                    <a:pt x="126568" y="61836"/>
                  </a:lnTo>
                  <a:lnTo>
                    <a:pt x="148399" y="61836"/>
                  </a:lnTo>
                  <a:lnTo>
                    <a:pt x="153174" y="57061"/>
                  </a:lnTo>
                  <a:lnTo>
                    <a:pt x="153174" y="31407"/>
                  </a:lnTo>
                  <a:lnTo>
                    <a:pt x="182689" y="31407"/>
                  </a:lnTo>
                  <a:lnTo>
                    <a:pt x="182689" y="60896"/>
                  </a:lnTo>
                  <a:lnTo>
                    <a:pt x="157022" y="60896"/>
                  </a:lnTo>
                  <a:lnTo>
                    <a:pt x="152234" y="65697"/>
                  </a:lnTo>
                  <a:lnTo>
                    <a:pt x="152234" y="87972"/>
                  </a:lnTo>
                  <a:lnTo>
                    <a:pt x="148844" y="91363"/>
                  </a:lnTo>
                  <a:lnTo>
                    <a:pt x="122745" y="91363"/>
                  </a:lnTo>
                  <a:lnTo>
                    <a:pt x="122745" y="65697"/>
                  </a:lnTo>
                  <a:lnTo>
                    <a:pt x="117944" y="60896"/>
                  </a:lnTo>
                  <a:lnTo>
                    <a:pt x="92290" y="60896"/>
                  </a:lnTo>
                  <a:lnTo>
                    <a:pt x="91351" y="60896"/>
                  </a:lnTo>
                  <a:lnTo>
                    <a:pt x="65697" y="60896"/>
                  </a:lnTo>
                  <a:lnTo>
                    <a:pt x="60896" y="65697"/>
                  </a:lnTo>
                  <a:lnTo>
                    <a:pt x="60896" y="87985"/>
                  </a:lnTo>
                  <a:lnTo>
                    <a:pt x="57531" y="91351"/>
                  </a:lnTo>
                  <a:lnTo>
                    <a:pt x="35229" y="91351"/>
                  </a:lnTo>
                  <a:lnTo>
                    <a:pt x="30441" y="96113"/>
                  </a:lnTo>
                  <a:lnTo>
                    <a:pt x="30441" y="121818"/>
                  </a:lnTo>
                  <a:lnTo>
                    <a:pt x="30441" y="122758"/>
                  </a:lnTo>
                  <a:lnTo>
                    <a:pt x="30441" y="148424"/>
                  </a:lnTo>
                  <a:lnTo>
                    <a:pt x="35229" y="153225"/>
                  </a:lnTo>
                  <a:lnTo>
                    <a:pt x="57073" y="153225"/>
                  </a:lnTo>
                  <a:lnTo>
                    <a:pt x="61836" y="148424"/>
                  </a:lnTo>
                  <a:lnTo>
                    <a:pt x="61836" y="122758"/>
                  </a:lnTo>
                  <a:lnTo>
                    <a:pt x="91351" y="122758"/>
                  </a:lnTo>
                  <a:lnTo>
                    <a:pt x="91351" y="148424"/>
                  </a:lnTo>
                  <a:lnTo>
                    <a:pt x="96113" y="153225"/>
                  </a:lnTo>
                  <a:lnTo>
                    <a:pt x="121805" y="153225"/>
                  </a:lnTo>
                  <a:lnTo>
                    <a:pt x="121805" y="183654"/>
                  </a:lnTo>
                  <a:lnTo>
                    <a:pt x="153200" y="183654"/>
                  </a:lnTo>
                  <a:lnTo>
                    <a:pt x="153200" y="153225"/>
                  </a:lnTo>
                  <a:lnTo>
                    <a:pt x="182689" y="153225"/>
                  </a:lnTo>
                  <a:lnTo>
                    <a:pt x="183616" y="153225"/>
                  </a:lnTo>
                  <a:lnTo>
                    <a:pt x="209321" y="153225"/>
                  </a:lnTo>
                  <a:lnTo>
                    <a:pt x="214083" y="148424"/>
                  </a:lnTo>
                  <a:lnTo>
                    <a:pt x="214083" y="122758"/>
                  </a:lnTo>
                  <a:lnTo>
                    <a:pt x="244538" y="122758"/>
                  </a:lnTo>
                  <a:lnTo>
                    <a:pt x="244538" y="96113"/>
                  </a:lnTo>
                  <a:close/>
                </a:path>
                <a:path w="396875" h="184150">
                  <a:moveTo>
                    <a:pt x="274993" y="152260"/>
                  </a:moveTo>
                  <a:lnTo>
                    <a:pt x="274967" y="126580"/>
                  </a:lnTo>
                  <a:lnTo>
                    <a:pt x="270192" y="121818"/>
                  </a:lnTo>
                  <a:lnTo>
                    <a:pt x="248361" y="121818"/>
                  </a:lnTo>
                  <a:lnTo>
                    <a:pt x="243598" y="126580"/>
                  </a:lnTo>
                  <a:lnTo>
                    <a:pt x="243598" y="148920"/>
                  </a:lnTo>
                  <a:lnTo>
                    <a:pt x="240195" y="152247"/>
                  </a:lnTo>
                  <a:lnTo>
                    <a:pt x="217906" y="152247"/>
                  </a:lnTo>
                  <a:lnTo>
                    <a:pt x="213144" y="157048"/>
                  </a:lnTo>
                  <a:lnTo>
                    <a:pt x="213144" y="178892"/>
                  </a:lnTo>
                  <a:lnTo>
                    <a:pt x="217906" y="183654"/>
                  </a:lnTo>
                  <a:lnTo>
                    <a:pt x="243598" y="183654"/>
                  </a:lnTo>
                  <a:lnTo>
                    <a:pt x="244538" y="183654"/>
                  </a:lnTo>
                  <a:lnTo>
                    <a:pt x="274993" y="183654"/>
                  </a:lnTo>
                  <a:lnTo>
                    <a:pt x="274993" y="152260"/>
                  </a:lnTo>
                  <a:close/>
                </a:path>
                <a:path w="396875" h="184150">
                  <a:moveTo>
                    <a:pt x="274993" y="88265"/>
                  </a:moveTo>
                  <a:lnTo>
                    <a:pt x="274967" y="64897"/>
                  </a:lnTo>
                  <a:lnTo>
                    <a:pt x="270967" y="60896"/>
                  </a:lnTo>
                  <a:lnTo>
                    <a:pt x="247599" y="60896"/>
                  </a:lnTo>
                  <a:lnTo>
                    <a:pt x="243598" y="64922"/>
                  </a:lnTo>
                  <a:lnTo>
                    <a:pt x="243598" y="69862"/>
                  </a:lnTo>
                  <a:lnTo>
                    <a:pt x="243598" y="88290"/>
                  </a:lnTo>
                  <a:lnTo>
                    <a:pt x="247599" y="92290"/>
                  </a:lnTo>
                  <a:lnTo>
                    <a:pt x="271030" y="92290"/>
                  </a:lnTo>
                  <a:lnTo>
                    <a:pt x="274993" y="88265"/>
                  </a:lnTo>
                  <a:close/>
                </a:path>
                <a:path w="396875" h="184150">
                  <a:moveTo>
                    <a:pt x="305447" y="118719"/>
                  </a:moveTo>
                  <a:lnTo>
                    <a:pt x="305422" y="95351"/>
                  </a:lnTo>
                  <a:lnTo>
                    <a:pt x="301421" y="91351"/>
                  </a:lnTo>
                  <a:lnTo>
                    <a:pt x="278053" y="91351"/>
                  </a:lnTo>
                  <a:lnTo>
                    <a:pt x="274027" y="95389"/>
                  </a:lnTo>
                  <a:lnTo>
                    <a:pt x="274027" y="100330"/>
                  </a:lnTo>
                  <a:lnTo>
                    <a:pt x="274027" y="118757"/>
                  </a:lnTo>
                  <a:lnTo>
                    <a:pt x="278053" y="122758"/>
                  </a:lnTo>
                  <a:lnTo>
                    <a:pt x="301459" y="122758"/>
                  </a:lnTo>
                  <a:lnTo>
                    <a:pt x="305447" y="118719"/>
                  </a:lnTo>
                  <a:close/>
                </a:path>
                <a:path w="396875" h="184150">
                  <a:moveTo>
                    <a:pt x="396760" y="65697"/>
                  </a:moveTo>
                  <a:lnTo>
                    <a:pt x="391998" y="60896"/>
                  </a:lnTo>
                  <a:lnTo>
                    <a:pt x="366331" y="60896"/>
                  </a:lnTo>
                  <a:lnTo>
                    <a:pt x="366331" y="35229"/>
                  </a:lnTo>
                  <a:lnTo>
                    <a:pt x="361530" y="30429"/>
                  </a:lnTo>
                  <a:lnTo>
                    <a:pt x="335876" y="30429"/>
                  </a:lnTo>
                  <a:lnTo>
                    <a:pt x="335876" y="4762"/>
                  </a:lnTo>
                  <a:lnTo>
                    <a:pt x="331076" y="0"/>
                  </a:lnTo>
                  <a:lnTo>
                    <a:pt x="309283" y="0"/>
                  </a:lnTo>
                  <a:lnTo>
                    <a:pt x="304482" y="4762"/>
                  </a:lnTo>
                  <a:lnTo>
                    <a:pt x="304482" y="27089"/>
                  </a:lnTo>
                  <a:lnTo>
                    <a:pt x="301142" y="30429"/>
                  </a:lnTo>
                  <a:lnTo>
                    <a:pt x="278815" y="30429"/>
                  </a:lnTo>
                  <a:lnTo>
                    <a:pt x="274027" y="35229"/>
                  </a:lnTo>
                  <a:lnTo>
                    <a:pt x="274027" y="57061"/>
                  </a:lnTo>
                  <a:lnTo>
                    <a:pt x="278815" y="61836"/>
                  </a:lnTo>
                  <a:lnTo>
                    <a:pt x="304482" y="61836"/>
                  </a:lnTo>
                  <a:lnTo>
                    <a:pt x="305422" y="61836"/>
                  </a:lnTo>
                  <a:lnTo>
                    <a:pt x="334937" y="61836"/>
                  </a:lnTo>
                  <a:lnTo>
                    <a:pt x="334937" y="91363"/>
                  </a:lnTo>
                  <a:lnTo>
                    <a:pt x="334937" y="92290"/>
                  </a:lnTo>
                  <a:lnTo>
                    <a:pt x="334937" y="118452"/>
                  </a:lnTo>
                  <a:lnTo>
                    <a:pt x="331533" y="121818"/>
                  </a:lnTo>
                  <a:lnTo>
                    <a:pt x="309283" y="121818"/>
                  </a:lnTo>
                  <a:lnTo>
                    <a:pt x="304482" y="126580"/>
                  </a:lnTo>
                  <a:lnTo>
                    <a:pt x="304482" y="152260"/>
                  </a:lnTo>
                  <a:lnTo>
                    <a:pt x="304482" y="153225"/>
                  </a:lnTo>
                  <a:lnTo>
                    <a:pt x="304482" y="183654"/>
                  </a:lnTo>
                  <a:lnTo>
                    <a:pt x="335864" y="183654"/>
                  </a:lnTo>
                  <a:lnTo>
                    <a:pt x="335864" y="153225"/>
                  </a:lnTo>
                  <a:lnTo>
                    <a:pt x="365391" y="153225"/>
                  </a:lnTo>
                  <a:lnTo>
                    <a:pt x="366331" y="153225"/>
                  </a:lnTo>
                  <a:lnTo>
                    <a:pt x="396760" y="153225"/>
                  </a:lnTo>
                  <a:lnTo>
                    <a:pt x="396760" y="126580"/>
                  </a:lnTo>
                  <a:lnTo>
                    <a:pt x="391998" y="121818"/>
                  </a:lnTo>
                  <a:lnTo>
                    <a:pt x="366331" y="121818"/>
                  </a:lnTo>
                  <a:lnTo>
                    <a:pt x="366331" y="92290"/>
                  </a:lnTo>
                  <a:lnTo>
                    <a:pt x="396760" y="92290"/>
                  </a:lnTo>
                  <a:lnTo>
                    <a:pt x="396760" y="65697"/>
                  </a:lnTo>
                  <a:close/>
                </a:path>
                <a:path w="396875" h="184150">
                  <a:moveTo>
                    <a:pt x="396786" y="27368"/>
                  </a:moveTo>
                  <a:lnTo>
                    <a:pt x="396760" y="3962"/>
                  </a:lnTo>
                  <a:lnTo>
                    <a:pt x="392760" y="0"/>
                  </a:lnTo>
                  <a:lnTo>
                    <a:pt x="369392" y="0"/>
                  </a:lnTo>
                  <a:lnTo>
                    <a:pt x="365391" y="4000"/>
                  </a:lnTo>
                  <a:lnTo>
                    <a:pt x="365391" y="8966"/>
                  </a:lnTo>
                  <a:lnTo>
                    <a:pt x="365391" y="27406"/>
                  </a:lnTo>
                  <a:lnTo>
                    <a:pt x="369392" y="31407"/>
                  </a:lnTo>
                  <a:lnTo>
                    <a:pt x="392823" y="31407"/>
                  </a:lnTo>
                  <a:lnTo>
                    <a:pt x="396786" y="273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10932042" y="2198605"/>
              <a:ext cx="396875" cy="0"/>
            </a:xfrm>
            <a:custGeom>
              <a:avLst/>
              <a:gdLst/>
              <a:ahLst/>
              <a:cxnLst/>
              <a:rect l="l" t="t" r="r" b="b"/>
              <a:pathLst>
                <a:path w="396875">
                  <a:moveTo>
                    <a:pt x="0" y="0"/>
                  </a:moveTo>
                  <a:lnTo>
                    <a:pt x="396751" y="0"/>
                  </a:lnTo>
                </a:path>
              </a:pathLst>
            </a:custGeom>
            <a:ln w="31402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10688459" y="2213368"/>
              <a:ext cx="883919" cy="153670"/>
            </a:xfrm>
            <a:custGeom>
              <a:avLst/>
              <a:gdLst/>
              <a:ahLst/>
              <a:cxnLst/>
              <a:rect l="l" t="t" r="r" b="b"/>
              <a:pathLst>
                <a:path w="883920" h="153669">
                  <a:moveTo>
                    <a:pt x="92278" y="96164"/>
                  </a:moveTo>
                  <a:lnTo>
                    <a:pt x="87503" y="91363"/>
                  </a:lnTo>
                  <a:lnTo>
                    <a:pt x="61836" y="91363"/>
                  </a:lnTo>
                  <a:lnTo>
                    <a:pt x="61836" y="65697"/>
                  </a:lnTo>
                  <a:lnTo>
                    <a:pt x="57061" y="60896"/>
                  </a:lnTo>
                  <a:lnTo>
                    <a:pt x="35217" y="60896"/>
                  </a:lnTo>
                  <a:lnTo>
                    <a:pt x="30441" y="65697"/>
                  </a:lnTo>
                  <a:lnTo>
                    <a:pt x="30441" y="87998"/>
                  </a:lnTo>
                  <a:lnTo>
                    <a:pt x="27038" y="91363"/>
                  </a:lnTo>
                  <a:lnTo>
                    <a:pt x="4775" y="91363"/>
                  </a:lnTo>
                  <a:lnTo>
                    <a:pt x="0" y="96164"/>
                  </a:lnTo>
                  <a:lnTo>
                    <a:pt x="0" y="121831"/>
                  </a:lnTo>
                  <a:lnTo>
                    <a:pt x="0" y="122758"/>
                  </a:lnTo>
                  <a:lnTo>
                    <a:pt x="0" y="153225"/>
                  </a:lnTo>
                  <a:lnTo>
                    <a:pt x="31381" y="153225"/>
                  </a:lnTo>
                  <a:lnTo>
                    <a:pt x="31381" y="122758"/>
                  </a:lnTo>
                  <a:lnTo>
                    <a:pt x="60896" y="122758"/>
                  </a:lnTo>
                  <a:lnTo>
                    <a:pt x="60896" y="148424"/>
                  </a:lnTo>
                  <a:lnTo>
                    <a:pt x="65671" y="153225"/>
                  </a:lnTo>
                  <a:lnTo>
                    <a:pt x="87503" y="153225"/>
                  </a:lnTo>
                  <a:lnTo>
                    <a:pt x="92278" y="148424"/>
                  </a:lnTo>
                  <a:lnTo>
                    <a:pt x="92278" y="122758"/>
                  </a:lnTo>
                  <a:lnTo>
                    <a:pt x="92278" y="121831"/>
                  </a:lnTo>
                  <a:lnTo>
                    <a:pt x="92278" y="96164"/>
                  </a:lnTo>
                  <a:close/>
                </a:path>
                <a:path w="883920" h="153669">
                  <a:moveTo>
                    <a:pt x="214109" y="57835"/>
                  </a:moveTo>
                  <a:lnTo>
                    <a:pt x="214071" y="34429"/>
                  </a:lnTo>
                  <a:lnTo>
                    <a:pt x="210058" y="30467"/>
                  </a:lnTo>
                  <a:lnTo>
                    <a:pt x="186702" y="30467"/>
                  </a:lnTo>
                  <a:lnTo>
                    <a:pt x="182689" y="34467"/>
                  </a:lnTo>
                  <a:lnTo>
                    <a:pt x="182689" y="39446"/>
                  </a:lnTo>
                  <a:lnTo>
                    <a:pt x="182689" y="57873"/>
                  </a:lnTo>
                  <a:lnTo>
                    <a:pt x="186702" y="61836"/>
                  </a:lnTo>
                  <a:lnTo>
                    <a:pt x="210121" y="61836"/>
                  </a:lnTo>
                  <a:lnTo>
                    <a:pt x="214109" y="57835"/>
                  </a:lnTo>
                  <a:close/>
                </a:path>
                <a:path w="883920" h="153669">
                  <a:moveTo>
                    <a:pt x="274980" y="30467"/>
                  </a:moveTo>
                  <a:lnTo>
                    <a:pt x="274967" y="12"/>
                  </a:lnTo>
                  <a:lnTo>
                    <a:pt x="243573" y="12"/>
                  </a:lnTo>
                  <a:lnTo>
                    <a:pt x="243573" y="30467"/>
                  </a:lnTo>
                  <a:lnTo>
                    <a:pt x="243573" y="31407"/>
                  </a:lnTo>
                  <a:lnTo>
                    <a:pt x="243573" y="57073"/>
                  </a:lnTo>
                  <a:lnTo>
                    <a:pt x="248361" y="61836"/>
                  </a:lnTo>
                  <a:lnTo>
                    <a:pt x="270179" y="61836"/>
                  </a:lnTo>
                  <a:lnTo>
                    <a:pt x="274980" y="57073"/>
                  </a:lnTo>
                  <a:lnTo>
                    <a:pt x="274980" y="30467"/>
                  </a:lnTo>
                  <a:close/>
                </a:path>
                <a:path w="883920" h="153669">
                  <a:moveTo>
                    <a:pt x="335864" y="65697"/>
                  </a:moveTo>
                  <a:lnTo>
                    <a:pt x="331101" y="60896"/>
                  </a:lnTo>
                  <a:lnTo>
                    <a:pt x="309270" y="60896"/>
                  </a:lnTo>
                  <a:lnTo>
                    <a:pt x="304469" y="65697"/>
                  </a:lnTo>
                  <a:lnTo>
                    <a:pt x="304469" y="87985"/>
                  </a:lnTo>
                  <a:lnTo>
                    <a:pt x="301091" y="91363"/>
                  </a:lnTo>
                  <a:lnTo>
                    <a:pt x="274967" y="91363"/>
                  </a:lnTo>
                  <a:lnTo>
                    <a:pt x="274015" y="91363"/>
                  </a:lnTo>
                  <a:lnTo>
                    <a:pt x="244525" y="91363"/>
                  </a:lnTo>
                  <a:lnTo>
                    <a:pt x="244513" y="65697"/>
                  </a:lnTo>
                  <a:lnTo>
                    <a:pt x="239737" y="60896"/>
                  </a:lnTo>
                  <a:lnTo>
                    <a:pt x="217906" y="60896"/>
                  </a:lnTo>
                  <a:lnTo>
                    <a:pt x="213131" y="65697"/>
                  </a:lnTo>
                  <a:lnTo>
                    <a:pt x="213131" y="87998"/>
                  </a:lnTo>
                  <a:lnTo>
                    <a:pt x="209727" y="91363"/>
                  </a:lnTo>
                  <a:lnTo>
                    <a:pt x="183629" y="91363"/>
                  </a:lnTo>
                  <a:lnTo>
                    <a:pt x="183616" y="65697"/>
                  </a:lnTo>
                  <a:lnTo>
                    <a:pt x="178841" y="60896"/>
                  </a:lnTo>
                  <a:lnTo>
                    <a:pt x="153174" y="60896"/>
                  </a:lnTo>
                  <a:lnTo>
                    <a:pt x="153174" y="35229"/>
                  </a:lnTo>
                  <a:lnTo>
                    <a:pt x="148399" y="30467"/>
                  </a:lnTo>
                  <a:lnTo>
                    <a:pt x="122732" y="30467"/>
                  </a:lnTo>
                  <a:lnTo>
                    <a:pt x="91338" y="30441"/>
                  </a:lnTo>
                  <a:lnTo>
                    <a:pt x="65671" y="30467"/>
                  </a:lnTo>
                  <a:lnTo>
                    <a:pt x="60896" y="35229"/>
                  </a:lnTo>
                  <a:lnTo>
                    <a:pt x="60896" y="57073"/>
                  </a:lnTo>
                  <a:lnTo>
                    <a:pt x="65671" y="61836"/>
                  </a:lnTo>
                  <a:lnTo>
                    <a:pt x="91338" y="61836"/>
                  </a:lnTo>
                  <a:lnTo>
                    <a:pt x="92278" y="61836"/>
                  </a:lnTo>
                  <a:lnTo>
                    <a:pt x="121793" y="61836"/>
                  </a:lnTo>
                  <a:lnTo>
                    <a:pt x="121793" y="87541"/>
                  </a:lnTo>
                  <a:lnTo>
                    <a:pt x="126568" y="92303"/>
                  </a:lnTo>
                  <a:lnTo>
                    <a:pt x="152234" y="92303"/>
                  </a:lnTo>
                  <a:lnTo>
                    <a:pt x="152234" y="121831"/>
                  </a:lnTo>
                  <a:lnTo>
                    <a:pt x="152234" y="122758"/>
                  </a:lnTo>
                  <a:lnTo>
                    <a:pt x="152234" y="148424"/>
                  </a:lnTo>
                  <a:lnTo>
                    <a:pt x="157010" y="153225"/>
                  </a:lnTo>
                  <a:lnTo>
                    <a:pt x="178841" y="153225"/>
                  </a:lnTo>
                  <a:lnTo>
                    <a:pt x="183616" y="148424"/>
                  </a:lnTo>
                  <a:lnTo>
                    <a:pt x="183616" y="122758"/>
                  </a:lnTo>
                  <a:lnTo>
                    <a:pt x="183629" y="122758"/>
                  </a:lnTo>
                  <a:lnTo>
                    <a:pt x="274015" y="122758"/>
                  </a:lnTo>
                  <a:lnTo>
                    <a:pt x="274015" y="148424"/>
                  </a:lnTo>
                  <a:lnTo>
                    <a:pt x="278803" y="153225"/>
                  </a:lnTo>
                  <a:lnTo>
                    <a:pt x="300647" y="153225"/>
                  </a:lnTo>
                  <a:lnTo>
                    <a:pt x="305409" y="148424"/>
                  </a:lnTo>
                  <a:lnTo>
                    <a:pt x="305409" y="122758"/>
                  </a:lnTo>
                  <a:lnTo>
                    <a:pt x="331101" y="122758"/>
                  </a:lnTo>
                  <a:lnTo>
                    <a:pt x="335864" y="117970"/>
                  </a:lnTo>
                  <a:lnTo>
                    <a:pt x="335864" y="92303"/>
                  </a:lnTo>
                  <a:lnTo>
                    <a:pt x="335864" y="91363"/>
                  </a:lnTo>
                  <a:lnTo>
                    <a:pt x="335864" y="65697"/>
                  </a:lnTo>
                  <a:close/>
                </a:path>
                <a:path w="883920" h="153669">
                  <a:moveTo>
                    <a:pt x="335864" y="0"/>
                  </a:moveTo>
                  <a:lnTo>
                    <a:pt x="304469" y="0"/>
                  </a:lnTo>
                  <a:lnTo>
                    <a:pt x="304469" y="26606"/>
                  </a:lnTo>
                  <a:lnTo>
                    <a:pt x="309270" y="31407"/>
                  </a:lnTo>
                  <a:lnTo>
                    <a:pt x="331101" y="31407"/>
                  </a:lnTo>
                  <a:lnTo>
                    <a:pt x="335864" y="26606"/>
                  </a:lnTo>
                  <a:lnTo>
                    <a:pt x="335864" y="0"/>
                  </a:lnTo>
                  <a:close/>
                </a:path>
                <a:path w="883920" h="153669">
                  <a:moveTo>
                    <a:pt x="366356" y="57835"/>
                  </a:moveTo>
                  <a:lnTo>
                    <a:pt x="366318" y="34429"/>
                  </a:lnTo>
                  <a:lnTo>
                    <a:pt x="362280" y="30467"/>
                  </a:lnTo>
                  <a:lnTo>
                    <a:pt x="338924" y="30467"/>
                  </a:lnTo>
                  <a:lnTo>
                    <a:pt x="334924" y="34467"/>
                  </a:lnTo>
                  <a:lnTo>
                    <a:pt x="334924" y="39446"/>
                  </a:lnTo>
                  <a:lnTo>
                    <a:pt x="334924" y="57873"/>
                  </a:lnTo>
                  <a:lnTo>
                    <a:pt x="338924" y="61836"/>
                  </a:lnTo>
                  <a:lnTo>
                    <a:pt x="362356" y="61836"/>
                  </a:lnTo>
                  <a:lnTo>
                    <a:pt x="366356" y="57835"/>
                  </a:lnTo>
                  <a:close/>
                </a:path>
                <a:path w="883920" h="153669">
                  <a:moveTo>
                    <a:pt x="396773" y="91363"/>
                  </a:moveTo>
                  <a:lnTo>
                    <a:pt x="396748" y="65697"/>
                  </a:lnTo>
                  <a:lnTo>
                    <a:pt x="391972" y="60896"/>
                  </a:lnTo>
                  <a:lnTo>
                    <a:pt x="370141" y="60896"/>
                  </a:lnTo>
                  <a:lnTo>
                    <a:pt x="365379" y="65697"/>
                  </a:lnTo>
                  <a:lnTo>
                    <a:pt x="365379" y="91363"/>
                  </a:lnTo>
                  <a:lnTo>
                    <a:pt x="365379" y="92303"/>
                  </a:lnTo>
                  <a:lnTo>
                    <a:pt x="365379" y="118452"/>
                  </a:lnTo>
                  <a:lnTo>
                    <a:pt x="361962" y="121831"/>
                  </a:lnTo>
                  <a:lnTo>
                    <a:pt x="339686" y="121831"/>
                  </a:lnTo>
                  <a:lnTo>
                    <a:pt x="334924" y="126593"/>
                  </a:lnTo>
                  <a:lnTo>
                    <a:pt x="334924" y="148920"/>
                  </a:lnTo>
                  <a:lnTo>
                    <a:pt x="331203" y="152603"/>
                  </a:lnTo>
                  <a:lnTo>
                    <a:pt x="326301" y="152603"/>
                  </a:lnTo>
                  <a:lnTo>
                    <a:pt x="326301" y="153225"/>
                  </a:lnTo>
                  <a:lnTo>
                    <a:pt x="396773" y="153225"/>
                  </a:lnTo>
                  <a:lnTo>
                    <a:pt x="396773" y="122758"/>
                  </a:lnTo>
                  <a:lnTo>
                    <a:pt x="396773" y="121831"/>
                  </a:lnTo>
                  <a:lnTo>
                    <a:pt x="396773" y="91363"/>
                  </a:lnTo>
                  <a:close/>
                </a:path>
                <a:path w="883920" h="153669">
                  <a:moveTo>
                    <a:pt x="427228" y="27368"/>
                  </a:moveTo>
                  <a:lnTo>
                    <a:pt x="427202" y="4000"/>
                  </a:lnTo>
                  <a:lnTo>
                    <a:pt x="423202" y="0"/>
                  </a:lnTo>
                  <a:lnTo>
                    <a:pt x="399834" y="0"/>
                  </a:lnTo>
                  <a:lnTo>
                    <a:pt x="395808" y="4000"/>
                  </a:lnTo>
                  <a:lnTo>
                    <a:pt x="395808" y="8978"/>
                  </a:lnTo>
                  <a:lnTo>
                    <a:pt x="395808" y="27406"/>
                  </a:lnTo>
                  <a:lnTo>
                    <a:pt x="399834" y="31407"/>
                  </a:lnTo>
                  <a:lnTo>
                    <a:pt x="423240" y="31407"/>
                  </a:lnTo>
                  <a:lnTo>
                    <a:pt x="427228" y="27368"/>
                  </a:lnTo>
                  <a:close/>
                </a:path>
                <a:path w="883920" h="153669">
                  <a:moveTo>
                    <a:pt x="488149" y="27368"/>
                  </a:moveTo>
                  <a:lnTo>
                    <a:pt x="488111" y="4000"/>
                  </a:lnTo>
                  <a:lnTo>
                    <a:pt x="484085" y="0"/>
                  </a:lnTo>
                  <a:lnTo>
                    <a:pt x="460717" y="0"/>
                  </a:lnTo>
                  <a:lnTo>
                    <a:pt x="456717" y="4000"/>
                  </a:lnTo>
                  <a:lnTo>
                    <a:pt x="456717" y="8978"/>
                  </a:lnTo>
                  <a:lnTo>
                    <a:pt x="456717" y="27406"/>
                  </a:lnTo>
                  <a:lnTo>
                    <a:pt x="460717" y="31407"/>
                  </a:lnTo>
                  <a:lnTo>
                    <a:pt x="484149" y="31407"/>
                  </a:lnTo>
                  <a:lnTo>
                    <a:pt x="488149" y="27368"/>
                  </a:lnTo>
                  <a:close/>
                </a:path>
                <a:path w="883920" h="153669">
                  <a:moveTo>
                    <a:pt x="548995" y="96164"/>
                  </a:moveTo>
                  <a:lnTo>
                    <a:pt x="544233" y="91363"/>
                  </a:lnTo>
                  <a:lnTo>
                    <a:pt x="518566" y="91363"/>
                  </a:lnTo>
                  <a:lnTo>
                    <a:pt x="518541" y="65697"/>
                  </a:lnTo>
                  <a:lnTo>
                    <a:pt x="513765" y="60896"/>
                  </a:lnTo>
                  <a:lnTo>
                    <a:pt x="487172" y="60896"/>
                  </a:lnTo>
                  <a:lnTo>
                    <a:pt x="457657" y="60909"/>
                  </a:lnTo>
                  <a:lnTo>
                    <a:pt x="457657" y="35229"/>
                  </a:lnTo>
                  <a:lnTo>
                    <a:pt x="452894" y="30467"/>
                  </a:lnTo>
                  <a:lnTo>
                    <a:pt x="431063" y="30467"/>
                  </a:lnTo>
                  <a:lnTo>
                    <a:pt x="426262" y="35229"/>
                  </a:lnTo>
                  <a:lnTo>
                    <a:pt x="426262" y="60896"/>
                  </a:lnTo>
                  <a:lnTo>
                    <a:pt x="426262" y="61836"/>
                  </a:lnTo>
                  <a:lnTo>
                    <a:pt x="426262" y="87541"/>
                  </a:lnTo>
                  <a:lnTo>
                    <a:pt x="431063" y="92303"/>
                  </a:lnTo>
                  <a:lnTo>
                    <a:pt x="456717" y="92303"/>
                  </a:lnTo>
                  <a:lnTo>
                    <a:pt x="456717" y="121831"/>
                  </a:lnTo>
                  <a:lnTo>
                    <a:pt x="456717" y="122758"/>
                  </a:lnTo>
                  <a:lnTo>
                    <a:pt x="456717" y="153225"/>
                  </a:lnTo>
                  <a:lnTo>
                    <a:pt x="487172" y="153225"/>
                  </a:lnTo>
                  <a:lnTo>
                    <a:pt x="488111" y="153225"/>
                  </a:lnTo>
                  <a:lnTo>
                    <a:pt x="517601" y="153225"/>
                  </a:lnTo>
                  <a:lnTo>
                    <a:pt x="518566" y="153225"/>
                  </a:lnTo>
                  <a:lnTo>
                    <a:pt x="544233" y="153225"/>
                  </a:lnTo>
                  <a:lnTo>
                    <a:pt x="548995" y="148424"/>
                  </a:lnTo>
                  <a:lnTo>
                    <a:pt x="548995" y="122758"/>
                  </a:lnTo>
                  <a:lnTo>
                    <a:pt x="548995" y="121831"/>
                  </a:lnTo>
                  <a:lnTo>
                    <a:pt x="548995" y="96164"/>
                  </a:lnTo>
                  <a:close/>
                </a:path>
                <a:path w="883920" h="153669">
                  <a:moveTo>
                    <a:pt x="609904" y="35229"/>
                  </a:moveTo>
                  <a:lnTo>
                    <a:pt x="605104" y="30467"/>
                  </a:lnTo>
                  <a:lnTo>
                    <a:pt x="579450" y="30467"/>
                  </a:lnTo>
                  <a:lnTo>
                    <a:pt x="578510" y="30467"/>
                  </a:lnTo>
                  <a:lnTo>
                    <a:pt x="552856" y="30467"/>
                  </a:lnTo>
                  <a:lnTo>
                    <a:pt x="548055" y="35229"/>
                  </a:lnTo>
                  <a:lnTo>
                    <a:pt x="548055" y="57073"/>
                  </a:lnTo>
                  <a:lnTo>
                    <a:pt x="552856" y="61836"/>
                  </a:lnTo>
                  <a:lnTo>
                    <a:pt x="578510" y="61836"/>
                  </a:lnTo>
                  <a:lnTo>
                    <a:pt x="579450" y="61836"/>
                  </a:lnTo>
                  <a:lnTo>
                    <a:pt x="609904" y="61836"/>
                  </a:lnTo>
                  <a:lnTo>
                    <a:pt x="609904" y="35229"/>
                  </a:lnTo>
                  <a:close/>
                </a:path>
                <a:path w="883920" h="153669">
                  <a:moveTo>
                    <a:pt x="640334" y="0"/>
                  </a:moveTo>
                  <a:lnTo>
                    <a:pt x="608965" y="0"/>
                  </a:lnTo>
                  <a:lnTo>
                    <a:pt x="608965" y="26606"/>
                  </a:lnTo>
                  <a:lnTo>
                    <a:pt x="613727" y="31407"/>
                  </a:lnTo>
                  <a:lnTo>
                    <a:pt x="635571" y="31407"/>
                  </a:lnTo>
                  <a:lnTo>
                    <a:pt x="640334" y="26606"/>
                  </a:lnTo>
                  <a:lnTo>
                    <a:pt x="640334" y="0"/>
                  </a:lnTo>
                  <a:close/>
                </a:path>
                <a:path w="883920" h="153669">
                  <a:moveTo>
                    <a:pt x="762152" y="88303"/>
                  </a:moveTo>
                  <a:lnTo>
                    <a:pt x="762127" y="64897"/>
                  </a:lnTo>
                  <a:lnTo>
                    <a:pt x="758126" y="60896"/>
                  </a:lnTo>
                  <a:lnTo>
                    <a:pt x="734758" y="60896"/>
                  </a:lnTo>
                  <a:lnTo>
                    <a:pt x="730758" y="64935"/>
                  </a:lnTo>
                  <a:lnTo>
                    <a:pt x="730758" y="69900"/>
                  </a:lnTo>
                  <a:lnTo>
                    <a:pt x="730758" y="88341"/>
                  </a:lnTo>
                  <a:lnTo>
                    <a:pt x="734758" y="92303"/>
                  </a:lnTo>
                  <a:lnTo>
                    <a:pt x="758190" y="92303"/>
                  </a:lnTo>
                  <a:lnTo>
                    <a:pt x="762152" y="88303"/>
                  </a:lnTo>
                  <a:close/>
                </a:path>
                <a:path w="883920" h="153669">
                  <a:moveTo>
                    <a:pt x="792581" y="126593"/>
                  </a:moveTo>
                  <a:lnTo>
                    <a:pt x="787819" y="121831"/>
                  </a:lnTo>
                  <a:lnTo>
                    <a:pt x="762152" y="121831"/>
                  </a:lnTo>
                  <a:lnTo>
                    <a:pt x="761187" y="121831"/>
                  </a:lnTo>
                  <a:lnTo>
                    <a:pt x="731697" y="121831"/>
                  </a:lnTo>
                  <a:lnTo>
                    <a:pt x="731697" y="96164"/>
                  </a:lnTo>
                  <a:lnTo>
                    <a:pt x="726897" y="91363"/>
                  </a:lnTo>
                  <a:lnTo>
                    <a:pt x="701230" y="91363"/>
                  </a:lnTo>
                  <a:lnTo>
                    <a:pt x="701230" y="61836"/>
                  </a:lnTo>
                  <a:lnTo>
                    <a:pt x="731697" y="61836"/>
                  </a:lnTo>
                  <a:lnTo>
                    <a:pt x="731697" y="35229"/>
                  </a:lnTo>
                  <a:lnTo>
                    <a:pt x="726897" y="30467"/>
                  </a:lnTo>
                  <a:lnTo>
                    <a:pt x="701230" y="30467"/>
                  </a:lnTo>
                  <a:lnTo>
                    <a:pt x="669848" y="30441"/>
                  </a:lnTo>
                  <a:lnTo>
                    <a:pt x="644182" y="30467"/>
                  </a:lnTo>
                  <a:lnTo>
                    <a:pt x="639394" y="35229"/>
                  </a:lnTo>
                  <a:lnTo>
                    <a:pt x="639394" y="57073"/>
                  </a:lnTo>
                  <a:lnTo>
                    <a:pt x="644182" y="61836"/>
                  </a:lnTo>
                  <a:lnTo>
                    <a:pt x="669848" y="61836"/>
                  </a:lnTo>
                  <a:lnTo>
                    <a:pt x="669848" y="91363"/>
                  </a:lnTo>
                  <a:lnTo>
                    <a:pt x="640334" y="91363"/>
                  </a:lnTo>
                  <a:lnTo>
                    <a:pt x="639394" y="91363"/>
                  </a:lnTo>
                  <a:lnTo>
                    <a:pt x="613727" y="91363"/>
                  </a:lnTo>
                  <a:lnTo>
                    <a:pt x="608965" y="96164"/>
                  </a:lnTo>
                  <a:lnTo>
                    <a:pt x="608965" y="117970"/>
                  </a:lnTo>
                  <a:lnTo>
                    <a:pt x="613727" y="122758"/>
                  </a:lnTo>
                  <a:lnTo>
                    <a:pt x="639394" y="122758"/>
                  </a:lnTo>
                  <a:lnTo>
                    <a:pt x="639394" y="153225"/>
                  </a:lnTo>
                  <a:lnTo>
                    <a:pt x="792581" y="153225"/>
                  </a:lnTo>
                  <a:lnTo>
                    <a:pt x="792581" y="126593"/>
                  </a:lnTo>
                  <a:close/>
                </a:path>
                <a:path w="883920" h="153669">
                  <a:moveTo>
                    <a:pt x="823074" y="118732"/>
                  </a:moveTo>
                  <a:lnTo>
                    <a:pt x="823036" y="95364"/>
                  </a:lnTo>
                  <a:lnTo>
                    <a:pt x="818997" y="91363"/>
                  </a:lnTo>
                  <a:lnTo>
                    <a:pt x="795667" y="91363"/>
                  </a:lnTo>
                  <a:lnTo>
                    <a:pt x="791641" y="95389"/>
                  </a:lnTo>
                  <a:lnTo>
                    <a:pt x="791641" y="100330"/>
                  </a:lnTo>
                  <a:lnTo>
                    <a:pt x="791641" y="118770"/>
                  </a:lnTo>
                  <a:lnTo>
                    <a:pt x="795667" y="122758"/>
                  </a:lnTo>
                  <a:lnTo>
                    <a:pt x="819073" y="122758"/>
                  </a:lnTo>
                  <a:lnTo>
                    <a:pt x="823074" y="118732"/>
                  </a:lnTo>
                  <a:close/>
                </a:path>
                <a:path w="883920" h="153669">
                  <a:moveTo>
                    <a:pt x="853490" y="126593"/>
                  </a:moveTo>
                  <a:lnTo>
                    <a:pt x="848690" y="121831"/>
                  </a:lnTo>
                  <a:lnTo>
                    <a:pt x="826858" y="121831"/>
                  </a:lnTo>
                  <a:lnTo>
                    <a:pt x="822096" y="126593"/>
                  </a:lnTo>
                  <a:lnTo>
                    <a:pt x="822096" y="148920"/>
                  </a:lnTo>
                  <a:lnTo>
                    <a:pt x="818375" y="152603"/>
                  </a:lnTo>
                  <a:lnTo>
                    <a:pt x="813435" y="152603"/>
                  </a:lnTo>
                  <a:lnTo>
                    <a:pt x="813435" y="153225"/>
                  </a:lnTo>
                  <a:lnTo>
                    <a:pt x="822096" y="153225"/>
                  </a:lnTo>
                  <a:lnTo>
                    <a:pt x="823036" y="153225"/>
                  </a:lnTo>
                  <a:lnTo>
                    <a:pt x="853490" y="153225"/>
                  </a:lnTo>
                  <a:lnTo>
                    <a:pt x="853490" y="126593"/>
                  </a:lnTo>
                  <a:close/>
                </a:path>
                <a:path w="883920" h="153669">
                  <a:moveTo>
                    <a:pt x="883920" y="35229"/>
                  </a:moveTo>
                  <a:lnTo>
                    <a:pt x="879157" y="30467"/>
                  </a:lnTo>
                  <a:lnTo>
                    <a:pt x="853490" y="30467"/>
                  </a:lnTo>
                  <a:lnTo>
                    <a:pt x="822096" y="30441"/>
                  </a:lnTo>
                  <a:lnTo>
                    <a:pt x="796404" y="30467"/>
                  </a:lnTo>
                  <a:lnTo>
                    <a:pt x="791641" y="35229"/>
                  </a:lnTo>
                  <a:lnTo>
                    <a:pt x="791641" y="57073"/>
                  </a:lnTo>
                  <a:lnTo>
                    <a:pt x="796404" y="61836"/>
                  </a:lnTo>
                  <a:lnTo>
                    <a:pt x="822096" y="61836"/>
                  </a:lnTo>
                  <a:lnTo>
                    <a:pt x="823036" y="61836"/>
                  </a:lnTo>
                  <a:lnTo>
                    <a:pt x="852525" y="61836"/>
                  </a:lnTo>
                  <a:lnTo>
                    <a:pt x="852525" y="87541"/>
                  </a:lnTo>
                  <a:lnTo>
                    <a:pt x="857313" y="92303"/>
                  </a:lnTo>
                  <a:lnTo>
                    <a:pt x="879157" y="92303"/>
                  </a:lnTo>
                  <a:lnTo>
                    <a:pt x="883920" y="87541"/>
                  </a:lnTo>
                  <a:lnTo>
                    <a:pt x="883920" y="61836"/>
                  </a:lnTo>
                  <a:lnTo>
                    <a:pt x="883920" y="60896"/>
                  </a:lnTo>
                  <a:lnTo>
                    <a:pt x="883920" y="352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10688459" y="2335199"/>
              <a:ext cx="883919" cy="153670"/>
            </a:xfrm>
            <a:custGeom>
              <a:avLst/>
              <a:gdLst/>
              <a:ahLst/>
              <a:cxnLst/>
              <a:rect l="l" t="t" r="r" b="b"/>
              <a:pathLst>
                <a:path w="883920" h="153669">
                  <a:moveTo>
                    <a:pt x="61836" y="35217"/>
                  </a:moveTo>
                  <a:lnTo>
                    <a:pt x="57061" y="30454"/>
                  </a:lnTo>
                  <a:lnTo>
                    <a:pt x="31381" y="30454"/>
                  </a:lnTo>
                  <a:lnTo>
                    <a:pt x="0" y="30429"/>
                  </a:lnTo>
                  <a:lnTo>
                    <a:pt x="0" y="60896"/>
                  </a:lnTo>
                  <a:lnTo>
                    <a:pt x="0" y="61823"/>
                  </a:lnTo>
                  <a:lnTo>
                    <a:pt x="0" y="153212"/>
                  </a:lnTo>
                  <a:lnTo>
                    <a:pt x="30441" y="153212"/>
                  </a:lnTo>
                  <a:lnTo>
                    <a:pt x="31381" y="153212"/>
                  </a:lnTo>
                  <a:lnTo>
                    <a:pt x="57061" y="153212"/>
                  </a:lnTo>
                  <a:lnTo>
                    <a:pt x="61836" y="148412"/>
                  </a:lnTo>
                  <a:lnTo>
                    <a:pt x="61836" y="60896"/>
                  </a:lnTo>
                  <a:lnTo>
                    <a:pt x="61836" y="35217"/>
                  </a:lnTo>
                  <a:close/>
                </a:path>
                <a:path w="883920" h="153669">
                  <a:moveTo>
                    <a:pt x="153174" y="126580"/>
                  </a:moveTo>
                  <a:lnTo>
                    <a:pt x="148399" y="121818"/>
                  </a:lnTo>
                  <a:lnTo>
                    <a:pt x="122732" y="121818"/>
                  </a:lnTo>
                  <a:lnTo>
                    <a:pt x="121793" y="121818"/>
                  </a:lnTo>
                  <a:lnTo>
                    <a:pt x="96113" y="121818"/>
                  </a:lnTo>
                  <a:lnTo>
                    <a:pt x="91338" y="126580"/>
                  </a:lnTo>
                  <a:lnTo>
                    <a:pt x="91338" y="148412"/>
                  </a:lnTo>
                  <a:lnTo>
                    <a:pt x="96113" y="153212"/>
                  </a:lnTo>
                  <a:lnTo>
                    <a:pt x="121793" y="153212"/>
                  </a:lnTo>
                  <a:lnTo>
                    <a:pt x="122732" y="153212"/>
                  </a:lnTo>
                  <a:lnTo>
                    <a:pt x="153174" y="153212"/>
                  </a:lnTo>
                  <a:lnTo>
                    <a:pt x="153174" y="126580"/>
                  </a:lnTo>
                  <a:close/>
                </a:path>
                <a:path w="883920" h="153669">
                  <a:moveTo>
                    <a:pt x="153174" y="35217"/>
                  </a:moveTo>
                  <a:lnTo>
                    <a:pt x="148399" y="30454"/>
                  </a:lnTo>
                  <a:lnTo>
                    <a:pt x="122732" y="30454"/>
                  </a:lnTo>
                  <a:lnTo>
                    <a:pt x="121793" y="30454"/>
                  </a:lnTo>
                  <a:lnTo>
                    <a:pt x="96113" y="30454"/>
                  </a:lnTo>
                  <a:lnTo>
                    <a:pt x="91338" y="35217"/>
                  </a:lnTo>
                  <a:lnTo>
                    <a:pt x="91338" y="60883"/>
                  </a:lnTo>
                  <a:lnTo>
                    <a:pt x="91338" y="61823"/>
                  </a:lnTo>
                  <a:lnTo>
                    <a:pt x="91338" y="87528"/>
                  </a:lnTo>
                  <a:lnTo>
                    <a:pt x="96113" y="92290"/>
                  </a:lnTo>
                  <a:lnTo>
                    <a:pt x="117944" y="92290"/>
                  </a:lnTo>
                  <a:lnTo>
                    <a:pt x="122732" y="87528"/>
                  </a:lnTo>
                  <a:lnTo>
                    <a:pt x="122732" y="61823"/>
                  </a:lnTo>
                  <a:lnTo>
                    <a:pt x="153174" y="61823"/>
                  </a:lnTo>
                  <a:lnTo>
                    <a:pt x="153174" y="35217"/>
                  </a:lnTo>
                  <a:close/>
                </a:path>
                <a:path w="883920" h="153669">
                  <a:moveTo>
                    <a:pt x="214109" y="57823"/>
                  </a:moveTo>
                  <a:lnTo>
                    <a:pt x="214071" y="34417"/>
                  </a:lnTo>
                  <a:lnTo>
                    <a:pt x="210058" y="30454"/>
                  </a:lnTo>
                  <a:lnTo>
                    <a:pt x="186702" y="30454"/>
                  </a:lnTo>
                  <a:lnTo>
                    <a:pt x="182689" y="34455"/>
                  </a:lnTo>
                  <a:lnTo>
                    <a:pt x="182689" y="39433"/>
                  </a:lnTo>
                  <a:lnTo>
                    <a:pt x="182689" y="57861"/>
                  </a:lnTo>
                  <a:lnTo>
                    <a:pt x="186702" y="61823"/>
                  </a:lnTo>
                  <a:lnTo>
                    <a:pt x="210121" y="61823"/>
                  </a:lnTo>
                  <a:lnTo>
                    <a:pt x="214109" y="57823"/>
                  </a:lnTo>
                  <a:close/>
                </a:path>
                <a:path w="883920" h="153669">
                  <a:moveTo>
                    <a:pt x="274980" y="96113"/>
                  </a:moveTo>
                  <a:lnTo>
                    <a:pt x="270179" y="91351"/>
                  </a:lnTo>
                  <a:lnTo>
                    <a:pt x="244525" y="91351"/>
                  </a:lnTo>
                  <a:lnTo>
                    <a:pt x="243573" y="91351"/>
                  </a:lnTo>
                  <a:lnTo>
                    <a:pt x="157010" y="91351"/>
                  </a:lnTo>
                  <a:lnTo>
                    <a:pt x="152234" y="96113"/>
                  </a:lnTo>
                  <a:lnTo>
                    <a:pt x="152234" y="117957"/>
                  </a:lnTo>
                  <a:lnTo>
                    <a:pt x="157010" y="122758"/>
                  </a:lnTo>
                  <a:lnTo>
                    <a:pt x="182689" y="122758"/>
                  </a:lnTo>
                  <a:lnTo>
                    <a:pt x="183616" y="122758"/>
                  </a:lnTo>
                  <a:lnTo>
                    <a:pt x="213131" y="122758"/>
                  </a:lnTo>
                  <a:lnTo>
                    <a:pt x="213131" y="153212"/>
                  </a:lnTo>
                  <a:lnTo>
                    <a:pt x="244525" y="153212"/>
                  </a:lnTo>
                  <a:lnTo>
                    <a:pt x="244525" y="122758"/>
                  </a:lnTo>
                  <a:lnTo>
                    <a:pt x="274980" y="122758"/>
                  </a:lnTo>
                  <a:lnTo>
                    <a:pt x="274980" y="96113"/>
                  </a:lnTo>
                  <a:close/>
                </a:path>
                <a:path w="883920" h="153669">
                  <a:moveTo>
                    <a:pt x="305409" y="126580"/>
                  </a:moveTo>
                  <a:lnTo>
                    <a:pt x="300647" y="121818"/>
                  </a:lnTo>
                  <a:lnTo>
                    <a:pt x="278803" y="121818"/>
                  </a:lnTo>
                  <a:lnTo>
                    <a:pt x="274015" y="126580"/>
                  </a:lnTo>
                  <a:lnTo>
                    <a:pt x="274015" y="153212"/>
                  </a:lnTo>
                  <a:lnTo>
                    <a:pt x="305409" y="153212"/>
                  </a:lnTo>
                  <a:lnTo>
                    <a:pt x="305409" y="126580"/>
                  </a:lnTo>
                  <a:close/>
                </a:path>
                <a:path w="883920" h="153669">
                  <a:moveTo>
                    <a:pt x="305435" y="88290"/>
                  </a:moveTo>
                  <a:lnTo>
                    <a:pt x="305409" y="64884"/>
                  </a:lnTo>
                  <a:lnTo>
                    <a:pt x="301409" y="60883"/>
                  </a:lnTo>
                  <a:lnTo>
                    <a:pt x="278041" y="60883"/>
                  </a:lnTo>
                  <a:lnTo>
                    <a:pt x="274015" y="64922"/>
                  </a:lnTo>
                  <a:lnTo>
                    <a:pt x="274015" y="69888"/>
                  </a:lnTo>
                  <a:lnTo>
                    <a:pt x="274015" y="88290"/>
                  </a:lnTo>
                  <a:lnTo>
                    <a:pt x="278041" y="92290"/>
                  </a:lnTo>
                  <a:lnTo>
                    <a:pt x="301472" y="92290"/>
                  </a:lnTo>
                  <a:lnTo>
                    <a:pt x="305435" y="88290"/>
                  </a:lnTo>
                  <a:close/>
                </a:path>
                <a:path w="883920" h="153669">
                  <a:moveTo>
                    <a:pt x="366318" y="96113"/>
                  </a:moveTo>
                  <a:lnTo>
                    <a:pt x="361518" y="91351"/>
                  </a:lnTo>
                  <a:lnTo>
                    <a:pt x="335864" y="91351"/>
                  </a:lnTo>
                  <a:lnTo>
                    <a:pt x="334924" y="91351"/>
                  </a:lnTo>
                  <a:lnTo>
                    <a:pt x="309270" y="91351"/>
                  </a:lnTo>
                  <a:lnTo>
                    <a:pt x="304469" y="96113"/>
                  </a:lnTo>
                  <a:lnTo>
                    <a:pt x="304469" y="117957"/>
                  </a:lnTo>
                  <a:lnTo>
                    <a:pt x="309270" y="122758"/>
                  </a:lnTo>
                  <a:lnTo>
                    <a:pt x="334924" y="122758"/>
                  </a:lnTo>
                  <a:lnTo>
                    <a:pt x="335864" y="122758"/>
                  </a:lnTo>
                  <a:lnTo>
                    <a:pt x="366318" y="122758"/>
                  </a:lnTo>
                  <a:lnTo>
                    <a:pt x="366318" y="96113"/>
                  </a:lnTo>
                  <a:close/>
                </a:path>
                <a:path w="883920" h="153669">
                  <a:moveTo>
                    <a:pt x="396748" y="126580"/>
                  </a:moveTo>
                  <a:lnTo>
                    <a:pt x="391972" y="121818"/>
                  </a:lnTo>
                  <a:lnTo>
                    <a:pt x="370141" y="121818"/>
                  </a:lnTo>
                  <a:lnTo>
                    <a:pt x="365379" y="126580"/>
                  </a:lnTo>
                  <a:lnTo>
                    <a:pt x="365379" y="148907"/>
                  </a:lnTo>
                  <a:lnTo>
                    <a:pt x="361657" y="152590"/>
                  </a:lnTo>
                  <a:lnTo>
                    <a:pt x="356717" y="152590"/>
                  </a:lnTo>
                  <a:lnTo>
                    <a:pt x="356717" y="153212"/>
                  </a:lnTo>
                  <a:lnTo>
                    <a:pt x="365379" y="153212"/>
                  </a:lnTo>
                  <a:lnTo>
                    <a:pt x="366318" y="153212"/>
                  </a:lnTo>
                  <a:lnTo>
                    <a:pt x="396748" y="153212"/>
                  </a:lnTo>
                  <a:lnTo>
                    <a:pt x="396748" y="126580"/>
                  </a:lnTo>
                  <a:close/>
                </a:path>
                <a:path w="883920" h="153669">
                  <a:moveTo>
                    <a:pt x="518541" y="30454"/>
                  </a:moveTo>
                  <a:lnTo>
                    <a:pt x="488111" y="30454"/>
                  </a:lnTo>
                  <a:lnTo>
                    <a:pt x="456717" y="30429"/>
                  </a:lnTo>
                  <a:lnTo>
                    <a:pt x="456717" y="57556"/>
                  </a:lnTo>
                  <a:lnTo>
                    <a:pt x="453301" y="60896"/>
                  </a:lnTo>
                  <a:lnTo>
                    <a:pt x="427202" y="60896"/>
                  </a:lnTo>
                  <a:lnTo>
                    <a:pt x="427202" y="35217"/>
                  </a:lnTo>
                  <a:lnTo>
                    <a:pt x="422440" y="30454"/>
                  </a:lnTo>
                  <a:lnTo>
                    <a:pt x="396773" y="30454"/>
                  </a:lnTo>
                  <a:lnTo>
                    <a:pt x="366318" y="30429"/>
                  </a:lnTo>
                  <a:lnTo>
                    <a:pt x="365379" y="30429"/>
                  </a:lnTo>
                  <a:lnTo>
                    <a:pt x="334924" y="30429"/>
                  </a:lnTo>
                  <a:lnTo>
                    <a:pt x="309270" y="30454"/>
                  </a:lnTo>
                  <a:lnTo>
                    <a:pt x="304469" y="35217"/>
                  </a:lnTo>
                  <a:lnTo>
                    <a:pt x="304469" y="57061"/>
                  </a:lnTo>
                  <a:lnTo>
                    <a:pt x="309270" y="61823"/>
                  </a:lnTo>
                  <a:lnTo>
                    <a:pt x="334924" y="61823"/>
                  </a:lnTo>
                  <a:lnTo>
                    <a:pt x="335864" y="61823"/>
                  </a:lnTo>
                  <a:lnTo>
                    <a:pt x="365379" y="61823"/>
                  </a:lnTo>
                  <a:lnTo>
                    <a:pt x="365379" y="87528"/>
                  </a:lnTo>
                  <a:lnTo>
                    <a:pt x="370141" y="92290"/>
                  </a:lnTo>
                  <a:lnTo>
                    <a:pt x="395808" y="92290"/>
                  </a:lnTo>
                  <a:lnTo>
                    <a:pt x="395808" y="117957"/>
                  </a:lnTo>
                  <a:lnTo>
                    <a:pt x="400596" y="122758"/>
                  </a:lnTo>
                  <a:lnTo>
                    <a:pt x="426262" y="122758"/>
                  </a:lnTo>
                  <a:lnTo>
                    <a:pt x="426262" y="153212"/>
                  </a:lnTo>
                  <a:lnTo>
                    <a:pt x="456717" y="153212"/>
                  </a:lnTo>
                  <a:lnTo>
                    <a:pt x="457644" y="153212"/>
                  </a:lnTo>
                  <a:lnTo>
                    <a:pt x="487172" y="153212"/>
                  </a:lnTo>
                  <a:lnTo>
                    <a:pt x="488111" y="153212"/>
                  </a:lnTo>
                  <a:lnTo>
                    <a:pt x="518541" y="153212"/>
                  </a:lnTo>
                  <a:lnTo>
                    <a:pt x="518541" y="126580"/>
                  </a:lnTo>
                  <a:lnTo>
                    <a:pt x="513765" y="121818"/>
                  </a:lnTo>
                  <a:lnTo>
                    <a:pt x="488111" y="121818"/>
                  </a:lnTo>
                  <a:lnTo>
                    <a:pt x="487172" y="121818"/>
                  </a:lnTo>
                  <a:lnTo>
                    <a:pt x="457644" y="121818"/>
                  </a:lnTo>
                  <a:lnTo>
                    <a:pt x="457644" y="92290"/>
                  </a:lnTo>
                  <a:lnTo>
                    <a:pt x="483311" y="92290"/>
                  </a:lnTo>
                  <a:lnTo>
                    <a:pt x="488111" y="87528"/>
                  </a:lnTo>
                  <a:lnTo>
                    <a:pt x="488111" y="61823"/>
                  </a:lnTo>
                  <a:lnTo>
                    <a:pt x="513765" y="61823"/>
                  </a:lnTo>
                  <a:lnTo>
                    <a:pt x="518541" y="57061"/>
                  </a:lnTo>
                  <a:lnTo>
                    <a:pt x="518541" y="30454"/>
                  </a:lnTo>
                  <a:close/>
                </a:path>
                <a:path w="883920" h="153669">
                  <a:moveTo>
                    <a:pt x="609904" y="126580"/>
                  </a:moveTo>
                  <a:lnTo>
                    <a:pt x="605104" y="121818"/>
                  </a:lnTo>
                  <a:lnTo>
                    <a:pt x="579450" y="121818"/>
                  </a:lnTo>
                  <a:lnTo>
                    <a:pt x="578510" y="121818"/>
                  </a:lnTo>
                  <a:lnTo>
                    <a:pt x="552856" y="121818"/>
                  </a:lnTo>
                  <a:lnTo>
                    <a:pt x="548055" y="126580"/>
                  </a:lnTo>
                  <a:lnTo>
                    <a:pt x="548055" y="153212"/>
                  </a:lnTo>
                  <a:lnTo>
                    <a:pt x="578510" y="153212"/>
                  </a:lnTo>
                  <a:lnTo>
                    <a:pt x="579450" y="153212"/>
                  </a:lnTo>
                  <a:lnTo>
                    <a:pt x="609904" y="153212"/>
                  </a:lnTo>
                  <a:lnTo>
                    <a:pt x="609904" y="126580"/>
                  </a:lnTo>
                  <a:close/>
                </a:path>
                <a:path w="883920" h="153669">
                  <a:moveTo>
                    <a:pt x="701243" y="126580"/>
                  </a:moveTo>
                  <a:lnTo>
                    <a:pt x="696442" y="121818"/>
                  </a:lnTo>
                  <a:lnTo>
                    <a:pt x="670788" y="121818"/>
                  </a:lnTo>
                  <a:lnTo>
                    <a:pt x="669848" y="121818"/>
                  </a:lnTo>
                  <a:lnTo>
                    <a:pt x="644182" y="121818"/>
                  </a:lnTo>
                  <a:lnTo>
                    <a:pt x="639394" y="126580"/>
                  </a:lnTo>
                  <a:lnTo>
                    <a:pt x="639394" y="148412"/>
                  </a:lnTo>
                  <a:lnTo>
                    <a:pt x="644182" y="153212"/>
                  </a:lnTo>
                  <a:lnTo>
                    <a:pt x="669848" y="153212"/>
                  </a:lnTo>
                  <a:lnTo>
                    <a:pt x="670788" y="153212"/>
                  </a:lnTo>
                  <a:lnTo>
                    <a:pt x="701243" y="153212"/>
                  </a:lnTo>
                  <a:lnTo>
                    <a:pt x="701243" y="126580"/>
                  </a:lnTo>
                  <a:close/>
                </a:path>
                <a:path w="883920" h="153669">
                  <a:moveTo>
                    <a:pt x="701243" y="65684"/>
                  </a:moveTo>
                  <a:lnTo>
                    <a:pt x="696442" y="60883"/>
                  </a:lnTo>
                  <a:lnTo>
                    <a:pt x="670775" y="60883"/>
                  </a:lnTo>
                  <a:lnTo>
                    <a:pt x="670775" y="30429"/>
                  </a:lnTo>
                  <a:lnTo>
                    <a:pt x="639394" y="30429"/>
                  </a:lnTo>
                  <a:lnTo>
                    <a:pt x="639394" y="57543"/>
                  </a:lnTo>
                  <a:lnTo>
                    <a:pt x="636003" y="60896"/>
                  </a:lnTo>
                  <a:lnTo>
                    <a:pt x="609904" y="60896"/>
                  </a:lnTo>
                  <a:lnTo>
                    <a:pt x="609904" y="35217"/>
                  </a:lnTo>
                  <a:lnTo>
                    <a:pt x="605104" y="30454"/>
                  </a:lnTo>
                  <a:lnTo>
                    <a:pt x="579450" y="30454"/>
                  </a:lnTo>
                  <a:lnTo>
                    <a:pt x="578510" y="30454"/>
                  </a:lnTo>
                  <a:lnTo>
                    <a:pt x="552856" y="30454"/>
                  </a:lnTo>
                  <a:lnTo>
                    <a:pt x="548055" y="35217"/>
                  </a:lnTo>
                  <a:lnTo>
                    <a:pt x="548055" y="57543"/>
                  </a:lnTo>
                  <a:lnTo>
                    <a:pt x="544690" y="60883"/>
                  </a:lnTo>
                  <a:lnTo>
                    <a:pt x="522389" y="60883"/>
                  </a:lnTo>
                  <a:lnTo>
                    <a:pt x="517601" y="65684"/>
                  </a:lnTo>
                  <a:lnTo>
                    <a:pt x="517601" y="91351"/>
                  </a:lnTo>
                  <a:lnTo>
                    <a:pt x="517601" y="92290"/>
                  </a:lnTo>
                  <a:lnTo>
                    <a:pt x="517601" y="117957"/>
                  </a:lnTo>
                  <a:lnTo>
                    <a:pt x="522389" y="122758"/>
                  </a:lnTo>
                  <a:lnTo>
                    <a:pt x="544233" y="122758"/>
                  </a:lnTo>
                  <a:lnTo>
                    <a:pt x="548995" y="117957"/>
                  </a:lnTo>
                  <a:lnTo>
                    <a:pt x="548995" y="92290"/>
                  </a:lnTo>
                  <a:lnTo>
                    <a:pt x="578510" y="92290"/>
                  </a:lnTo>
                  <a:lnTo>
                    <a:pt x="579437" y="92290"/>
                  </a:lnTo>
                  <a:lnTo>
                    <a:pt x="608965" y="92290"/>
                  </a:lnTo>
                  <a:lnTo>
                    <a:pt x="608965" y="117957"/>
                  </a:lnTo>
                  <a:lnTo>
                    <a:pt x="613727" y="122758"/>
                  </a:lnTo>
                  <a:lnTo>
                    <a:pt x="635571" y="122758"/>
                  </a:lnTo>
                  <a:lnTo>
                    <a:pt x="640334" y="117957"/>
                  </a:lnTo>
                  <a:lnTo>
                    <a:pt x="640334" y="92290"/>
                  </a:lnTo>
                  <a:lnTo>
                    <a:pt x="669848" y="92290"/>
                  </a:lnTo>
                  <a:lnTo>
                    <a:pt x="670775" y="92290"/>
                  </a:lnTo>
                  <a:lnTo>
                    <a:pt x="701243" y="92290"/>
                  </a:lnTo>
                  <a:lnTo>
                    <a:pt x="701243" y="65684"/>
                  </a:lnTo>
                  <a:close/>
                </a:path>
                <a:path w="883920" h="153669">
                  <a:moveTo>
                    <a:pt x="731697" y="95351"/>
                  </a:moveTo>
                  <a:lnTo>
                    <a:pt x="727671" y="91351"/>
                  </a:lnTo>
                  <a:lnTo>
                    <a:pt x="704303" y="91351"/>
                  </a:lnTo>
                  <a:lnTo>
                    <a:pt x="700303" y="95389"/>
                  </a:lnTo>
                  <a:lnTo>
                    <a:pt x="700303" y="100317"/>
                  </a:lnTo>
                  <a:lnTo>
                    <a:pt x="700303" y="118757"/>
                  </a:lnTo>
                  <a:lnTo>
                    <a:pt x="704303" y="122758"/>
                  </a:lnTo>
                  <a:lnTo>
                    <a:pt x="727735" y="122758"/>
                  </a:lnTo>
                  <a:lnTo>
                    <a:pt x="731697" y="118719"/>
                  </a:lnTo>
                  <a:lnTo>
                    <a:pt x="731697" y="95351"/>
                  </a:lnTo>
                  <a:close/>
                </a:path>
                <a:path w="883920" h="153669">
                  <a:moveTo>
                    <a:pt x="731697" y="30454"/>
                  </a:moveTo>
                  <a:lnTo>
                    <a:pt x="700303" y="30454"/>
                  </a:lnTo>
                  <a:lnTo>
                    <a:pt x="700303" y="57061"/>
                  </a:lnTo>
                  <a:lnTo>
                    <a:pt x="705065" y="61823"/>
                  </a:lnTo>
                  <a:lnTo>
                    <a:pt x="726897" y="61823"/>
                  </a:lnTo>
                  <a:lnTo>
                    <a:pt x="731697" y="57061"/>
                  </a:lnTo>
                  <a:lnTo>
                    <a:pt x="731697" y="30454"/>
                  </a:lnTo>
                  <a:close/>
                </a:path>
                <a:path w="883920" h="153669">
                  <a:moveTo>
                    <a:pt x="792581" y="126580"/>
                  </a:moveTo>
                  <a:lnTo>
                    <a:pt x="787819" y="121818"/>
                  </a:lnTo>
                  <a:lnTo>
                    <a:pt x="762127" y="121818"/>
                  </a:lnTo>
                  <a:lnTo>
                    <a:pt x="761187" y="121818"/>
                  </a:lnTo>
                  <a:lnTo>
                    <a:pt x="735520" y="121818"/>
                  </a:lnTo>
                  <a:lnTo>
                    <a:pt x="730758" y="126580"/>
                  </a:lnTo>
                  <a:lnTo>
                    <a:pt x="730758" y="153212"/>
                  </a:lnTo>
                  <a:lnTo>
                    <a:pt x="761187" y="153212"/>
                  </a:lnTo>
                  <a:lnTo>
                    <a:pt x="762127" y="153212"/>
                  </a:lnTo>
                  <a:lnTo>
                    <a:pt x="792581" y="153212"/>
                  </a:lnTo>
                  <a:lnTo>
                    <a:pt x="792581" y="126580"/>
                  </a:lnTo>
                  <a:close/>
                </a:path>
                <a:path w="883920" h="153669">
                  <a:moveTo>
                    <a:pt x="853490" y="121818"/>
                  </a:moveTo>
                  <a:lnTo>
                    <a:pt x="826858" y="121818"/>
                  </a:lnTo>
                  <a:lnTo>
                    <a:pt x="822096" y="126580"/>
                  </a:lnTo>
                  <a:lnTo>
                    <a:pt x="822096" y="148412"/>
                  </a:lnTo>
                  <a:lnTo>
                    <a:pt x="826858" y="153212"/>
                  </a:lnTo>
                  <a:lnTo>
                    <a:pt x="853490" y="153212"/>
                  </a:lnTo>
                  <a:lnTo>
                    <a:pt x="853490" y="121818"/>
                  </a:lnTo>
                  <a:close/>
                </a:path>
                <a:path w="883920" h="153669">
                  <a:moveTo>
                    <a:pt x="883920" y="35217"/>
                  </a:moveTo>
                  <a:lnTo>
                    <a:pt x="879157" y="30454"/>
                  </a:lnTo>
                  <a:lnTo>
                    <a:pt x="853490" y="30454"/>
                  </a:lnTo>
                  <a:lnTo>
                    <a:pt x="853490" y="4762"/>
                  </a:lnTo>
                  <a:lnTo>
                    <a:pt x="848690" y="0"/>
                  </a:lnTo>
                  <a:lnTo>
                    <a:pt x="826858" y="0"/>
                  </a:lnTo>
                  <a:lnTo>
                    <a:pt x="822096" y="4762"/>
                  </a:lnTo>
                  <a:lnTo>
                    <a:pt x="822096" y="30429"/>
                  </a:lnTo>
                  <a:lnTo>
                    <a:pt x="792568" y="30429"/>
                  </a:lnTo>
                  <a:lnTo>
                    <a:pt x="791641" y="30429"/>
                  </a:lnTo>
                  <a:lnTo>
                    <a:pt x="761187" y="30429"/>
                  </a:lnTo>
                  <a:lnTo>
                    <a:pt x="761187" y="60883"/>
                  </a:lnTo>
                  <a:lnTo>
                    <a:pt x="735520" y="60883"/>
                  </a:lnTo>
                  <a:lnTo>
                    <a:pt x="730758" y="65684"/>
                  </a:lnTo>
                  <a:lnTo>
                    <a:pt x="730758" y="87528"/>
                  </a:lnTo>
                  <a:lnTo>
                    <a:pt x="735520" y="92290"/>
                  </a:lnTo>
                  <a:lnTo>
                    <a:pt x="761187" y="92290"/>
                  </a:lnTo>
                  <a:lnTo>
                    <a:pt x="762127" y="92290"/>
                  </a:lnTo>
                  <a:lnTo>
                    <a:pt x="787819" y="92290"/>
                  </a:lnTo>
                  <a:lnTo>
                    <a:pt x="792581" y="87528"/>
                  </a:lnTo>
                  <a:lnTo>
                    <a:pt x="792581" y="61823"/>
                  </a:lnTo>
                  <a:lnTo>
                    <a:pt x="822096" y="61823"/>
                  </a:lnTo>
                  <a:lnTo>
                    <a:pt x="823023" y="61823"/>
                  </a:lnTo>
                  <a:lnTo>
                    <a:pt x="852525" y="61823"/>
                  </a:lnTo>
                  <a:lnTo>
                    <a:pt x="852525" y="87528"/>
                  </a:lnTo>
                  <a:lnTo>
                    <a:pt x="857313" y="92290"/>
                  </a:lnTo>
                  <a:lnTo>
                    <a:pt x="879157" y="92290"/>
                  </a:lnTo>
                  <a:lnTo>
                    <a:pt x="883920" y="87528"/>
                  </a:lnTo>
                  <a:lnTo>
                    <a:pt x="883920" y="61823"/>
                  </a:lnTo>
                  <a:lnTo>
                    <a:pt x="883920" y="60883"/>
                  </a:lnTo>
                  <a:lnTo>
                    <a:pt x="883920" y="3521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10688459" y="2457018"/>
              <a:ext cx="883919" cy="153670"/>
            </a:xfrm>
            <a:custGeom>
              <a:avLst/>
              <a:gdLst/>
              <a:ahLst/>
              <a:cxnLst/>
              <a:rect l="l" t="t" r="r" b="b"/>
              <a:pathLst>
                <a:path w="883920" h="153669">
                  <a:moveTo>
                    <a:pt x="61836" y="65684"/>
                  </a:moveTo>
                  <a:lnTo>
                    <a:pt x="57061" y="60883"/>
                  </a:lnTo>
                  <a:lnTo>
                    <a:pt x="31381" y="60883"/>
                  </a:lnTo>
                  <a:lnTo>
                    <a:pt x="31381" y="30429"/>
                  </a:lnTo>
                  <a:lnTo>
                    <a:pt x="0" y="30429"/>
                  </a:lnTo>
                  <a:lnTo>
                    <a:pt x="0" y="60896"/>
                  </a:lnTo>
                  <a:lnTo>
                    <a:pt x="0" y="61823"/>
                  </a:lnTo>
                  <a:lnTo>
                    <a:pt x="0" y="153212"/>
                  </a:lnTo>
                  <a:lnTo>
                    <a:pt x="31381" y="153212"/>
                  </a:lnTo>
                  <a:lnTo>
                    <a:pt x="31381" y="122758"/>
                  </a:lnTo>
                  <a:lnTo>
                    <a:pt x="31381" y="121818"/>
                  </a:lnTo>
                  <a:lnTo>
                    <a:pt x="31381" y="92290"/>
                  </a:lnTo>
                  <a:lnTo>
                    <a:pt x="61836" y="92290"/>
                  </a:lnTo>
                  <a:lnTo>
                    <a:pt x="61836" y="65684"/>
                  </a:lnTo>
                  <a:close/>
                </a:path>
                <a:path w="883920" h="153669">
                  <a:moveTo>
                    <a:pt x="244525" y="30429"/>
                  </a:moveTo>
                  <a:lnTo>
                    <a:pt x="244525" y="30429"/>
                  </a:lnTo>
                  <a:lnTo>
                    <a:pt x="152234" y="30429"/>
                  </a:lnTo>
                  <a:lnTo>
                    <a:pt x="121793" y="30454"/>
                  </a:lnTo>
                  <a:lnTo>
                    <a:pt x="121793" y="57061"/>
                  </a:lnTo>
                  <a:lnTo>
                    <a:pt x="126568" y="61823"/>
                  </a:lnTo>
                  <a:lnTo>
                    <a:pt x="152234" y="61823"/>
                  </a:lnTo>
                  <a:lnTo>
                    <a:pt x="152234" y="87985"/>
                  </a:lnTo>
                  <a:lnTo>
                    <a:pt x="148844" y="91351"/>
                  </a:lnTo>
                  <a:lnTo>
                    <a:pt x="122732" y="91351"/>
                  </a:lnTo>
                  <a:lnTo>
                    <a:pt x="122732" y="65684"/>
                  </a:lnTo>
                  <a:lnTo>
                    <a:pt x="117944" y="60883"/>
                  </a:lnTo>
                  <a:lnTo>
                    <a:pt x="96113" y="60883"/>
                  </a:lnTo>
                  <a:lnTo>
                    <a:pt x="91338" y="65684"/>
                  </a:lnTo>
                  <a:lnTo>
                    <a:pt x="91338" y="91351"/>
                  </a:lnTo>
                  <a:lnTo>
                    <a:pt x="91338" y="92290"/>
                  </a:lnTo>
                  <a:lnTo>
                    <a:pt x="91338" y="118440"/>
                  </a:lnTo>
                  <a:lnTo>
                    <a:pt x="87934" y="121818"/>
                  </a:lnTo>
                  <a:lnTo>
                    <a:pt x="65671" y="121818"/>
                  </a:lnTo>
                  <a:lnTo>
                    <a:pt x="60896" y="126580"/>
                  </a:lnTo>
                  <a:lnTo>
                    <a:pt x="60896" y="153212"/>
                  </a:lnTo>
                  <a:lnTo>
                    <a:pt x="91338" y="153212"/>
                  </a:lnTo>
                  <a:lnTo>
                    <a:pt x="92278" y="153212"/>
                  </a:lnTo>
                  <a:lnTo>
                    <a:pt x="122732" y="153212"/>
                  </a:lnTo>
                  <a:lnTo>
                    <a:pt x="122732" y="122758"/>
                  </a:lnTo>
                  <a:lnTo>
                    <a:pt x="152234" y="122758"/>
                  </a:lnTo>
                  <a:lnTo>
                    <a:pt x="153174" y="122758"/>
                  </a:lnTo>
                  <a:lnTo>
                    <a:pt x="182689" y="122758"/>
                  </a:lnTo>
                  <a:lnTo>
                    <a:pt x="183629" y="122758"/>
                  </a:lnTo>
                  <a:lnTo>
                    <a:pt x="214071" y="122758"/>
                  </a:lnTo>
                  <a:lnTo>
                    <a:pt x="214071" y="96113"/>
                  </a:lnTo>
                  <a:lnTo>
                    <a:pt x="209296" y="91351"/>
                  </a:lnTo>
                  <a:lnTo>
                    <a:pt x="183629" y="91351"/>
                  </a:lnTo>
                  <a:lnTo>
                    <a:pt x="183629" y="61823"/>
                  </a:lnTo>
                  <a:lnTo>
                    <a:pt x="213131" y="61823"/>
                  </a:lnTo>
                  <a:lnTo>
                    <a:pt x="213131" y="87528"/>
                  </a:lnTo>
                  <a:lnTo>
                    <a:pt x="217906" y="92290"/>
                  </a:lnTo>
                  <a:lnTo>
                    <a:pt x="239737" y="92290"/>
                  </a:lnTo>
                  <a:lnTo>
                    <a:pt x="244525" y="87528"/>
                  </a:lnTo>
                  <a:lnTo>
                    <a:pt x="244525" y="61823"/>
                  </a:lnTo>
                  <a:lnTo>
                    <a:pt x="244525" y="60883"/>
                  </a:lnTo>
                  <a:lnTo>
                    <a:pt x="244525" y="30429"/>
                  </a:lnTo>
                  <a:close/>
                </a:path>
                <a:path w="883920" h="153669">
                  <a:moveTo>
                    <a:pt x="274980" y="96113"/>
                  </a:moveTo>
                  <a:lnTo>
                    <a:pt x="270179" y="91351"/>
                  </a:lnTo>
                  <a:lnTo>
                    <a:pt x="248361" y="91351"/>
                  </a:lnTo>
                  <a:lnTo>
                    <a:pt x="243573" y="96113"/>
                  </a:lnTo>
                  <a:lnTo>
                    <a:pt x="243573" y="118440"/>
                  </a:lnTo>
                  <a:lnTo>
                    <a:pt x="240182" y="121818"/>
                  </a:lnTo>
                  <a:lnTo>
                    <a:pt x="217906" y="121818"/>
                  </a:lnTo>
                  <a:lnTo>
                    <a:pt x="213131" y="126580"/>
                  </a:lnTo>
                  <a:lnTo>
                    <a:pt x="213131" y="148412"/>
                  </a:lnTo>
                  <a:lnTo>
                    <a:pt x="217906" y="153212"/>
                  </a:lnTo>
                  <a:lnTo>
                    <a:pt x="243573" y="153212"/>
                  </a:lnTo>
                  <a:lnTo>
                    <a:pt x="244525" y="153212"/>
                  </a:lnTo>
                  <a:lnTo>
                    <a:pt x="270179" y="153212"/>
                  </a:lnTo>
                  <a:lnTo>
                    <a:pt x="274980" y="148412"/>
                  </a:lnTo>
                  <a:lnTo>
                    <a:pt x="274980" y="122758"/>
                  </a:lnTo>
                  <a:lnTo>
                    <a:pt x="274980" y="121818"/>
                  </a:lnTo>
                  <a:lnTo>
                    <a:pt x="274980" y="96113"/>
                  </a:lnTo>
                  <a:close/>
                </a:path>
                <a:path w="883920" h="153669">
                  <a:moveTo>
                    <a:pt x="427202" y="96113"/>
                  </a:moveTo>
                  <a:lnTo>
                    <a:pt x="422440" y="91351"/>
                  </a:lnTo>
                  <a:lnTo>
                    <a:pt x="396773" y="91351"/>
                  </a:lnTo>
                  <a:lnTo>
                    <a:pt x="396773" y="61823"/>
                  </a:lnTo>
                  <a:lnTo>
                    <a:pt x="396773" y="60896"/>
                  </a:lnTo>
                  <a:lnTo>
                    <a:pt x="396773" y="30429"/>
                  </a:lnTo>
                  <a:lnTo>
                    <a:pt x="366318" y="30429"/>
                  </a:lnTo>
                  <a:lnTo>
                    <a:pt x="365379" y="30429"/>
                  </a:lnTo>
                  <a:lnTo>
                    <a:pt x="335851" y="30429"/>
                  </a:lnTo>
                  <a:lnTo>
                    <a:pt x="334924" y="30429"/>
                  </a:lnTo>
                  <a:lnTo>
                    <a:pt x="304469" y="30429"/>
                  </a:lnTo>
                  <a:lnTo>
                    <a:pt x="274015" y="30454"/>
                  </a:lnTo>
                  <a:lnTo>
                    <a:pt x="274015" y="57061"/>
                  </a:lnTo>
                  <a:lnTo>
                    <a:pt x="278803" y="61823"/>
                  </a:lnTo>
                  <a:lnTo>
                    <a:pt x="304469" y="61823"/>
                  </a:lnTo>
                  <a:lnTo>
                    <a:pt x="304469" y="91351"/>
                  </a:lnTo>
                  <a:lnTo>
                    <a:pt x="304469" y="92290"/>
                  </a:lnTo>
                  <a:lnTo>
                    <a:pt x="304469" y="121818"/>
                  </a:lnTo>
                  <a:lnTo>
                    <a:pt x="304469" y="122758"/>
                  </a:lnTo>
                  <a:lnTo>
                    <a:pt x="304469" y="148412"/>
                  </a:lnTo>
                  <a:lnTo>
                    <a:pt x="309270" y="153212"/>
                  </a:lnTo>
                  <a:lnTo>
                    <a:pt x="334924" y="153212"/>
                  </a:lnTo>
                  <a:lnTo>
                    <a:pt x="335864" y="153212"/>
                  </a:lnTo>
                  <a:lnTo>
                    <a:pt x="366318" y="153212"/>
                  </a:lnTo>
                  <a:lnTo>
                    <a:pt x="366318" y="126580"/>
                  </a:lnTo>
                  <a:lnTo>
                    <a:pt x="361518" y="121818"/>
                  </a:lnTo>
                  <a:lnTo>
                    <a:pt x="335864" y="121818"/>
                  </a:lnTo>
                  <a:lnTo>
                    <a:pt x="335851" y="92290"/>
                  </a:lnTo>
                  <a:lnTo>
                    <a:pt x="335851" y="91351"/>
                  </a:lnTo>
                  <a:lnTo>
                    <a:pt x="335851" y="61823"/>
                  </a:lnTo>
                  <a:lnTo>
                    <a:pt x="365379" y="61823"/>
                  </a:lnTo>
                  <a:lnTo>
                    <a:pt x="365379" y="91351"/>
                  </a:lnTo>
                  <a:lnTo>
                    <a:pt x="365379" y="92290"/>
                  </a:lnTo>
                  <a:lnTo>
                    <a:pt x="365379" y="117957"/>
                  </a:lnTo>
                  <a:lnTo>
                    <a:pt x="370141" y="122758"/>
                  </a:lnTo>
                  <a:lnTo>
                    <a:pt x="395808" y="122758"/>
                  </a:lnTo>
                  <a:lnTo>
                    <a:pt x="395808" y="148412"/>
                  </a:lnTo>
                  <a:lnTo>
                    <a:pt x="400596" y="153212"/>
                  </a:lnTo>
                  <a:lnTo>
                    <a:pt x="422440" y="153212"/>
                  </a:lnTo>
                  <a:lnTo>
                    <a:pt x="427202" y="148412"/>
                  </a:lnTo>
                  <a:lnTo>
                    <a:pt x="427202" y="122758"/>
                  </a:lnTo>
                  <a:lnTo>
                    <a:pt x="427202" y="121818"/>
                  </a:lnTo>
                  <a:lnTo>
                    <a:pt x="427202" y="96113"/>
                  </a:lnTo>
                  <a:close/>
                </a:path>
                <a:path w="883920" h="153669">
                  <a:moveTo>
                    <a:pt x="488111" y="30454"/>
                  </a:moveTo>
                  <a:lnTo>
                    <a:pt x="457644" y="30454"/>
                  </a:lnTo>
                  <a:lnTo>
                    <a:pt x="426262" y="30429"/>
                  </a:lnTo>
                  <a:lnTo>
                    <a:pt x="426262" y="60883"/>
                  </a:lnTo>
                  <a:lnTo>
                    <a:pt x="426262" y="61823"/>
                  </a:lnTo>
                  <a:lnTo>
                    <a:pt x="426262" y="87528"/>
                  </a:lnTo>
                  <a:lnTo>
                    <a:pt x="431063" y="92290"/>
                  </a:lnTo>
                  <a:lnTo>
                    <a:pt x="452894" y="92290"/>
                  </a:lnTo>
                  <a:lnTo>
                    <a:pt x="457657" y="87528"/>
                  </a:lnTo>
                  <a:lnTo>
                    <a:pt x="457657" y="61823"/>
                  </a:lnTo>
                  <a:lnTo>
                    <a:pt x="483311" y="61823"/>
                  </a:lnTo>
                  <a:lnTo>
                    <a:pt x="488111" y="57061"/>
                  </a:lnTo>
                  <a:lnTo>
                    <a:pt x="488111" y="30454"/>
                  </a:lnTo>
                  <a:close/>
                </a:path>
                <a:path w="883920" h="153669">
                  <a:moveTo>
                    <a:pt x="488149" y="149186"/>
                  </a:moveTo>
                  <a:lnTo>
                    <a:pt x="488111" y="125780"/>
                  </a:lnTo>
                  <a:lnTo>
                    <a:pt x="484085" y="121818"/>
                  </a:lnTo>
                  <a:lnTo>
                    <a:pt x="460717" y="121818"/>
                  </a:lnTo>
                  <a:lnTo>
                    <a:pt x="456717" y="125818"/>
                  </a:lnTo>
                  <a:lnTo>
                    <a:pt x="456717" y="130784"/>
                  </a:lnTo>
                  <a:lnTo>
                    <a:pt x="456717" y="149212"/>
                  </a:lnTo>
                  <a:lnTo>
                    <a:pt x="460717" y="153212"/>
                  </a:lnTo>
                  <a:lnTo>
                    <a:pt x="484149" y="153212"/>
                  </a:lnTo>
                  <a:lnTo>
                    <a:pt x="488149" y="149186"/>
                  </a:lnTo>
                  <a:close/>
                </a:path>
                <a:path w="883920" h="153669">
                  <a:moveTo>
                    <a:pt x="518566" y="118719"/>
                  </a:moveTo>
                  <a:lnTo>
                    <a:pt x="518541" y="95351"/>
                  </a:lnTo>
                  <a:lnTo>
                    <a:pt x="514540" y="91351"/>
                  </a:lnTo>
                  <a:lnTo>
                    <a:pt x="491172" y="91351"/>
                  </a:lnTo>
                  <a:lnTo>
                    <a:pt x="487172" y="95389"/>
                  </a:lnTo>
                  <a:lnTo>
                    <a:pt x="487172" y="100317"/>
                  </a:lnTo>
                  <a:lnTo>
                    <a:pt x="487172" y="118757"/>
                  </a:lnTo>
                  <a:lnTo>
                    <a:pt x="491172" y="122758"/>
                  </a:lnTo>
                  <a:lnTo>
                    <a:pt x="514604" y="122758"/>
                  </a:lnTo>
                  <a:lnTo>
                    <a:pt x="518566" y="118719"/>
                  </a:lnTo>
                  <a:close/>
                </a:path>
                <a:path w="883920" h="153669">
                  <a:moveTo>
                    <a:pt x="549021" y="149186"/>
                  </a:moveTo>
                  <a:lnTo>
                    <a:pt x="548995" y="125780"/>
                  </a:lnTo>
                  <a:lnTo>
                    <a:pt x="544995" y="121818"/>
                  </a:lnTo>
                  <a:lnTo>
                    <a:pt x="521627" y="121818"/>
                  </a:lnTo>
                  <a:lnTo>
                    <a:pt x="517601" y="125818"/>
                  </a:lnTo>
                  <a:lnTo>
                    <a:pt x="517601" y="130784"/>
                  </a:lnTo>
                  <a:lnTo>
                    <a:pt x="517601" y="149212"/>
                  </a:lnTo>
                  <a:lnTo>
                    <a:pt x="521627" y="153212"/>
                  </a:lnTo>
                  <a:lnTo>
                    <a:pt x="545033" y="153212"/>
                  </a:lnTo>
                  <a:lnTo>
                    <a:pt x="549021" y="149186"/>
                  </a:lnTo>
                  <a:close/>
                </a:path>
                <a:path w="883920" h="153669">
                  <a:moveTo>
                    <a:pt x="609904" y="126580"/>
                  </a:moveTo>
                  <a:lnTo>
                    <a:pt x="605104" y="121818"/>
                  </a:lnTo>
                  <a:lnTo>
                    <a:pt x="583272" y="121818"/>
                  </a:lnTo>
                  <a:lnTo>
                    <a:pt x="578510" y="126580"/>
                  </a:lnTo>
                  <a:lnTo>
                    <a:pt x="578510" y="148907"/>
                  </a:lnTo>
                  <a:lnTo>
                    <a:pt x="574789" y="152552"/>
                  </a:lnTo>
                  <a:lnTo>
                    <a:pt x="569887" y="152552"/>
                  </a:lnTo>
                  <a:lnTo>
                    <a:pt x="569887" y="153212"/>
                  </a:lnTo>
                  <a:lnTo>
                    <a:pt x="578510" y="153212"/>
                  </a:lnTo>
                  <a:lnTo>
                    <a:pt x="579450" y="153212"/>
                  </a:lnTo>
                  <a:lnTo>
                    <a:pt x="609904" y="153212"/>
                  </a:lnTo>
                  <a:lnTo>
                    <a:pt x="609904" y="126580"/>
                  </a:lnTo>
                  <a:close/>
                </a:path>
                <a:path w="883920" h="153669">
                  <a:moveTo>
                    <a:pt x="609904" y="65684"/>
                  </a:moveTo>
                  <a:lnTo>
                    <a:pt x="605104" y="60883"/>
                  </a:lnTo>
                  <a:lnTo>
                    <a:pt x="579437" y="60883"/>
                  </a:lnTo>
                  <a:lnTo>
                    <a:pt x="579437" y="30429"/>
                  </a:lnTo>
                  <a:lnTo>
                    <a:pt x="548055" y="30429"/>
                  </a:lnTo>
                  <a:lnTo>
                    <a:pt x="548055" y="57543"/>
                  </a:lnTo>
                  <a:lnTo>
                    <a:pt x="544690" y="60883"/>
                  </a:lnTo>
                  <a:lnTo>
                    <a:pt x="522389" y="60883"/>
                  </a:lnTo>
                  <a:lnTo>
                    <a:pt x="517601" y="65684"/>
                  </a:lnTo>
                  <a:lnTo>
                    <a:pt x="517601" y="87528"/>
                  </a:lnTo>
                  <a:lnTo>
                    <a:pt x="522389" y="92290"/>
                  </a:lnTo>
                  <a:lnTo>
                    <a:pt x="548055" y="92290"/>
                  </a:lnTo>
                  <a:lnTo>
                    <a:pt x="548055" y="117957"/>
                  </a:lnTo>
                  <a:lnTo>
                    <a:pt x="552856" y="122758"/>
                  </a:lnTo>
                  <a:lnTo>
                    <a:pt x="574649" y="122758"/>
                  </a:lnTo>
                  <a:lnTo>
                    <a:pt x="579450" y="117957"/>
                  </a:lnTo>
                  <a:lnTo>
                    <a:pt x="579450" y="92290"/>
                  </a:lnTo>
                  <a:lnTo>
                    <a:pt x="609904" y="92290"/>
                  </a:lnTo>
                  <a:lnTo>
                    <a:pt x="609904" y="65684"/>
                  </a:lnTo>
                  <a:close/>
                </a:path>
                <a:path w="883920" h="153669">
                  <a:moveTo>
                    <a:pt x="640359" y="118719"/>
                  </a:moveTo>
                  <a:lnTo>
                    <a:pt x="640334" y="95351"/>
                  </a:lnTo>
                  <a:lnTo>
                    <a:pt x="636333" y="91351"/>
                  </a:lnTo>
                  <a:lnTo>
                    <a:pt x="612965" y="91351"/>
                  </a:lnTo>
                  <a:lnTo>
                    <a:pt x="608965" y="95389"/>
                  </a:lnTo>
                  <a:lnTo>
                    <a:pt x="608965" y="100317"/>
                  </a:lnTo>
                  <a:lnTo>
                    <a:pt x="608965" y="118757"/>
                  </a:lnTo>
                  <a:lnTo>
                    <a:pt x="612965" y="122758"/>
                  </a:lnTo>
                  <a:lnTo>
                    <a:pt x="636397" y="122758"/>
                  </a:lnTo>
                  <a:lnTo>
                    <a:pt x="640359" y="118719"/>
                  </a:lnTo>
                  <a:close/>
                </a:path>
                <a:path w="883920" h="153669">
                  <a:moveTo>
                    <a:pt x="640359" y="57823"/>
                  </a:moveTo>
                  <a:lnTo>
                    <a:pt x="640334" y="34417"/>
                  </a:lnTo>
                  <a:lnTo>
                    <a:pt x="636333" y="30454"/>
                  </a:lnTo>
                  <a:lnTo>
                    <a:pt x="612965" y="30454"/>
                  </a:lnTo>
                  <a:lnTo>
                    <a:pt x="608965" y="34455"/>
                  </a:lnTo>
                  <a:lnTo>
                    <a:pt x="608965" y="39433"/>
                  </a:lnTo>
                  <a:lnTo>
                    <a:pt x="608965" y="57861"/>
                  </a:lnTo>
                  <a:lnTo>
                    <a:pt x="612965" y="61823"/>
                  </a:lnTo>
                  <a:lnTo>
                    <a:pt x="636397" y="61823"/>
                  </a:lnTo>
                  <a:lnTo>
                    <a:pt x="640359" y="57823"/>
                  </a:lnTo>
                  <a:close/>
                </a:path>
                <a:path w="883920" h="153669">
                  <a:moveTo>
                    <a:pt x="731697" y="143624"/>
                  </a:moveTo>
                  <a:lnTo>
                    <a:pt x="731075" y="143624"/>
                  </a:lnTo>
                  <a:lnTo>
                    <a:pt x="731075" y="148590"/>
                  </a:lnTo>
                  <a:lnTo>
                    <a:pt x="727036" y="152552"/>
                  </a:lnTo>
                  <a:lnTo>
                    <a:pt x="722109" y="152552"/>
                  </a:lnTo>
                  <a:lnTo>
                    <a:pt x="722109" y="153212"/>
                  </a:lnTo>
                  <a:lnTo>
                    <a:pt x="731697" y="153212"/>
                  </a:lnTo>
                  <a:lnTo>
                    <a:pt x="731697" y="143624"/>
                  </a:lnTo>
                  <a:close/>
                </a:path>
                <a:path w="883920" h="153669">
                  <a:moveTo>
                    <a:pt x="823036" y="35217"/>
                  </a:moveTo>
                  <a:lnTo>
                    <a:pt x="818235" y="30454"/>
                  </a:lnTo>
                  <a:lnTo>
                    <a:pt x="792568" y="30454"/>
                  </a:lnTo>
                  <a:lnTo>
                    <a:pt x="762152" y="30429"/>
                  </a:lnTo>
                  <a:lnTo>
                    <a:pt x="761187" y="30429"/>
                  </a:lnTo>
                  <a:lnTo>
                    <a:pt x="730758" y="30429"/>
                  </a:lnTo>
                  <a:lnTo>
                    <a:pt x="730758" y="57556"/>
                  </a:lnTo>
                  <a:lnTo>
                    <a:pt x="727354" y="60883"/>
                  </a:lnTo>
                  <a:lnTo>
                    <a:pt x="705065" y="60883"/>
                  </a:lnTo>
                  <a:lnTo>
                    <a:pt x="700303" y="65684"/>
                  </a:lnTo>
                  <a:lnTo>
                    <a:pt x="700303" y="87985"/>
                  </a:lnTo>
                  <a:lnTo>
                    <a:pt x="696899" y="91351"/>
                  </a:lnTo>
                  <a:lnTo>
                    <a:pt x="674611" y="91351"/>
                  </a:lnTo>
                  <a:lnTo>
                    <a:pt x="669848" y="96113"/>
                  </a:lnTo>
                  <a:lnTo>
                    <a:pt x="669848" y="121818"/>
                  </a:lnTo>
                  <a:lnTo>
                    <a:pt x="669848" y="122758"/>
                  </a:lnTo>
                  <a:lnTo>
                    <a:pt x="669848" y="148907"/>
                  </a:lnTo>
                  <a:lnTo>
                    <a:pt x="666165" y="152552"/>
                  </a:lnTo>
                  <a:lnTo>
                    <a:pt x="661225" y="152552"/>
                  </a:lnTo>
                  <a:lnTo>
                    <a:pt x="661225" y="153212"/>
                  </a:lnTo>
                  <a:lnTo>
                    <a:pt x="669848" y="153212"/>
                  </a:lnTo>
                  <a:lnTo>
                    <a:pt x="670788" y="153212"/>
                  </a:lnTo>
                  <a:lnTo>
                    <a:pt x="701230" y="153212"/>
                  </a:lnTo>
                  <a:lnTo>
                    <a:pt x="701230" y="122758"/>
                  </a:lnTo>
                  <a:lnTo>
                    <a:pt x="726897" y="122758"/>
                  </a:lnTo>
                  <a:lnTo>
                    <a:pt x="731697" y="117957"/>
                  </a:lnTo>
                  <a:lnTo>
                    <a:pt x="731697" y="92290"/>
                  </a:lnTo>
                  <a:lnTo>
                    <a:pt x="761187" y="92290"/>
                  </a:lnTo>
                  <a:lnTo>
                    <a:pt x="761187" y="117957"/>
                  </a:lnTo>
                  <a:lnTo>
                    <a:pt x="765975" y="122758"/>
                  </a:lnTo>
                  <a:lnTo>
                    <a:pt x="787819" y="122758"/>
                  </a:lnTo>
                  <a:lnTo>
                    <a:pt x="792581" y="117957"/>
                  </a:lnTo>
                  <a:lnTo>
                    <a:pt x="792581" y="91351"/>
                  </a:lnTo>
                  <a:lnTo>
                    <a:pt x="792568" y="61823"/>
                  </a:lnTo>
                  <a:lnTo>
                    <a:pt x="823036" y="61823"/>
                  </a:lnTo>
                  <a:lnTo>
                    <a:pt x="823036" y="35217"/>
                  </a:lnTo>
                  <a:close/>
                </a:path>
                <a:path w="883920" h="153669">
                  <a:moveTo>
                    <a:pt x="883920" y="4762"/>
                  </a:moveTo>
                  <a:lnTo>
                    <a:pt x="879157" y="0"/>
                  </a:lnTo>
                  <a:lnTo>
                    <a:pt x="853490" y="0"/>
                  </a:lnTo>
                  <a:lnTo>
                    <a:pt x="852525" y="0"/>
                  </a:lnTo>
                  <a:lnTo>
                    <a:pt x="826858" y="0"/>
                  </a:lnTo>
                  <a:lnTo>
                    <a:pt x="822096" y="4762"/>
                  </a:lnTo>
                  <a:lnTo>
                    <a:pt x="822096" y="26593"/>
                  </a:lnTo>
                  <a:lnTo>
                    <a:pt x="826858" y="31394"/>
                  </a:lnTo>
                  <a:lnTo>
                    <a:pt x="852525" y="31394"/>
                  </a:lnTo>
                  <a:lnTo>
                    <a:pt x="852525" y="60883"/>
                  </a:lnTo>
                  <a:lnTo>
                    <a:pt x="826858" y="60883"/>
                  </a:lnTo>
                  <a:lnTo>
                    <a:pt x="822096" y="65684"/>
                  </a:lnTo>
                  <a:lnTo>
                    <a:pt x="822096" y="87528"/>
                  </a:lnTo>
                  <a:lnTo>
                    <a:pt x="826858" y="92290"/>
                  </a:lnTo>
                  <a:lnTo>
                    <a:pt x="852525" y="92290"/>
                  </a:lnTo>
                  <a:lnTo>
                    <a:pt x="853490" y="92290"/>
                  </a:lnTo>
                  <a:lnTo>
                    <a:pt x="879157" y="92290"/>
                  </a:lnTo>
                  <a:lnTo>
                    <a:pt x="883920" y="87528"/>
                  </a:lnTo>
                  <a:lnTo>
                    <a:pt x="883920" y="60883"/>
                  </a:lnTo>
                  <a:lnTo>
                    <a:pt x="883907" y="31394"/>
                  </a:lnTo>
                  <a:lnTo>
                    <a:pt x="883920" y="47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10688459" y="2578836"/>
              <a:ext cx="883919" cy="214629"/>
            </a:xfrm>
            <a:custGeom>
              <a:avLst/>
              <a:gdLst/>
              <a:ahLst/>
              <a:cxnLst/>
              <a:rect l="l" t="t" r="r" b="b"/>
              <a:pathLst>
                <a:path w="883920" h="214630">
                  <a:moveTo>
                    <a:pt x="31381" y="30429"/>
                  </a:moveTo>
                  <a:lnTo>
                    <a:pt x="0" y="30429"/>
                  </a:lnTo>
                  <a:lnTo>
                    <a:pt x="0" y="57061"/>
                  </a:lnTo>
                  <a:lnTo>
                    <a:pt x="4775" y="61836"/>
                  </a:lnTo>
                  <a:lnTo>
                    <a:pt x="26606" y="61836"/>
                  </a:lnTo>
                  <a:lnTo>
                    <a:pt x="31381" y="57061"/>
                  </a:lnTo>
                  <a:lnTo>
                    <a:pt x="31381" y="30429"/>
                  </a:lnTo>
                  <a:close/>
                </a:path>
                <a:path w="883920" h="214630">
                  <a:moveTo>
                    <a:pt x="214071" y="35229"/>
                  </a:moveTo>
                  <a:lnTo>
                    <a:pt x="209296" y="30429"/>
                  </a:lnTo>
                  <a:lnTo>
                    <a:pt x="182689" y="30429"/>
                  </a:lnTo>
                  <a:lnTo>
                    <a:pt x="153174" y="30441"/>
                  </a:lnTo>
                  <a:lnTo>
                    <a:pt x="152234" y="30441"/>
                  </a:lnTo>
                  <a:lnTo>
                    <a:pt x="122732" y="30441"/>
                  </a:lnTo>
                  <a:lnTo>
                    <a:pt x="121793" y="30441"/>
                  </a:lnTo>
                  <a:lnTo>
                    <a:pt x="92278" y="30441"/>
                  </a:lnTo>
                  <a:lnTo>
                    <a:pt x="60896" y="30429"/>
                  </a:lnTo>
                  <a:lnTo>
                    <a:pt x="60896" y="57061"/>
                  </a:lnTo>
                  <a:lnTo>
                    <a:pt x="65671" y="61836"/>
                  </a:lnTo>
                  <a:lnTo>
                    <a:pt x="91338" y="61836"/>
                  </a:lnTo>
                  <a:lnTo>
                    <a:pt x="92278" y="61836"/>
                  </a:lnTo>
                  <a:lnTo>
                    <a:pt x="214071" y="61836"/>
                  </a:lnTo>
                  <a:lnTo>
                    <a:pt x="214071" y="35229"/>
                  </a:lnTo>
                  <a:close/>
                </a:path>
                <a:path w="883920" h="214630">
                  <a:moveTo>
                    <a:pt x="335864" y="157035"/>
                  </a:moveTo>
                  <a:lnTo>
                    <a:pt x="331101" y="152260"/>
                  </a:lnTo>
                  <a:lnTo>
                    <a:pt x="305396" y="152260"/>
                  </a:lnTo>
                  <a:lnTo>
                    <a:pt x="304469" y="152260"/>
                  </a:lnTo>
                  <a:lnTo>
                    <a:pt x="274980" y="152260"/>
                  </a:lnTo>
                  <a:lnTo>
                    <a:pt x="274015" y="152260"/>
                  </a:lnTo>
                  <a:lnTo>
                    <a:pt x="248361" y="152260"/>
                  </a:lnTo>
                  <a:lnTo>
                    <a:pt x="243573" y="157035"/>
                  </a:lnTo>
                  <a:lnTo>
                    <a:pt x="243573" y="182714"/>
                  </a:lnTo>
                  <a:lnTo>
                    <a:pt x="243573" y="183654"/>
                  </a:lnTo>
                  <a:lnTo>
                    <a:pt x="243573" y="214109"/>
                  </a:lnTo>
                  <a:lnTo>
                    <a:pt x="274967" y="214109"/>
                  </a:lnTo>
                  <a:lnTo>
                    <a:pt x="274967" y="183654"/>
                  </a:lnTo>
                  <a:lnTo>
                    <a:pt x="304469" y="183654"/>
                  </a:lnTo>
                  <a:lnTo>
                    <a:pt x="305396" y="183654"/>
                  </a:lnTo>
                  <a:lnTo>
                    <a:pt x="335864" y="183654"/>
                  </a:lnTo>
                  <a:lnTo>
                    <a:pt x="335864" y="157035"/>
                  </a:lnTo>
                  <a:close/>
                </a:path>
                <a:path w="883920" h="214630">
                  <a:moveTo>
                    <a:pt x="335864" y="65671"/>
                  </a:moveTo>
                  <a:lnTo>
                    <a:pt x="331101" y="60896"/>
                  </a:lnTo>
                  <a:lnTo>
                    <a:pt x="305409" y="60896"/>
                  </a:lnTo>
                  <a:lnTo>
                    <a:pt x="305409" y="35229"/>
                  </a:lnTo>
                  <a:lnTo>
                    <a:pt x="300647" y="30429"/>
                  </a:lnTo>
                  <a:lnTo>
                    <a:pt x="278803" y="30429"/>
                  </a:lnTo>
                  <a:lnTo>
                    <a:pt x="274015" y="35229"/>
                  </a:lnTo>
                  <a:lnTo>
                    <a:pt x="274015" y="57531"/>
                  </a:lnTo>
                  <a:lnTo>
                    <a:pt x="270637" y="60896"/>
                  </a:lnTo>
                  <a:lnTo>
                    <a:pt x="248361" y="60896"/>
                  </a:lnTo>
                  <a:lnTo>
                    <a:pt x="243573" y="65671"/>
                  </a:lnTo>
                  <a:lnTo>
                    <a:pt x="243573" y="87515"/>
                  </a:lnTo>
                  <a:lnTo>
                    <a:pt x="248361" y="92290"/>
                  </a:lnTo>
                  <a:lnTo>
                    <a:pt x="274015" y="92290"/>
                  </a:lnTo>
                  <a:lnTo>
                    <a:pt x="274980" y="92290"/>
                  </a:lnTo>
                  <a:lnTo>
                    <a:pt x="304469" y="92290"/>
                  </a:lnTo>
                  <a:lnTo>
                    <a:pt x="305396" y="92290"/>
                  </a:lnTo>
                  <a:lnTo>
                    <a:pt x="335864" y="92290"/>
                  </a:lnTo>
                  <a:lnTo>
                    <a:pt x="335864" y="65671"/>
                  </a:lnTo>
                  <a:close/>
                </a:path>
                <a:path w="883920" h="214630">
                  <a:moveTo>
                    <a:pt x="366318" y="30429"/>
                  </a:moveTo>
                  <a:lnTo>
                    <a:pt x="334924" y="30429"/>
                  </a:lnTo>
                  <a:lnTo>
                    <a:pt x="334924" y="57061"/>
                  </a:lnTo>
                  <a:lnTo>
                    <a:pt x="339686" y="61836"/>
                  </a:lnTo>
                  <a:lnTo>
                    <a:pt x="361518" y="61836"/>
                  </a:lnTo>
                  <a:lnTo>
                    <a:pt x="366318" y="57061"/>
                  </a:lnTo>
                  <a:lnTo>
                    <a:pt x="366318" y="30429"/>
                  </a:lnTo>
                  <a:close/>
                </a:path>
                <a:path w="883920" h="214630">
                  <a:moveTo>
                    <a:pt x="396748" y="126580"/>
                  </a:moveTo>
                  <a:lnTo>
                    <a:pt x="391972" y="121805"/>
                  </a:lnTo>
                  <a:lnTo>
                    <a:pt x="366318" y="121805"/>
                  </a:lnTo>
                  <a:lnTo>
                    <a:pt x="366318" y="96126"/>
                  </a:lnTo>
                  <a:lnTo>
                    <a:pt x="361518" y="91351"/>
                  </a:lnTo>
                  <a:lnTo>
                    <a:pt x="339686" y="91351"/>
                  </a:lnTo>
                  <a:lnTo>
                    <a:pt x="334924" y="96126"/>
                  </a:lnTo>
                  <a:lnTo>
                    <a:pt x="334924" y="121805"/>
                  </a:lnTo>
                  <a:lnTo>
                    <a:pt x="334924" y="122745"/>
                  </a:lnTo>
                  <a:lnTo>
                    <a:pt x="334924" y="148424"/>
                  </a:lnTo>
                  <a:lnTo>
                    <a:pt x="339686" y="153200"/>
                  </a:lnTo>
                  <a:lnTo>
                    <a:pt x="365379" y="153200"/>
                  </a:lnTo>
                  <a:lnTo>
                    <a:pt x="366318" y="153200"/>
                  </a:lnTo>
                  <a:lnTo>
                    <a:pt x="396748" y="153200"/>
                  </a:lnTo>
                  <a:lnTo>
                    <a:pt x="396748" y="126580"/>
                  </a:lnTo>
                  <a:close/>
                </a:path>
                <a:path w="883920" h="214630">
                  <a:moveTo>
                    <a:pt x="396773" y="88277"/>
                  </a:moveTo>
                  <a:lnTo>
                    <a:pt x="396748" y="64884"/>
                  </a:lnTo>
                  <a:lnTo>
                    <a:pt x="392747" y="60896"/>
                  </a:lnTo>
                  <a:lnTo>
                    <a:pt x="369379" y="60896"/>
                  </a:lnTo>
                  <a:lnTo>
                    <a:pt x="365379" y="64909"/>
                  </a:lnTo>
                  <a:lnTo>
                    <a:pt x="365379" y="69875"/>
                  </a:lnTo>
                  <a:lnTo>
                    <a:pt x="365379" y="88303"/>
                  </a:lnTo>
                  <a:lnTo>
                    <a:pt x="369379" y="92290"/>
                  </a:lnTo>
                  <a:lnTo>
                    <a:pt x="392811" y="92290"/>
                  </a:lnTo>
                  <a:lnTo>
                    <a:pt x="396773" y="88277"/>
                  </a:lnTo>
                  <a:close/>
                </a:path>
                <a:path w="883920" h="214630">
                  <a:moveTo>
                    <a:pt x="457657" y="35229"/>
                  </a:moveTo>
                  <a:lnTo>
                    <a:pt x="452894" y="30429"/>
                  </a:lnTo>
                  <a:lnTo>
                    <a:pt x="431063" y="30429"/>
                  </a:lnTo>
                  <a:lnTo>
                    <a:pt x="426262" y="35229"/>
                  </a:lnTo>
                  <a:lnTo>
                    <a:pt x="426262" y="60896"/>
                  </a:lnTo>
                  <a:lnTo>
                    <a:pt x="426262" y="61836"/>
                  </a:lnTo>
                  <a:lnTo>
                    <a:pt x="426262" y="148424"/>
                  </a:lnTo>
                  <a:lnTo>
                    <a:pt x="431063" y="153200"/>
                  </a:lnTo>
                  <a:lnTo>
                    <a:pt x="452894" y="153200"/>
                  </a:lnTo>
                  <a:lnTo>
                    <a:pt x="457657" y="148424"/>
                  </a:lnTo>
                  <a:lnTo>
                    <a:pt x="457657" y="121805"/>
                  </a:lnTo>
                  <a:lnTo>
                    <a:pt x="457644" y="92290"/>
                  </a:lnTo>
                  <a:lnTo>
                    <a:pt x="457644" y="91351"/>
                  </a:lnTo>
                  <a:lnTo>
                    <a:pt x="457644" y="61836"/>
                  </a:lnTo>
                  <a:lnTo>
                    <a:pt x="457657" y="35229"/>
                  </a:lnTo>
                  <a:close/>
                </a:path>
                <a:path w="883920" h="214630">
                  <a:moveTo>
                    <a:pt x="549021" y="88277"/>
                  </a:moveTo>
                  <a:lnTo>
                    <a:pt x="548995" y="64884"/>
                  </a:lnTo>
                  <a:lnTo>
                    <a:pt x="544995" y="60896"/>
                  </a:lnTo>
                  <a:lnTo>
                    <a:pt x="521627" y="60896"/>
                  </a:lnTo>
                  <a:lnTo>
                    <a:pt x="517601" y="64909"/>
                  </a:lnTo>
                  <a:lnTo>
                    <a:pt x="517601" y="69875"/>
                  </a:lnTo>
                  <a:lnTo>
                    <a:pt x="517601" y="88303"/>
                  </a:lnTo>
                  <a:lnTo>
                    <a:pt x="521627" y="92290"/>
                  </a:lnTo>
                  <a:lnTo>
                    <a:pt x="545033" y="92290"/>
                  </a:lnTo>
                  <a:lnTo>
                    <a:pt x="549021" y="88277"/>
                  </a:lnTo>
                  <a:close/>
                </a:path>
                <a:path w="883920" h="214630">
                  <a:moveTo>
                    <a:pt x="701281" y="118732"/>
                  </a:moveTo>
                  <a:lnTo>
                    <a:pt x="701243" y="95338"/>
                  </a:lnTo>
                  <a:lnTo>
                    <a:pt x="697204" y="91351"/>
                  </a:lnTo>
                  <a:lnTo>
                    <a:pt x="673874" y="91351"/>
                  </a:lnTo>
                  <a:lnTo>
                    <a:pt x="669848" y="95364"/>
                  </a:lnTo>
                  <a:lnTo>
                    <a:pt x="669848" y="100330"/>
                  </a:lnTo>
                  <a:lnTo>
                    <a:pt x="669848" y="118757"/>
                  </a:lnTo>
                  <a:lnTo>
                    <a:pt x="673874" y="122745"/>
                  </a:lnTo>
                  <a:lnTo>
                    <a:pt x="697280" y="122745"/>
                  </a:lnTo>
                  <a:lnTo>
                    <a:pt x="701281" y="118732"/>
                  </a:lnTo>
                  <a:close/>
                </a:path>
                <a:path w="883920" h="214630">
                  <a:moveTo>
                    <a:pt x="823074" y="57823"/>
                  </a:moveTo>
                  <a:lnTo>
                    <a:pt x="823036" y="34429"/>
                  </a:lnTo>
                  <a:lnTo>
                    <a:pt x="818997" y="30429"/>
                  </a:lnTo>
                  <a:lnTo>
                    <a:pt x="795667" y="30429"/>
                  </a:lnTo>
                  <a:lnTo>
                    <a:pt x="791641" y="34455"/>
                  </a:lnTo>
                  <a:lnTo>
                    <a:pt x="791641" y="39433"/>
                  </a:lnTo>
                  <a:lnTo>
                    <a:pt x="791641" y="57848"/>
                  </a:lnTo>
                  <a:lnTo>
                    <a:pt x="795667" y="61836"/>
                  </a:lnTo>
                  <a:lnTo>
                    <a:pt x="819073" y="61836"/>
                  </a:lnTo>
                  <a:lnTo>
                    <a:pt x="823074" y="57823"/>
                  </a:lnTo>
                  <a:close/>
                </a:path>
                <a:path w="883920" h="214630">
                  <a:moveTo>
                    <a:pt x="883920" y="126580"/>
                  </a:moveTo>
                  <a:lnTo>
                    <a:pt x="879157" y="121805"/>
                  </a:lnTo>
                  <a:lnTo>
                    <a:pt x="857313" y="121805"/>
                  </a:lnTo>
                  <a:lnTo>
                    <a:pt x="852525" y="126580"/>
                  </a:lnTo>
                  <a:lnTo>
                    <a:pt x="852525" y="148894"/>
                  </a:lnTo>
                  <a:lnTo>
                    <a:pt x="849134" y="152260"/>
                  </a:lnTo>
                  <a:lnTo>
                    <a:pt x="823036" y="152260"/>
                  </a:lnTo>
                  <a:lnTo>
                    <a:pt x="822096" y="152260"/>
                  </a:lnTo>
                  <a:lnTo>
                    <a:pt x="792581" y="152260"/>
                  </a:lnTo>
                  <a:lnTo>
                    <a:pt x="792581" y="126580"/>
                  </a:lnTo>
                  <a:lnTo>
                    <a:pt x="787819" y="121805"/>
                  </a:lnTo>
                  <a:lnTo>
                    <a:pt x="762152" y="121805"/>
                  </a:lnTo>
                  <a:lnTo>
                    <a:pt x="762152" y="92290"/>
                  </a:lnTo>
                  <a:lnTo>
                    <a:pt x="792581" y="92290"/>
                  </a:lnTo>
                  <a:lnTo>
                    <a:pt x="792581" y="65671"/>
                  </a:lnTo>
                  <a:lnTo>
                    <a:pt x="787819" y="60896"/>
                  </a:lnTo>
                  <a:lnTo>
                    <a:pt x="762152" y="60896"/>
                  </a:lnTo>
                  <a:lnTo>
                    <a:pt x="762152" y="30441"/>
                  </a:lnTo>
                  <a:lnTo>
                    <a:pt x="762127" y="4762"/>
                  </a:lnTo>
                  <a:lnTo>
                    <a:pt x="757364" y="0"/>
                  </a:lnTo>
                  <a:lnTo>
                    <a:pt x="735520" y="0"/>
                  </a:lnTo>
                  <a:lnTo>
                    <a:pt x="730758" y="4762"/>
                  </a:lnTo>
                  <a:lnTo>
                    <a:pt x="730758" y="27089"/>
                  </a:lnTo>
                  <a:lnTo>
                    <a:pt x="730758" y="61836"/>
                  </a:lnTo>
                  <a:lnTo>
                    <a:pt x="730758" y="148907"/>
                  </a:lnTo>
                  <a:lnTo>
                    <a:pt x="727341" y="152260"/>
                  </a:lnTo>
                  <a:lnTo>
                    <a:pt x="640359" y="152260"/>
                  </a:lnTo>
                  <a:lnTo>
                    <a:pt x="640359" y="122745"/>
                  </a:lnTo>
                  <a:lnTo>
                    <a:pt x="640359" y="121805"/>
                  </a:lnTo>
                  <a:lnTo>
                    <a:pt x="640359" y="92290"/>
                  </a:lnTo>
                  <a:lnTo>
                    <a:pt x="640359" y="91351"/>
                  </a:lnTo>
                  <a:lnTo>
                    <a:pt x="640359" y="61836"/>
                  </a:lnTo>
                  <a:lnTo>
                    <a:pt x="669848" y="61836"/>
                  </a:lnTo>
                  <a:lnTo>
                    <a:pt x="670775" y="61836"/>
                  </a:lnTo>
                  <a:lnTo>
                    <a:pt x="700303" y="61836"/>
                  </a:lnTo>
                  <a:lnTo>
                    <a:pt x="701230" y="61836"/>
                  </a:lnTo>
                  <a:lnTo>
                    <a:pt x="730758" y="61836"/>
                  </a:lnTo>
                  <a:lnTo>
                    <a:pt x="730758" y="27089"/>
                  </a:lnTo>
                  <a:lnTo>
                    <a:pt x="727329" y="30441"/>
                  </a:lnTo>
                  <a:lnTo>
                    <a:pt x="701230" y="30441"/>
                  </a:lnTo>
                  <a:lnTo>
                    <a:pt x="700303" y="30441"/>
                  </a:lnTo>
                  <a:lnTo>
                    <a:pt x="579450" y="30441"/>
                  </a:lnTo>
                  <a:lnTo>
                    <a:pt x="552856" y="30429"/>
                  </a:lnTo>
                  <a:lnTo>
                    <a:pt x="548055" y="35229"/>
                  </a:lnTo>
                  <a:lnTo>
                    <a:pt x="548055" y="57061"/>
                  </a:lnTo>
                  <a:lnTo>
                    <a:pt x="552856" y="61836"/>
                  </a:lnTo>
                  <a:lnTo>
                    <a:pt x="578510" y="61836"/>
                  </a:lnTo>
                  <a:lnTo>
                    <a:pt x="579450" y="61836"/>
                  </a:lnTo>
                  <a:lnTo>
                    <a:pt x="608965" y="61836"/>
                  </a:lnTo>
                  <a:lnTo>
                    <a:pt x="608965" y="91351"/>
                  </a:lnTo>
                  <a:lnTo>
                    <a:pt x="583272" y="91351"/>
                  </a:lnTo>
                  <a:lnTo>
                    <a:pt x="578510" y="96126"/>
                  </a:lnTo>
                  <a:lnTo>
                    <a:pt x="578510" y="118452"/>
                  </a:lnTo>
                  <a:lnTo>
                    <a:pt x="575106" y="121805"/>
                  </a:lnTo>
                  <a:lnTo>
                    <a:pt x="548995" y="121805"/>
                  </a:lnTo>
                  <a:lnTo>
                    <a:pt x="548055" y="121805"/>
                  </a:lnTo>
                  <a:lnTo>
                    <a:pt x="522389" y="121805"/>
                  </a:lnTo>
                  <a:lnTo>
                    <a:pt x="517601" y="126580"/>
                  </a:lnTo>
                  <a:lnTo>
                    <a:pt x="517601" y="148894"/>
                  </a:lnTo>
                  <a:lnTo>
                    <a:pt x="514210" y="152260"/>
                  </a:lnTo>
                  <a:lnTo>
                    <a:pt x="488111" y="152260"/>
                  </a:lnTo>
                  <a:lnTo>
                    <a:pt x="487172" y="152260"/>
                  </a:lnTo>
                  <a:lnTo>
                    <a:pt x="461479" y="152260"/>
                  </a:lnTo>
                  <a:lnTo>
                    <a:pt x="456717" y="157035"/>
                  </a:lnTo>
                  <a:lnTo>
                    <a:pt x="456717" y="178879"/>
                  </a:lnTo>
                  <a:lnTo>
                    <a:pt x="461479" y="183654"/>
                  </a:lnTo>
                  <a:lnTo>
                    <a:pt x="487172" y="183654"/>
                  </a:lnTo>
                  <a:lnTo>
                    <a:pt x="488111" y="183654"/>
                  </a:lnTo>
                  <a:lnTo>
                    <a:pt x="574649" y="183654"/>
                  </a:lnTo>
                  <a:lnTo>
                    <a:pt x="579450" y="178879"/>
                  </a:lnTo>
                  <a:lnTo>
                    <a:pt x="579450" y="153200"/>
                  </a:lnTo>
                  <a:lnTo>
                    <a:pt x="608965" y="153200"/>
                  </a:lnTo>
                  <a:lnTo>
                    <a:pt x="608965" y="183654"/>
                  </a:lnTo>
                  <a:lnTo>
                    <a:pt x="639394" y="183654"/>
                  </a:lnTo>
                  <a:lnTo>
                    <a:pt x="879157" y="183654"/>
                  </a:lnTo>
                  <a:lnTo>
                    <a:pt x="883920" y="178879"/>
                  </a:lnTo>
                  <a:lnTo>
                    <a:pt x="883920" y="153200"/>
                  </a:lnTo>
                  <a:lnTo>
                    <a:pt x="883920" y="152260"/>
                  </a:lnTo>
                  <a:lnTo>
                    <a:pt x="883920" y="126580"/>
                  </a:lnTo>
                  <a:close/>
                </a:path>
                <a:path w="883920" h="214630">
                  <a:moveTo>
                    <a:pt x="883920" y="65671"/>
                  </a:moveTo>
                  <a:lnTo>
                    <a:pt x="879157" y="60896"/>
                  </a:lnTo>
                  <a:lnTo>
                    <a:pt x="853490" y="60896"/>
                  </a:lnTo>
                  <a:lnTo>
                    <a:pt x="852525" y="60896"/>
                  </a:lnTo>
                  <a:lnTo>
                    <a:pt x="826858" y="60896"/>
                  </a:lnTo>
                  <a:lnTo>
                    <a:pt x="822096" y="65671"/>
                  </a:lnTo>
                  <a:lnTo>
                    <a:pt x="822096" y="91351"/>
                  </a:lnTo>
                  <a:lnTo>
                    <a:pt x="822096" y="92290"/>
                  </a:lnTo>
                  <a:lnTo>
                    <a:pt x="822096" y="117970"/>
                  </a:lnTo>
                  <a:lnTo>
                    <a:pt x="826858" y="122745"/>
                  </a:lnTo>
                  <a:lnTo>
                    <a:pt x="848690" y="122745"/>
                  </a:lnTo>
                  <a:lnTo>
                    <a:pt x="853490" y="117970"/>
                  </a:lnTo>
                  <a:lnTo>
                    <a:pt x="853490" y="92290"/>
                  </a:lnTo>
                  <a:lnTo>
                    <a:pt x="883920" y="92290"/>
                  </a:lnTo>
                  <a:lnTo>
                    <a:pt x="883920" y="65671"/>
                  </a:lnTo>
                  <a:close/>
                </a:path>
                <a:path w="883920" h="214630">
                  <a:moveTo>
                    <a:pt x="883920" y="4762"/>
                  </a:moveTo>
                  <a:lnTo>
                    <a:pt x="879157" y="0"/>
                  </a:lnTo>
                  <a:lnTo>
                    <a:pt x="853490" y="0"/>
                  </a:lnTo>
                  <a:lnTo>
                    <a:pt x="852525" y="0"/>
                  </a:lnTo>
                  <a:lnTo>
                    <a:pt x="826858" y="0"/>
                  </a:lnTo>
                  <a:lnTo>
                    <a:pt x="822096" y="4762"/>
                  </a:lnTo>
                  <a:lnTo>
                    <a:pt x="822096" y="26593"/>
                  </a:lnTo>
                  <a:lnTo>
                    <a:pt x="826858" y="31394"/>
                  </a:lnTo>
                  <a:lnTo>
                    <a:pt x="852525" y="31394"/>
                  </a:lnTo>
                  <a:lnTo>
                    <a:pt x="853490" y="31394"/>
                  </a:lnTo>
                  <a:lnTo>
                    <a:pt x="883920" y="31394"/>
                  </a:lnTo>
                  <a:lnTo>
                    <a:pt x="883920" y="47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10932033" y="2761551"/>
              <a:ext cx="610235" cy="123189"/>
            </a:xfrm>
            <a:custGeom>
              <a:avLst/>
              <a:gdLst/>
              <a:ahLst/>
              <a:cxnLst/>
              <a:rect l="l" t="t" r="r" b="b"/>
              <a:pathLst>
                <a:path w="610234" h="123189">
                  <a:moveTo>
                    <a:pt x="31407" y="30454"/>
                  </a:moveTo>
                  <a:lnTo>
                    <a:pt x="31394" y="0"/>
                  </a:lnTo>
                  <a:lnTo>
                    <a:pt x="0" y="0"/>
                  </a:lnTo>
                  <a:lnTo>
                    <a:pt x="0" y="30454"/>
                  </a:lnTo>
                  <a:lnTo>
                    <a:pt x="0" y="31394"/>
                  </a:lnTo>
                  <a:lnTo>
                    <a:pt x="0" y="57073"/>
                  </a:lnTo>
                  <a:lnTo>
                    <a:pt x="4787" y="61849"/>
                  </a:lnTo>
                  <a:lnTo>
                    <a:pt x="26606" y="61849"/>
                  </a:lnTo>
                  <a:lnTo>
                    <a:pt x="31407" y="57073"/>
                  </a:lnTo>
                  <a:lnTo>
                    <a:pt x="31407" y="30454"/>
                  </a:lnTo>
                  <a:close/>
                </a:path>
                <a:path w="610234" h="123189">
                  <a:moveTo>
                    <a:pt x="214083" y="4775"/>
                  </a:moveTo>
                  <a:lnTo>
                    <a:pt x="209321" y="0"/>
                  </a:lnTo>
                  <a:lnTo>
                    <a:pt x="187490" y="0"/>
                  </a:lnTo>
                  <a:lnTo>
                    <a:pt x="182689" y="4775"/>
                  </a:lnTo>
                  <a:lnTo>
                    <a:pt x="182689" y="30454"/>
                  </a:lnTo>
                  <a:lnTo>
                    <a:pt x="182689" y="31394"/>
                  </a:lnTo>
                  <a:lnTo>
                    <a:pt x="182689" y="57073"/>
                  </a:lnTo>
                  <a:lnTo>
                    <a:pt x="187490" y="61849"/>
                  </a:lnTo>
                  <a:lnTo>
                    <a:pt x="209321" y="61849"/>
                  </a:lnTo>
                  <a:lnTo>
                    <a:pt x="214083" y="57073"/>
                  </a:lnTo>
                  <a:lnTo>
                    <a:pt x="214083" y="31394"/>
                  </a:lnTo>
                  <a:lnTo>
                    <a:pt x="214083" y="30454"/>
                  </a:lnTo>
                  <a:lnTo>
                    <a:pt x="214083" y="4775"/>
                  </a:lnTo>
                  <a:close/>
                </a:path>
                <a:path w="610234" h="123189">
                  <a:moveTo>
                    <a:pt x="244538" y="96139"/>
                  </a:moveTo>
                  <a:lnTo>
                    <a:pt x="239737" y="91363"/>
                  </a:lnTo>
                  <a:lnTo>
                    <a:pt x="214071" y="91363"/>
                  </a:lnTo>
                  <a:lnTo>
                    <a:pt x="213144" y="91363"/>
                  </a:lnTo>
                  <a:lnTo>
                    <a:pt x="183629" y="91363"/>
                  </a:lnTo>
                  <a:lnTo>
                    <a:pt x="183629" y="65684"/>
                  </a:lnTo>
                  <a:lnTo>
                    <a:pt x="178866" y="60909"/>
                  </a:lnTo>
                  <a:lnTo>
                    <a:pt x="153200" y="60909"/>
                  </a:lnTo>
                  <a:lnTo>
                    <a:pt x="153200" y="30454"/>
                  </a:lnTo>
                  <a:lnTo>
                    <a:pt x="153174" y="4775"/>
                  </a:lnTo>
                  <a:lnTo>
                    <a:pt x="148399" y="0"/>
                  </a:lnTo>
                  <a:lnTo>
                    <a:pt x="122745" y="0"/>
                  </a:lnTo>
                  <a:lnTo>
                    <a:pt x="121805" y="0"/>
                  </a:lnTo>
                  <a:lnTo>
                    <a:pt x="96113" y="0"/>
                  </a:lnTo>
                  <a:lnTo>
                    <a:pt x="91351" y="4775"/>
                  </a:lnTo>
                  <a:lnTo>
                    <a:pt x="91351" y="30454"/>
                  </a:lnTo>
                  <a:lnTo>
                    <a:pt x="91351" y="31394"/>
                  </a:lnTo>
                  <a:lnTo>
                    <a:pt x="91351" y="57556"/>
                  </a:lnTo>
                  <a:lnTo>
                    <a:pt x="87947" y="60909"/>
                  </a:lnTo>
                  <a:lnTo>
                    <a:pt x="65697" y="60909"/>
                  </a:lnTo>
                  <a:lnTo>
                    <a:pt x="60896" y="65684"/>
                  </a:lnTo>
                  <a:lnTo>
                    <a:pt x="60896" y="87528"/>
                  </a:lnTo>
                  <a:lnTo>
                    <a:pt x="65697" y="92303"/>
                  </a:lnTo>
                  <a:lnTo>
                    <a:pt x="91351" y="92303"/>
                  </a:lnTo>
                  <a:lnTo>
                    <a:pt x="91351" y="117983"/>
                  </a:lnTo>
                  <a:lnTo>
                    <a:pt x="96113" y="122758"/>
                  </a:lnTo>
                  <a:lnTo>
                    <a:pt x="121805" y="122758"/>
                  </a:lnTo>
                  <a:lnTo>
                    <a:pt x="122745" y="122758"/>
                  </a:lnTo>
                  <a:lnTo>
                    <a:pt x="244538" y="122758"/>
                  </a:lnTo>
                  <a:lnTo>
                    <a:pt x="244538" y="96139"/>
                  </a:lnTo>
                  <a:close/>
                </a:path>
                <a:path w="610234" h="123189">
                  <a:moveTo>
                    <a:pt x="305422" y="60909"/>
                  </a:moveTo>
                  <a:lnTo>
                    <a:pt x="305409" y="31394"/>
                  </a:lnTo>
                  <a:lnTo>
                    <a:pt x="305409" y="30454"/>
                  </a:lnTo>
                  <a:lnTo>
                    <a:pt x="305409" y="0"/>
                  </a:lnTo>
                  <a:lnTo>
                    <a:pt x="274967" y="0"/>
                  </a:lnTo>
                  <a:lnTo>
                    <a:pt x="274027" y="0"/>
                  </a:lnTo>
                  <a:lnTo>
                    <a:pt x="243598" y="0"/>
                  </a:lnTo>
                  <a:lnTo>
                    <a:pt x="243598" y="26619"/>
                  </a:lnTo>
                  <a:lnTo>
                    <a:pt x="248361" y="31394"/>
                  </a:lnTo>
                  <a:lnTo>
                    <a:pt x="274027" y="31394"/>
                  </a:lnTo>
                  <a:lnTo>
                    <a:pt x="274027" y="60909"/>
                  </a:lnTo>
                  <a:lnTo>
                    <a:pt x="248361" y="60909"/>
                  </a:lnTo>
                  <a:lnTo>
                    <a:pt x="243598" y="65684"/>
                  </a:lnTo>
                  <a:lnTo>
                    <a:pt x="243598" y="87528"/>
                  </a:lnTo>
                  <a:lnTo>
                    <a:pt x="248361" y="92303"/>
                  </a:lnTo>
                  <a:lnTo>
                    <a:pt x="274027" y="92303"/>
                  </a:lnTo>
                  <a:lnTo>
                    <a:pt x="274967" y="92303"/>
                  </a:lnTo>
                  <a:lnTo>
                    <a:pt x="300659" y="92303"/>
                  </a:lnTo>
                  <a:lnTo>
                    <a:pt x="305422" y="87528"/>
                  </a:lnTo>
                  <a:lnTo>
                    <a:pt x="305422" y="60909"/>
                  </a:lnTo>
                  <a:close/>
                </a:path>
                <a:path w="610234" h="123189">
                  <a:moveTo>
                    <a:pt x="366369" y="118732"/>
                  </a:moveTo>
                  <a:lnTo>
                    <a:pt x="366331" y="95351"/>
                  </a:lnTo>
                  <a:lnTo>
                    <a:pt x="362305" y="91363"/>
                  </a:lnTo>
                  <a:lnTo>
                    <a:pt x="338937" y="91363"/>
                  </a:lnTo>
                  <a:lnTo>
                    <a:pt x="334937" y="95377"/>
                  </a:lnTo>
                  <a:lnTo>
                    <a:pt x="334937" y="100342"/>
                  </a:lnTo>
                  <a:lnTo>
                    <a:pt x="334937" y="118770"/>
                  </a:lnTo>
                  <a:lnTo>
                    <a:pt x="338937" y="122758"/>
                  </a:lnTo>
                  <a:lnTo>
                    <a:pt x="362369" y="122758"/>
                  </a:lnTo>
                  <a:lnTo>
                    <a:pt x="366369" y="118732"/>
                  </a:lnTo>
                  <a:close/>
                </a:path>
                <a:path w="610234" h="123189">
                  <a:moveTo>
                    <a:pt x="457708" y="118732"/>
                  </a:moveTo>
                  <a:lnTo>
                    <a:pt x="457669" y="95351"/>
                  </a:lnTo>
                  <a:lnTo>
                    <a:pt x="453631" y="91363"/>
                  </a:lnTo>
                  <a:lnTo>
                    <a:pt x="430301" y="91363"/>
                  </a:lnTo>
                  <a:lnTo>
                    <a:pt x="426275" y="95377"/>
                  </a:lnTo>
                  <a:lnTo>
                    <a:pt x="426275" y="100342"/>
                  </a:lnTo>
                  <a:lnTo>
                    <a:pt x="426275" y="118770"/>
                  </a:lnTo>
                  <a:lnTo>
                    <a:pt x="430301" y="122758"/>
                  </a:lnTo>
                  <a:lnTo>
                    <a:pt x="453707" y="122758"/>
                  </a:lnTo>
                  <a:lnTo>
                    <a:pt x="457708" y="118732"/>
                  </a:lnTo>
                  <a:close/>
                </a:path>
                <a:path w="610234" h="123189">
                  <a:moveTo>
                    <a:pt x="609917" y="35229"/>
                  </a:moveTo>
                  <a:lnTo>
                    <a:pt x="605116" y="30454"/>
                  </a:lnTo>
                  <a:lnTo>
                    <a:pt x="579462" y="30454"/>
                  </a:lnTo>
                  <a:lnTo>
                    <a:pt x="579462" y="0"/>
                  </a:lnTo>
                  <a:lnTo>
                    <a:pt x="548995" y="0"/>
                  </a:lnTo>
                  <a:lnTo>
                    <a:pt x="548068" y="0"/>
                  </a:lnTo>
                  <a:lnTo>
                    <a:pt x="517613" y="0"/>
                  </a:lnTo>
                  <a:lnTo>
                    <a:pt x="517613" y="30454"/>
                  </a:lnTo>
                  <a:lnTo>
                    <a:pt x="488124" y="30454"/>
                  </a:lnTo>
                  <a:lnTo>
                    <a:pt x="488124" y="0"/>
                  </a:lnTo>
                  <a:lnTo>
                    <a:pt x="456730" y="0"/>
                  </a:lnTo>
                  <a:lnTo>
                    <a:pt x="456730" y="30454"/>
                  </a:lnTo>
                  <a:lnTo>
                    <a:pt x="427202" y="30454"/>
                  </a:lnTo>
                  <a:lnTo>
                    <a:pt x="427202" y="0"/>
                  </a:lnTo>
                  <a:lnTo>
                    <a:pt x="396786" y="0"/>
                  </a:lnTo>
                  <a:lnTo>
                    <a:pt x="395820" y="0"/>
                  </a:lnTo>
                  <a:lnTo>
                    <a:pt x="366331" y="0"/>
                  </a:lnTo>
                  <a:lnTo>
                    <a:pt x="365391" y="0"/>
                  </a:lnTo>
                  <a:lnTo>
                    <a:pt x="339699" y="0"/>
                  </a:lnTo>
                  <a:lnTo>
                    <a:pt x="334937" y="4775"/>
                  </a:lnTo>
                  <a:lnTo>
                    <a:pt x="334937" y="30454"/>
                  </a:lnTo>
                  <a:lnTo>
                    <a:pt x="334937" y="31394"/>
                  </a:lnTo>
                  <a:lnTo>
                    <a:pt x="334937" y="57073"/>
                  </a:lnTo>
                  <a:lnTo>
                    <a:pt x="339699" y="61849"/>
                  </a:lnTo>
                  <a:lnTo>
                    <a:pt x="487184" y="61849"/>
                  </a:lnTo>
                  <a:lnTo>
                    <a:pt x="487184" y="91363"/>
                  </a:lnTo>
                  <a:lnTo>
                    <a:pt x="487184" y="92303"/>
                  </a:lnTo>
                  <a:lnTo>
                    <a:pt x="487184" y="117983"/>
                  </a:lnTo>
                  <a:lnTo>
                    <a:pt x="491947" y="122758"/>
                  </a:lnTo>
                  <a:lnTo>
                    <a:pt x="579462" y="122758"/>
                  </a:lnTo>
                  <a:lnTo>
                    <a:pt x="579462" y="96139"/>
                  </a:lnTo>
                  <a:lnTo>
                    <a:pt x="574662" y="91363"/>
                  </a:lnTo>
                  <a:lnTo>
                    <a:pt x="548995" y="91363"/>
                  </a:lnTo>
                  <a:lnTo>
                    <a:pt x="548068" y="91363"/>
                  </a:lnTo>
                  <a:lnTo>
                    <a:pt x="518579" y="91363"/>
                  </a:lnTo>
                  <a:lnTo>
                    <a:pt x="518579" y="61849"/>
                  </a:lnTo>
                  <a:lnTo>
                    <a:pt x="548068" y="61849"/>
                  </a:lnTo>
                  <a:lnTo>
                    <a:pt x="548995" y="61849"/>
                  </a:lnTo>
                  <a:lnTo>
                    <a:pt x="578523" y="61849"/>
                  </a:lnTo>
                  <a:lnTo>
                    <a:pt x="578523" y="87528"/>
                  </a:lnTo>
                  <a:lnTo>
                    <a:pt x="583285" y="92303"/>
                  </a:lnTo>
                  <a:lnTo>
                    <a:pt x="605116" y="92303"/>
                  </a:lnTo>
                  <a:lnTo>
                    <a:pt x="609917" y="87528"/>
                  </a:lnTo>
                  <a:lnTo>
                    <a:pt x="609917" y="61849"/>
                  </a:lnTo>
                  <a:lnTo>
                    <a:pt x="609917" y="60909"/>
                  </a:lnTo>
                  <a:lnTo>
                    <a:pt x="609917" y="352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" name="object 148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0688459" y="2000192"/>
              <a:ext cx="219728" cy="219747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1351393" y="2000192"/>
              <a:ext cx="219735" cy="219747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688460" y="2663271"/>
              <a:ext cx="219728" cy="219775"/>
            </a:xfrm>
            <a:prstGeom prst="rect">
              <a:avLst/>
            </a:prstGeom>
          </p:spPr>
        </p:pic>
      </p:grpSp>
      <p:grpSp>
        <p:nvGrpSpPr>
          <p:cNvPr id="151" name="object 151"/>
          <p:cNvGrpSpPr/>
          <p:nvPr/>
        </p:nvGrpSpPr>
        <p:grpSpPr>
          <a:xfrm>
            <a:off x="10600844" y="5333937"/>
            <a:ext cx="1068705" cy="1068705"/>
            <a:chOff x="10600844" y="5333937"/>
            <a:chExt cx="1068705" cy="1068705"/>
          </a:xfrm>
        </p:grpSpPr>
        <p:sp>
          <p:nvSpPr>
            <p:cNvPr id="152" name="object 152">
              <a:hlinkClick r:id="rId56"/>
            </p:cNvPr>
            <p:cNvSpPr/>
            <p:nvPr/>
          </p:nvSpPr>
          <p:spPr>
            <a:xfrm>
              <a:off x="10600844" y="5333937"/>
              <a:ext cx="1068705" cy="1068705"/>
            </a:xfrm>
            <a:custGeom>
              <a:avLst/>
              <a:gdLst/>
              <a:ahLst/>
              <a:cxnLst/>
              <a:rect l="l" t="t" r="r" b="b"/>
              <a:pathLst>
                <a:path w="1068704" h="1068704">
                  <a:moveTo>
                    <a:pt x="917784" y="0"/>
                  </a:moveTo>
                  <a:lnTo>
                    <a:pt x="150298" y="0"/>
                  </a:lnTo>
                  <a:lnTo>
                    <a:pt x="102792" y="7662"/>
                  </a:lnTo>
                  <a:lnTo>
                    <a:pt x="61533" y="29001"/>
                  </a:lnTo>
                  <a:lnTo>
                    <a:pt x="28998" y="61542"/>
                  </a:lnTo>
                  <a:lnTo>
                    <a:pt x="7662" y="102811"/>
                  </a:lnTo>
                  <a:lnTo>
                    <a:pt x="0" y="150335"/>
                  </a:lnTo>
                  <a:lnTo>
                    <a:pt x="0" y="917971"/>
                  </a:lnTo>
                  <a:lnTo>
                    <a:pt x="7662" y="965487"/>
                  </a:lnTo>
                  <a:lnTo>
                    <a:pt x="28999" y="1006754"/>
                  </a:lnTo>
                  <a:lnTo>
                    <a:pt x="61534" y="1039296"/>
                  </a:lnTo>
                  <a:lnTo>
                    <a:pt x="102792" y="1060637"/>
                  </a:lnTo>
                  <a:lnTo>
                    <a:pt x="150299" y="1068301"/>
                  </a:lnTo>
                  <a:lnTo>
                    <a:pt x="917785" y="1068301"/>
                  </a:lnTo>
                  <a:lnTo>
                    <a:pt x="965285" y="1060637"/>
                  </a:lnTo>
                  <a:lnTo>
                    <a:pt x="1006544" y="1039296"/>
                  </a:lnTo>
                  <a:lnTo>
                    <a:pt x="1039083" y="1006754"/>
                  </a:lnTo>
                  <a:lnTo>
                    <a:pt x="1060424" y="965487"/>
                  </a:lnTo>
                  <a:lnTo>
                    <a:pt x="1068088" y="917971"/>
                  </a:lnTo>
                  <a:lnTo>
                    <a:pt x="1068088" y="150335"/>
                  </a:lnTo>
                  <a:lnTo>
                    <a:pt x="1060423" y="102811"/>
                  </a:lnTo>
                  <a:lnTo>
                    <a:pt x="1039082" y="61542"/>
                  </a:lnTo>
                  <a:lnTo>
                    <a:pt x="1006543" y="29001"/>
                  </a:lnTo>
                  <a:lnTo>
                    <a:pt x="965285" y="7662"/>
                  </a:lnTo>
                  <a:lnTo>
                    <a:pt x="917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>
              <a:hlinkClick r:id="rId56"/>
            </p:cNvPr>
            <p:cNvSpPr/>
            <p:nvPr/>
          </p:nvSpPr>
          <p:spPr>
            <a:xfrm>
              <a:off x="10932033" y="5421579"/>
              <a:ext cx="396875" cy="184150"/>
            </a:xfrm>
            <a:custGeom>
              <a:avLst/>
              <a:gdLst/>
              <a:ahLst/>
              <a:cxnLst/>
              <a:rect l="l" t="t" r="r" b="b"/>
              <a:pathLst>
                <a:path w="396875" h="184150">
                  <a:moveTo>
                    <a:pt x="31407" y="157048"/>
                  </a:moveTo>
                  <a:lnTo>
                    <a:pt x="26606" y="152247"/>
                  </a:lnTo>
                  <a:lnTo>
                    <a:pt x="4787" y="152247"/>
                  </a:lnTo>
                  <a:lnTo>
                    <a:pt x="0" y="157048"/>
                  </a:lnTo>
                  <a:lnTo>
                    <a:pt x="0" y="183654"/>
                  </a:lnTo>
                  <a:lnTo>
                    <a:pt x="31407" y="183654"/>
                  </a:lnTo>
                  <a:lnTo>
                    <a:pt x="31407" y="157048"/>
                  </a:lnTo>
                  <a:close/>
                </a:path>
                <a:path w="396875" h="184150">
                  <a:moveTo>
                    <a:pt x="61836" y="35229"/>
                  </a:moveTo>
                  <a:lnTo>
                    <a:pt x="57073" y="30429"/>
                  </a:lnTo>
                  <a:lnTo>
                    <a:pt x="31407" y="30429"/>
                  </a:lnTo>
                  <a:lnTo>
                    <a:pt x="31407" y="4762"/>
                  </a:lnTo>
                  <a:lnTo>
                    <a:pt x="26606" y="0"/>
                  </a:lnTo>
                  <a:lnTo>
                    <a:pt x="4787" y="0"/>
                  </a:lnTo>
                  <a:lnTo>
                    <a:pt x="0" y="4762"/>
                  </a:lnTo>
                  <a:lnTo>
                    <a:pt x="0" y="30429"/>
                  </a:lnTo>
                  <a:lnTo>
                    <a:pt x="0" y="31407"/>
                  </a:lnTo>
                  <a:lnTo>
                    <a:pt x="0" y="60896"/>
                  </a:lnTo>
                  <a:lnTo>
                    <a:pt x="0" y="61836"/>
                  </a:lnTo>
                  <a:lnTo>
                    <a:pt x="0" y="87528"/>
                  </a:lnTo>
                  <a:lnTo>
                    <a:pt x="4787" y="92290"/>
                  </a:lnTo>
                  <a:lnTo>
                    <a:pt x="26606" y="92290"/>
                  </a:lnTo>
                  <a:lnTo>
                    <a:pt x="31407" y="87528"/>
                  </a:lnTo>
                  <a:lnTo>
                    <a:pt x="31407" y="61836"/>
                  </a:lnTo>
                  <a:lnTo>
                    <a:pt x="61836" y="61836"/>
                  </a:lnTo>
                  <a:lnTo>
                    <a:pt x="61836" y="35229"/>
                  </a:lnTo>
                  <a:close/>
                </a:path>
                <a:path w="396875" h="184150">
                  <a:moveTo>
                    <a:pt x="92329" y="27368"/>
                  </a:moveTo>
                  <a:lnTo>
                    <a:pt x="92290" y="3962"/>
                  </a:lnTo>
                  <a:lnTo>
                    <a:pt x="88252" y="0"/>
                  </a:lnTo>
                  <a:lnTo>
                    <a:pt x="64922" y="0"/>
                  </a:lnTo>
                  <a:lnTo>
                    <a:pt x="60896" y="4000"/>
                  </a:lnTo>
                  <a:lnTo>
                    <a:pt x="60896" y="8966"/>
                  </a:lnTo>
                  <a:lnTo>
                    <a:pt x="60896" y="27406"/>
                  </a:lnTo>
                  <a:lnTo>
                    <a:pt x="64922" y="31407"/>
                  </a:lnTo>
                  <a:lnTo>
                    <a:pt x="88328" y="31407"/>
                  </a:lnTo>
                  <a:lnTo>
                    <a:pt x="92329" y="27368"/>
                  </a:lnTo>
                  <a:close/>
                </a:path>
                <a:path w="396875" h="184150">
                  <a:moveTo>
                    <a:pt x="122745" y="35229"/>
                  </a:moveTo>
                  <a:lnTo>
                    <a:pt x="117944" y="30429"/>
                  </a:lnTo>
                  <a:lnTo>
                    <a:pt x="96113" y="30429"/>
                  </a:lnTo>
                  <a:lnTo>
                    <a:pt x="91351" y="35229"/>
                  </a:lnTo>
                  <a:lnTo>
                    <a:pt x="91351" y="57556"/>
                  </a:lnTo>
                  <a:lnTo>
                    <a:pt x="87934" y="60896"/>
                  </a:lnTo>
                  <a:lnTo>
                    <a:pt x="65697" y="60896"/>
                  </a:lnTo>
                  <a:lnTo>
                    <a:pt x="60896" y="65697"/>
                  </a:lnTo>
                  <a:lnTo>
                    <a:pt x="60896" y="87985"/>
                  </a:lnTo>
                  <a:lnTo>
                    <a:pt x="57531" y="91351"/>
                  </a:lnTo>
                  <a:lnTo>
                    <a:pt x="35229" y="91351"/>
                  </a:lnTo>
                  <a:lnTo>
                    <a:pt x="30441" y="96113"/>
                  </a:lnTo>
                  <a:lnTo>
                    <a:pt x="30441" y="121818"/>
                  </a:lnTo>
                  <a:lnTo>
                    <a:pt x="30441" y="122758"/>
                  </a:lnTo>
                  <a:lnTo>
                    <a:pt x="30441" y="148424"/>
                  </a:lnTo>
                  <a:lnTo>
                    <a:pt x="35229" y="153225"/>
                  </a:lnTo>
                  <a:lnTo>
                    <a:pt x="57073" y="153225"/>
                  </a:lnTo>
                  <a:lnTo>
                    <a:pt x="61836" y="148424"/>
                  </a:lnTo>
                  <a:lnTo>
                    <a:pt x="61836" y="122758"/>
                  </a:lnTo>
                  <a:lnTo>
                    <a:pt x="87528" y="122758"/>
                  </a:lnTo>
                  <a:lnTo>
                    <a:pt x="92290" y="117957"/>
                  </a:lnTo>
                  <a:lnTo>
                    <a:pt x="92290" y="92290"/>
                  </a:lnTo>
                  <a:lnTo>
                    <a:pt x="117944" y="92290"/>
                  </a:lnTo>
                  <a:lnTo>
                    <a:pt x="122745" y="87528"/>
                  </a:lnTo>
                  <a:lnTo>
                    <a:pt x="122745" y="61836"/>
                  </a:lnTo>
                  <a:lnTo>
                    <a:pt x="122745" y="60896"/>
                  </a:lnTo>
                  <a:lnTo>
                    <a:pt x="122745" y="35229"/>
                  </a:lnTo>
                  <a:close/>
                </a:path>
                <a:path w="396875" h="184150">
                  <a:moveTo>
                    <a:pt x="274993" y="152260"/>
                  </a:moveTo>
                  <a:lnTo>
                    <a:pt x="274967" y="126580"/>
                  </a:lnTo>
                  <a:lnTo>
                    <a:pt x="270192" y="121818"/>
                  </a:lnTo>
                  <a:lnTo>
                    <a:pt x="248361" y="121818"/>
                  </a:lnTo>
                  <a:lnTo>
                    <a:pt x="243598" y="126580"/>
                  </a:lnTo>
                  <a:lnTo>
                    <a:pt x="243598" y="148907"/>
                  </a:lnTo>
                  <a:lnTo>
                    <a:pt x="240182" y="152260"/>
                  </a:lnTo>
                  <a:lnTo>
                    <a:pt x="214071" y="152260"/>
                  </a:lnTo>
                  <a:lnTo>
                    <a:pt x="214071" y="122758"/>
                  </a:lnTo>
                  <a:lnTo>
                    <a:pt x="244538" y="122758"/>
                  </a:lnTo>
                  <a:lnTo>
                    <a:pt x="244538" y="96113"/>
                  </a:lnTo>
                  <a:lnTo>
                    <a:pt x="239737" y="91351"/>
                  </a:lnTo>
                  <a:lnTo>
                    <a:pt x="214071" y="91351"/>
                  </a:lnTo>
                  <a:lnTo>
                    <a:pt x="214071" y="61836"/>
                  </a:lnTo>
                  <a:lnTo>
                    <a:pt x="239737" y="61836"/>
                  </a:lnTo>
                  <a:lnTo>
                    <a:pt x="244538" y="57061"/>
                  </a:lnTo>
                  <a:lnTo>
                    <a:pt x="244538" y="31407"/>
                  </a:lnTo>
                  <a:lnTo>
                    <a:pt x="244538" y="30429"/>
                  </a:lnTo>
                  <a:lnTo>
                    <a:pt x="244538" y="4762"/>
                  </a:lnTo>
                  <a:lnTo>
                    <a:pt x="239737" y="0"/>
                  </a:lnTo>
                  <a:lnTo>
                    <a:pt x="214071" y="0"/>
                  </a:lnTo>
                  <a:lnTo>
                    <a:pt x="213144" y="0"/>
                  </a:lnTo>
                  <a:lnTo>
                    <a:pt x="126568" y="0"/>
                  </a:lnTo>
                  <a:lnTo>
                    <a:pt x="121805" y="4762"/>
                  </a:lnTo>
                  <a:lnTo>
                    <a:pt x="121805" y="26606"/>
                  </a:lnTo>
                  <a:lnTo>
                    <a:pt x="126568" y="31407"/>
                  </a:lnTo>
                  <a:lnTo>
                    <a:pt x="152234" y="31407"/>
                  </a:lnTo>
                  <a:lnTo>
                    <a:pt x="153174" y="31407"/>
                  </a:lnTo>
                  <a:lnTo>
                    <a:pt x="182689" y="31407"/>
                  </a:lnTo>
                  <a:lnTo>
                    <a:pt x="182689" y="60896"/>
                  </a:lnTo>
                  <a:lnTo>
                    <a:pt x="157022" y="60896"/>
                  </a:lnTo>
                  <a:lnTo>
                    <a:pt x="152234" y="65697"/>
                  </a:lnTo>
                  <a:lnTo>
                    <a:pt x="152234" y="87972"/>
                  </a:lnTo>
                  <a:lnTo>
                    <a:pt x="148856" y="91351"/>
                  </a:lnTo>
                  <a:lnTo>
                    <a:pt x="126568" y="91351"/>
                  </a:lnTo>
                  <a:lnTo>
                    <a:pt x="121805" y="96113"/>
                  </a:lnTo>
                  <a:lnTo>
                    <a:pt x="121805" y="118452"/>
                  </a:lnTo>
                  <a:lnTo>
                    <a:pt x="118402" y="121818"/>
                  </a:lnTo>
                  <a:lnTo>
                    <a:pt x="96113" y="121818"/>
                  </a:lnTo>
                  <a:lnTo>
                    <a:pt x="91351" y="126580"/>
                  </a:lnTo>
                  <a:lnTo>
                    <a:pt x="91351" y="148424"/>
                  </a:lnTo>
                  <a:lnTo>
                    <a:pt x="96113" y="153225"/>
                  </a:lnTo>
                  <a:lnTo>
                    <a:pt x="121805" y="153225"/>
                  </a:lnTo>
                  <a:lnTo>
                    <a:pt x="121805" y="183654"/>
                  </a:lnTo>
                  <a:lnTo>
                    <a:pt x="153200" y="183654"/>
                  </a:lnTo>
                  <a:lnTo>
                    <a:pt x="153200" y="153225"/>
                  </a:lnTo>
                  <a:lnTo>
                    <a:pt x="182689" y="153225"/>
                  </a:lnTo>
                  <a:lnTo>
                    <a:pt x="182689" y="183654"/>
                  </a:lnTo>
                  <a:lnTo>
                    <a:pt x="213144" y="183654"/>
                  </a:lnTo>
                  <a:lnTo>
                    <a:pt x="214071" y="183654"/>
                  </a:lnTo>
                  <a:lnTo>
                    <a:pt x="243598" y="183654"/>
                  </a:lnTo>
                  <a:lnTo>
                    <a:pt x="244538" y="183654"/>
                  </a:lnTo>
                  <a:lnTo>
                    <a:pt x="274993" y="183654"/>
                  </a:lnTo>
                  <a:lnTo>
                    <a:pt x="274993" y="152260"/>
                  </a:lnTo>
                  <a:close/>
                </a:path>
                <a:path w="396875" h="184150">
                  <a:moveTo>
                    <a:pt x="305447" y="118719"/>
                  </a:moveTo>
                  <a:lnTo>
                    <a:pt x="305422" y="95351"/>
                  </a:lnTo>
                  <a:lnTo>
                    <a:pt x="301421" y="91351"/>
                  </a:lnTo>
                  <a:lnTo>
                    <a:pt x="278053" y="91351"/>
                  </a:lnTo>
                  <a:lnTo>
                    <a:pt x="274027" y="95389"/>
                  </a:lnTo>
                  <a:lnTo>
                    <a:pt x="274027" y="100330"/>
                  </a:lnTo>
                  <a:lnTo>
                    <a:pt x="274027" y="118757"/>
                  </a:lnTo>
                  <a:lnTo>
                    <a:pt x="278053" y="122758"/>
                  </a:lnTo>
                  <a:lnTo>
                    <a:pt x="301459" y="122758"/>
                  </a:lnTo>
                  <a:lnTo>
                    <a:pt x="305447" y="118719"/>
                  </a:lnTo>
                  <a:close/>
                </a:path>
                <a:path w="396875" h="184150">
                  <a:moveTo>
                    <a:pt x="396760" y="65697"/>
                  </a:moveTo>
                  <a:lnTo>
                    <a:pt x="391998" y="60896"/>
                  </a:lnTo>
                  <a:lnTo>
                    <a:pt x="366331" y="60896"/>
                  </a:lnTo>
                  <a:lnTo>
                    <a:pt x="366331" y="35229"/>
                  </a:lnTo>
                  <a:lnTo>
                    <a:pt x="361530" y="30429"/>
                  </a:lnTo>
                  <a:lnTo>
                    <a:pt x="335876" y="30429"/>
                  </a:lnTo>
                  <a:lnTo>
                    <a:pt x="335876" y="4762"/>
                  </a:lnTo>
                  <a:lnTo>
                    <a:pt x="331076" y="0"/>
                  </a:lnTo>
                  <a:lnTo>
                    <a:pt x="309283" y="0"/>
                  </a:lnTo>
                  <a:lnTo>
                    <a:pt x="304482" y="4762"/>
                  </a:lnTo>
                  <a:lnTo>
                    <a:pt x="304482" y="27089"/>
                  </a:lnTo>
                  <a:lnTo>
                    <a:pt x="301142" y="30429"/>
                  </a:lnTo>
                  <a:lnTo>
                    <a:pt x="278815" y="30429"/>
                  </a:lnTo>
                  <a:lnTo>
                    <a:pt x="274027" y="35229"/>
                  </a:lnTo>
                  <a:lnTo>
                    <a:pt x="274027" y="57061"/>
                  </a:lnTo>
                  <a:lnTo>
                    <a:pt x="278815" y="61836"/>
                  </a:lnTo>
                  <a:lnTo>
                    <a:pt x="304482" y="61836"/>
                  </a:lnTo>
                  <a:lnTo>
                    <a:pt x="305422" y="61836"/>
                  </a:lnTo>
                  <a:lnTo>
                    <a:pt x="334937" y="61836"/>
                  </a:lnTo>
                  <a:lnTo>
                    <a:pt x="334937" y="91363"/>
                  </a:lnTo>
                  <a:lnTo>
                    <a:pt x="334937" y="92290"/>
                  </a:lnTo>
                  <a:lnTo>
                    <a:pt x="334937" y="118452"/>
                  </a:lnTo>
                  <a:lnTo>
                    <a:pt x="331533" y="121818"/>
                  </a:lnTo>
                  <a:lnTo>
                    <a:pt x="309283" y="121818"/>
                  </a:lnTo>
                  <a:lnTo>
                    <a:pt x="304482" y="126580"/>
                  </a:lnTo>
                  <a:lnTo>
                    <a:pt x="304482" y="152260"/>
                  </a:lnTo>
                  <a:lnTo>
                    <a:pt x="304482" y="153225"/>
                  </a:lnTo>
                  <a:lnTo>
                    <a:pt x="304482" y="183654"/>
                  </a:lnTo>
                  <a:lnTo>
                    <a:pt x="335864" y="183654"/>
                  </a:lnTo>
                  <a:lnTo>
                    <a:pt x="335864" y="153225"/>
                  </a:lnTo>
                  <a:lnTo>
                    <a:pt x="365391" y="153225"/>
                  </a:lnTo>
                  <a:lnTo>
                    <a:pt x="366331" y="153225"/>
                  </a:lnTo>
                  <a:lnTo>
                    <a:pt x="396760" y="153225"/>
                  </a:lnTo>
                  <a:lnTo>
                    <a:pt x="396760" y="126580"/>
                  </a:lnTo>
                  <a:lnTo>
                    <a:pt x="391998" y="121818"/>
                  </a:lnTo>
                  <a:lnTo>
                    <a:pt x="366331" y="121818"/>
                  </a:lnTo>
                  <a:lnTo>
                    <a:pt x="366331" y="92290"/>
                  </a:lnTo>
                  <a:lnTo>
                    <a:pt x="396760" y="92290"/>
                  </a:lnTo>
                  <a:lnTo>
                    <a:pt x="396760" y="65697"/>
                  </a:lnTo>
                  <a:close/>
                </a:path>
                <a:path w="396875" h="184150">
                  <a:moveTo>
                    <a:pt x="396786" y="27368"/>
                  </a:moveTo>
                  <a:lnTo>
                    <a:pt x="396760" y="3962"/>
                  </a:lnTo>
                  <a:lnTo>
                    <a:pt x="392760" y="0"/>
                  </a:lnTo>
                  <a:lnTo>
                    <a:pt x="369392" y="0"/>
                  </a:lnTo>
                  <a:lnTo>
                    <a:pt x="365391" y="4000"/>
                  </a:lnTo>
                  <a:lnTo>
                    <a:pt x="365391" y="8966"/>
                  </a:lnTo>
                  <a:lnTo>
                    <a:pt x="365391" y="27406"/>
                  </a:lnTo>
                  <a:lnTo>
                    <a:pt x="369392" y="31407"/>
                  </a:lnTo>
                  <a:lnTo>
                    <a:pt x="392823" y="31407"/>
                  </a:lnTo>
                  <a:lnTo>
                    <a:pt x="396786" y="273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10932042" y="5619985"/>
              <a:ext cx="396875" cy="0"/>
            </a:xfrm>
            <a:custGeom>
              <a:avLst/>
              <a:gdLst/>
              <a:ahLst/>
              <a:cxnLst/>
              <a:rect l="l" t="t" r="r" b="b"/>
              <a:pathLst>
                <a:path w="396875">
                  <a:moveTo>
                    <a:pt x="0" y="0"/>
                  </a:moveTo>
                  <a:lnTo>
                    <a:pt x="396751" y="0"/>
                  </a:lnTo>
                </a:path>
              </a:pathLst>
            </a:custGeom>
            <a:ln w="31402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>
              <a:hlinkClick r:id="rId56"/>
            </p:cNvPr>
            <p:cNvSpPr/>
            <p:nvPr/>
          </p:nvSpPr>
          <p:spPr>
            <a:xfrm>
              <a:off x="10688459" y="5634748"/>
              <a:ext cx="883919" cy="153670"/>
            </a:xfrm>
            <a:custGeom>
              <a:avLst/>
              <a:gdLst/>
              <a:ahLst/>
              <a:cxnLst/>
              <a:rect l="l" t="t" r="r" b="b"/>
              <a:pathLst>
                <a:path w="883920" h="153670">
                  <a:moveTo>
                    <a:pt x="214109" y="57835"/>
                  </a:moveTo>
                  <a:lnTo>
                    <a:pt x="214071" y="34429"/>
                  </a:lnTo>
                  <a:lnTo>
                    <a:pt x="210058" y="30467"/>
                  </a:lnTo>
                  <a:lnTo>
                    <a:pt x="186702" y="30467"/>
                  </a:lnTo>
                  <a:lnTo>
                    <a:pt x="182689" y="34467"/>
                  </a:lnTo>
                  <a:lnTo>
                    <a:pt x="182689" y="39446"/>
                  </a:lnTo>
                  <a:lnTo>
                    <a:pt x="182689" y="57873"/>
                  </a:lnTo>
                  <a:lnTo>
                    <a:pt x="186702" y="61836"/>
                  </a:lnTo>
                  <a:lnTo>
                    <a:pt x="210121" y="61836"/>
                  </a:lnTo>
                  <a:lnTo>
                    <a:pt x="214109" y="57835"/>
                  </a:lnTo>
                  <a:close/>
                </a:path>
                <a:path w="883920" h="153670">
                  <a:moveTo>
                    <a:pt x="396748" y="35229"/>
                  </a:moveTo>
                  <a:lnTo>
                    <a:pt x="391972" y="30467"/>
                  </a:lnTo>
                  <a:lnTo>
                    <a:pt x="366318" y="30467"/>
                  </a:lnTo>
                  <a:lnTo>
                    <a:pt x="335851" y="30441"/>
                  </a:lnTo>
                  <a:lnTo>
                    <a:pt x="335851" y="12"/>
                  </a:lnTo>
                  <a:lnTo>
                    <a:pt x="304469" y="12"/>
                  </a:lnTo>
                  <a:lnTo>
                    <a:pt x="304469" y="27101"/>
                  </a:lnTo>
                  <a:lnTo>
                    <a:pt x="301129" y="30441"/>
                  </a:lnTo>
                  <a:lnTo>
                    <a:pt x="274967" y="30441"/>
                  </a:lnTo>
                  <a:lnTo>
                    <a:pt x="274967" y="12"/>
                  </a:lnTo>
                  <a:lnTo>
                    <a:pt x="243573" y="12"/>
                  </a:lnTo>
                  <a:lnTo>
                    <a:pt x="243573" y="30467"/>
                  </a:lnTo>
                  <a:lnTo>
                    <a:pt x="243573" y="31407"/>
                  </a:lnTo>
                  <a:lnTo>
                    <a:pt x="243573" y="57073"/>
                  </a:lnTo>
                  <a:lnTo>
                    <a:pt x="248361" y="61836"/>
                  </a:lnTo>
                  <a:lnTo>
                    <a:pt x="334924" y="61836"/>
                  </a:lnTo>
                  <a:lnTo>
                    <a:pt x="334924" y="91363"/>
                  </a:lnTo>
                  <a:lnTo>
                    <a:pt x="244513" y="91363"/>
                  </a:lnTo>
                  <a:lnTo>
                    <a:pt x="244513" y="65697"/>
                  </a:lnTo>
                  <a:lnTo>
                    <a:pt x="239737" y="60896"/>
                  </a:lnTo>
                  <a:lnTo>
                    <a:pt x="217906" y="60896"/>
                  </a:lnTo>
                  <a:lnTo>
                    <a:pt x="213131" y="65697"/>
                  </a:lnTo>
                  <a:lnTo>
                    <a:pt x="213131" y="87998"/>
                  </a:lnTo>
                  <a:lnTo>
                    <a:pt x="209727" y="91363"/>
                  </a:lnTo>
                  <a:lnTo>
                    <a:pt x="183629" y="91363"/>
                  </a:lnTo>
                  <a:lnTo>
                    <a:pt x="183616" y="65697"/>
                  </a:lnTo>
                  <a:lnTo>
                    <a:pt x="178841" y="60896"/>
                  </a:lnTo>
                  <a:lnTo>
                    <a:pt x="153174" y="60896"/>
                  </a:lnTo>
                  <a:lnTo>
                    <a:pt x="153174" y="35229"/>
                  </a:lnTo>
                  <a:lnTo>
                    <a:pt x="148399" y="30467"/>
                  </a:lnTo>
                  <a:lnTo>
                    <a:pt x="122732" y="30467"/>
                  </a:lnTo>
                  <a:lnTo>
                    <a:pt x="91338" y="30441"/>
                  </a:lnTo>
                  <a:lnTo>
                    <a:pt x="65671" y="30467"/>
                  </a:lnTo>
                  <a:lnTo>
                    <a:pt x="60896" y="35229"/>
                  </a:lnTo>
                  <a:lnTo>
                    <a:pt x="60896" y="57556"/>
                  </a:lnTo>
                  <a:lnTo>
                    <a:pt x="57505" y="60896"/>
                  </a:lnTo>
                  <a:lnTo>
                    <a:pt x="35217" y="60896"/>
                  </a:lnTo>
                  <a:lnTo>
                    <a:pt x="30441" y="65697"/>
                  </a:lnTo>
                  <a:lnTo>
                    <a:pt x="30441" y="87998"/>
                  </a:lnTo>
                  <a:lnTo>
                    <a:pt x="27038" y="91363"/>
                  </a:lnTo>
                  <a:lnTo>
                    <a:pt x="4775" y="91363"/>
                  </a:lnTo>
                  <a:lnTo>
                    <a:pt x="0" y="96164"/>
                  </a:lnTo>
                  <a:lnTo>
                    <a:pt x="0" y="121831"/>
                  </a:lnTo>
                  <a:lnTo>
                    <a:pt x="0" y="122758"/>
                  </a:lnTo>
                  <a:lnTo>
                    <a:pt x="0" y="153225"/>
                  </a:lnTo>
                  <a:lnTo>
                    <a:pt x="31381" y="153225"/>
                  </a:lnTo>
                  <a:lnTo>
                    <a:pt x="31381" y="122758"/>
                  </a:lnTo>
                  <a:lnTo>
                    <a:pt x="60896" y="122758"/>
                  </a:lnTo>
                  <a:lnTo>
                    <a:pt x="60896" y="153225"/>
                  </a:lnTo>
                  <a:lnTo>
                    <a:pt x="92278" y="153225"/>
                  </a:lnTo>
                  <a:lnTo>
                    <a:pt x="92278" y="122758"/>
                  </a:lnTo>
                  <a:lnTo>
                    <a:pt x="92278" y="121831"/>
                  </a:lnTo>
                  <a:lnTo>
                    <a:pt x="92278" y="92303"/>
                  </a:lnTo>
                  <a:lnTo>
                    <a:pt x="92278" y="91363"/>
                  </a:lnTo>
                  <a:lnTo>
                    <a:pt x="92278" y="61836"/>
                  </a:lnTo>
                  <a:lnTo>
                    <a:pt x="121793" y="61836"/>
                  </a:lnTo>
                  <a:lnTo>
                    <a:pt x="121793" y="87541"/>
                  </a:lnTo>
                  <a:lnTo>
                    <a:pt x="126568" y="92303"/>
                  </a:lnTo>
                  <a:lnTo>
                    <a:pt x="152234" y="92303"/>
                  </a:lnTo>
                  <a:lnTo>
                    <a:pt x="152234" y="121818"/>
                  </a:lnTo>
                  <a:lnTo>
                    <a:pt x="152234" y="122758"/>
                  </a:lnTo>
                  <a:lnTo>
                    <a:pt x="152234" y="148424"/>
                  </a:lnTo>
                  <a:lnTo>
                    <a:pt x="157010" y="153225"/>
                  </a:lnTo>
                  <a:lnTo>
                    <a:pt x="178841" y="153225"/>
                  </a:lnTo>
                  <a:lnTo>
                    <a:pt x="183616" y="148424"/>
                  </a:lnTo>
                  <a:lnTo>
                    <a:pt x="183616" y="122758"/>
                  </a:lnTo>
                  <a:lnTo>
                    <a:pt x="213131" y="122758"/>
                  </a:lnTo>
                  <a:lnTo>
                    <a:pt x="213131" y="148424"/>
                  </a:lnTo>
                  <a:lnTo>
                    <a:pt x="217906" y="153225"/>
                  </a:lnTo>
                  <a:lnTo>
                    <a:pt x="300647" y="153225"/>
                  </a:lnTo>
                  <a:lnTo>
                    <a:pt x="305409" y="148424"/>
                  </a:lnTo>
                  <a:lnTo>
                    <a:pt x="305409" y="122758"/>
                  </a:lnTo>
                  <a:lnTo>
                    <a:pt x="334924" y="122758"/>
                  </a:lnTo>
                  <a:lnTo>
                    <a:pt x="335851" y="122758"/>
                  </a:lnTo>
                  <a:lnTo>
                    <a:pt x="365379" y="122758"/>
                  </a:lnTo>
                  <a:lnTo>
                    <a:pt x="366318" y="122758"/>
                  </a:lnTo>
                  <a:lnTo>
                    <a:pt x="396748" y="122758"/>
                  </a:lnTo>
                  <a:lnTo>
                    <a:pt x="396748" y="96164"/>
                  </a:lnTo>
                  <a:lnTo>
                    <a:pt x="391972" y="91363"/>
                  </a:lnTo>
                  <a:lnTo>
                    <a:pt x="366318" y="91363"/>
                  </a:lnTo>
                  <a:lnTo>
                    <a:pt x="366318" y="61836"/>
                  </a:lnTo>
                  <a:lnTo>
                    <a:pt x="396748" y="61836"/>
                  </a:lnTo>
                  <a:lnTo>
                    <a:pt x="396748" y="35229"/>
                  </a:lnTo>
                  <a:close/>
                </a:path>
                <a:path w="883920" h="153670">
                  <a:moveTo>
                    <a:pt x="488149" y="27368"/>
                  </a:moveTo>
                  <a:lnTo>
                    <a:pt x="488111" y="4000"/>
                  </a:lnTo>
                  <a:lnTo>
                    <a:pt x="484085" y="0"/>
                  </a:lnTo>
                  <a:lnTo>
                    <a:pt x="460717" y="0"/>
                  </a:lnTo>
                  <a:lnTo>
                    <a:pt x="456717" y="4000"/>
                  </a:lnTo>
                  <a:lnTo>
                    <a:pt x="456717" y="8978"/>
                  </a:lnTo>
                  <a:lnTo>
                    <a:pt x="456717" y="27406"/>
                  </a:lnTo>
                  <a:lnTo>
                    <a:pt x="460717" y="31407"/>
                  </a:lnTo>
                  <a:lnTo>
                    <a:pt x="484149" y="31407"/>
                  </a:lnTo>
                  <a:lnTo>
                    <a:pt x="488149" y="27368"/>
                  </a:lnTo>
                  <a:close/>
                </a:path>
                <a:path w="883920" h="153670">
                  <a:moveTo>
                    <a:pt x="548995" y="96164"/>
                  </a:moveTo>
                  <a:lnTo>
                    <a:pt x="544233" y="91363"/>
                  </a:lnTo>
                  <a:lnTo>
                    <a:pt x="518566" y="91363"/>
                  </a:lnTo>
                  <a:lnTo>
                    <a:pt x="518566" y="60909"/>
                  </a:lnTo>
                  <a:lnTo>
                    <a:pt x="518541" y="35229"/>
                  </a:lnTo>
                  <a:lnTo>
                    <a:pt x="513765" y="30467"/>
                  </a:lnTo>
                  <a:lnTo>
                    <a:pt x="491934" y="30467"/>
                  </a:lnTo>
                  <a:lnTo>
                    <a:pt x="487172" y="35229"/>
                  </a:lnTo>
                  <a:lnTo>
                    <a:pt x="487172" y="57569"/>
                  </a:lnTo>
                  <a:lnTo>
                    <a:pt x="483755" y="60909"/>
                  </a:lnTo>
                  <a:lnTo>
                    <a:pt x="457657" y="60909"/>
                  </a:lnTo>
                  <a:lnTo>
                    <a:pt x="457657" y="35229"/>
                  </a:lnTo>
                  <a:lnTo>
                    <a:pt x="452894" y="30467"/>
                  </a:lnTo>
                  <a:lnTo>
                    <a:pt x="431063" y="30467"/>
                  </a:lnTo>
                  <a:lnTo>
                    <a:pt x="426262" y="35229"/>
                  </a:lnTo>
                  <a:lnTo>
                    <a:pt x="426262" y="60896"/>
                  </a:lnTo>
                  <a:lnTo>
                    <a:pt x="426262" y="61836"/>
                  </a:lnTo>
                  <a:lnTo>
                    <a:pt x="426262" y="87541"/>
                  </a:lnTo>
                  <a:lnTo>
                    <a:pt x="431063" y="92303"/>
                  </a:lnTo>
                  <a:lnTo>
                    <a:pt x="456717" y="92303"/>
                  </a:lnTo>
                  <a:lnTo>
                    <a:pt x="457657" y="92303"/>
                  </a:lnTo>
                  <a:lnTo>
                    <a:pt x="487172" y="92303"/>
                  </a:lnTo>
                  <a:lnTo>
                    <a:pt x="487172" y="121831"/>
                  </a:lnTo>
                  <a:lnTo>
                    <a:pt x="487172" y="122758"/>
                  </a:lnTo>
                  <a:lnTo>
                    <a:pt x="487172" y="153225"/>
                  </a:lnTo>
                  <a:lnTo>
                    <a:pt x="517601" y="153225"/>
                  </a:lnTo>
                  <a:lnTo>
                    <a:pt x="518566" y="153225"/>
                  </a:lnTo>
                  <a:lnTo>
                    <a:pt x="544233" y="153225"/>
                  </a:lnTo>
                  <a:lnTo>
                    <a:pt x="548995" y="148424"/>
                  </a:lnTo>
                  <a:lnTo>
                    <a:pt x="548995" y="122758"/>
                  </a:lnTo>
                  <a:lnTo>
                    <a:pt x="548995" y="121818"/>
                  </a:lnTo>
                  <a:lnTo>
                    <a:pt x="548995" y="96164"/>
                  </a:lnTo>
                  <a:close/>
                </a:path>
                <a:path w="883920" h="153670">
                  <a:moveTo>
                    <a:pt x="609904" y="35229"/>
                  </a:moveTo>
                  <a:lnTo>
                    <a:pt x="605104" y="30467"/>
                  </a:lnTo>
                  <a:lnTo>
                    <a:pt x="579450" y="30467"/>
                  </a:lnTo>
                  <a:lnTo>
                    <a:pt x="578510" y="30467"/>
                  </a:lnTo>
                  <a:lnTo>
                    <a:pt x="552856" y="30467"/>
                  </a:lnTo>
                  <a:lnTo>
                    <a:pt x="548055" y="35229"/>
                  </a:lnTo>
                  <a:lnTo>
                    <a:pt x="548055" y="57073"/>
                  </a:lnTo>
                  <a:lnTo>
                    <a:pt x="552856" y="61836"/>
                  </a:lnTo>
                  <a:lnTo>
                    <a:pt x="578510" y="61836"/>
                  </a:lnTo>
                  <a:lnTo>
                    <a:pt x="579450" y="61836"/>
                  </a:lnTo>
                  <a:lnTo>
                    <a:pt x="609904" y="61836"/>
                  </a:lnTo>
                  <a:lnTo>
                    <a:pt x="609904" y="35229"/>
                  </a:lnTo>
                  <a:close/>
                </a:path>
                <a:path w="883920" h="153670">
                  <a:moveTo>
                    <a:pt x="640334" y="0"/>
                  </a:moveTo>
                  <a:lnTo>
                    <a:pt x="608965" y="0"/>
                  </a:lnTo>
                  <a:lnTo>
                    <a:pt x="608965" y="26606"/>
                  </a:lnTo>
                  <a:lnTo>
                    <a:pt x="613727" y="31407"/>
                  </a:lnTo>
                  <a:lnTo>
                    <a:pt x="635571" y="31407"/>
                  </a:lnTo>
                  <a:lnTo>
                    <a:pt x="640334" y="26606"/>
                  </a:lnTo>
                  <a:lnTo>
                    <a:pt x="640334" y="0"/>
                  </a:lnTo>
                  <a:close/>
                </a:path>
                <a:path w="883920" h="153670">
                  <a:moveTo>
                    <a:pt x="731697" y="35229"/>
                  </a:moveTo>
                  <a:lnTo>
                    <a:pt x="726897" y="30467"/>
                  </a:lnTo>
                  <a:lnTo>
                    <a:pt x="701230" y="30467"/>
                  </a:lnTo>
                  <a:lnTo>
                    <a:pt x="669848" y="30441"/>
                  </a:lnTo>
                  <a:lnTo>
                    <a:pt x="644182" y="30467"/>
                  </a:lnTo>
                  <a:lnTo>
                    <a:pt x="639394" y="35229"/>
                  </a:lnTo>
                  <a:lnTo>
                    <a:pt x="639394" y="57073"/>
                  </a:lnTo>
                  <a:lnTo>
                    <a:pt x="644182" y="61836"/>
                  </a:lnTo>
                  <a:lnTo>
                    <a:pt x="669848" y="61836"/>
                  </a:lnTo>
                  <a:lnTo>
                    <a:pt x="669848" y="91363"/>
                  </a:lnTo>
                  <a:lnTo>
                    <a:pt x="644182" y="91363"/>
                  </a:lnTo>
                  <a:lnTo>
                    <a:pt x="639394" y="96164"/>
                  </a:lnTo>
                  <a:lnTo>
                    <a:pt x="639394" y="118440"/>
                  </a:lnTo>
                  <a:lnTo>
                    <a:pt x="636003" y="121831"/>
                  </a:lnTo>
                  <a:lnTo>
                    <a:pt x="609904" y="121831"/>
                  </a:lnTo>
                  <a:lnTo>
                    <a:pt x="583272" y="121818"/>
                  </a:lnTo>
                  <a:lnTo>
                    <a:pt x="578510" y="126593"/>
                  </a:lnTo>
                  <a:lnTo>
                    <a:pt x="578510" y="148920"/>
                  </a:lnTo>
                  <a:lnTo>
                    <a:pt x="574789" y="152603"/>
                  </a:lnTo>
                  <a:lnTo>
                    <a:pt x="569887" y="152603"/>
                  </a:lnTo>
                  <a:lnTo>
                    <a:pt x="569887" y="153225"/>
                  </a:lnTo>
                  <a:lnTo>
                    <a:pt x="578510" y="153225"/>
                  </a:lnTo>
                  <a:lnTo>
                    <a:pt x="579450" y="153225"/>
                  </a:lnTo>
                  <a:lnTo>
                    <a:pt x="701230" y="153225"/>
                  </a:lnTo>
                  <a:lnTo>
                    <a:pt x="701230" y="122758"/>
                  </a:lnTo>
                  <a:lnTo>
                    <a:pt x="731697" y="122758"/>
                  </a:lnTo>
                  <a:lnTo>
                    <a:pt x="731697" y="96164"/>
                  </a:lnTo>
                  <a:lnTo>
                    <a:pt x="726897" y="91363"/>
                  </a:lnTo>
                  <a:lnTo>
                    <a:pt x="701230" y="91363"/>
                  </a:lnTo>
                  <a:lnTo>
                    <a:pt x="701230" y="61836"/>
                  </a:lnTo>
                  <a:lnTo>
                    <a:pt x="731697" y="61836"/>
                  </a:lnTo>
                  <a:lnTo>
                    <a:pt x="731697" y="35229"/>
                  </a:lnTo>
                  <a:close/>
                </a:path>
                <a:path w="883920" h="153670">
                  <a:moveTo>
                    <a:pt x="762152" y="88303"/>
                  </a:moveTo>
                  <a:lnTo>
                    <a:pt x="762127" y="64897"/>
                  </a:lnTo>
                  <a:lnTo>
                    <a:pt x="758126" y="60896"/>
                  </a:lnTo>
                  <a:lnTo>
                    <a:pt x="734758" y="60896"/>
                  </a:lnTo>
                  <a:lnTo>
                    <a:pt x="730758" y="64935"/>
                  </a:lnTo>
                  <a:lnTo>
                    <a:pt x="730758" y="69900"/>
                  </a:lnTo>
                  <a:lnTo>
                    <a:pt x="730758" y="88341"/>
                  </a:lnTo>
                  <a:lnTo>
                    <a:pt x="734758" y="92303"/>
                  </a:lnTo>
                  <a:lnTo>
                    <a:pt x="758190" y="92303"/>
                  </a:lnTo>
                  <a:lnTo>
                    <a:pt x="762152" y="88303"/>
                  </a:lnTo>
                  <a:close/>
                </a:path>
                <a:path w="883920" h="153670">
                  <a:moveTo>
                    <a:pt x="823074" y="118732"/>
                  </a:moveTo>
                  <a:lnTo>
                    <a:pt x="823036" y="95364"/>
                  </a:lnTo>
                  <a:lnTo>
                    <a:pt x="818997" y="91363"/>
                  </a:lnTo>
                  <a:lnTo>
                    <a:pt x="795667" y="91363"/>
                  </a:lnTo>
                  <a:lnTo>
                    <a:pt x="791641" y="95389"/>
                  </a:lnTo>
                  <a:lnTo>
                    <a:pt x="791641" y="100330"/>
                  </a:lnTo>
                  <a:lnTo>
                    <a:pt x="791641" y="118770"/>
                  </a:lnTo>
                  <a:lnTo>
                    <a:pt x="795667" y="122758"/>
                  </a:lnTo>
                  <a:lnTo>
                    <a:pt x="819073" y="122758"/>
                  </a:lnTo>
                  <a:lnTo>
                    <a:pt x="823074" y="118732"/>
                  </a:lnTo>
                  <a:close/>
                </a:path>
                <a:path w="883920" h="153670">
                  <a:moveTo>
                    <a:pt x="883920" y="35229"/>
                  </a:moveTo>
                  <a:lnTo>
                    <a:pt x="879157" y="30467"/>
                  </a:lnTo>
                  <a:lnTo>
                    <a:pt x="853490" y="30467"/>
                  </a:lnTo>
                  <a:lnTo>
                    <a:pt x="822096" y="30441"/>
                  </a:lnTo>
                  <a:lnTo>
                    <a:pt x="796404" y="30467"/>
                  </a:lnTo>
                  <a:lnTo>
                    <a:pt x="791641" y="35229"/>
                  </a:lnTo>
                  <a:lnTo>
                    <a:pt x="791641" y="57073"/>
                  </a:lnTo>
                  <a:lnTo>
                    <a:pt x="796404" y="61836"/>
                  </a:lnTo>
                  <a:lnTo>
                    <a:pt x="822096" y="61836"/>
                  </a:lnTo>
                  <a:lnTo>
                    <a:pt x="823036" y="61836"/>
                  </a:lnTo>
                  <a:lnTo>
                    <a:pt x="852525" y="61836"/>
                  </a:lnTo>
                  <a:lnTo>
                    <a:pt x="852525" y="87541"/>
                  </a:lnTo>
                  <a:lnTo>
                    <a:pt x="857313" y="92303"/>
                  </a:lnTo>
                  <a:lnTo>
                    <a:pt x="879157" y="92303"/>
                  </a:lnTo>
                  <a:lnTo>
                    <a:pt x="883920" y="87541"/>
                  </a:lnTo>
                  <a:lnTo>
                    <a:pt x="883920" y="61836"/>
                  </a:lnTo>
                  <a:lnTo>
                    <a:pt x="883920" y="60896"/>
                  </a:lnTo>
                  <a:lnTo>
                    <a:pt x="883920" y="352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>
              <a:hlinkClick r:id="rId56"/>
            </p:cNvPr>
            <p:cNvSpPr/>
            <p:nvPr/>
          </p:nvSpPr>
          <p:spPr>
            <a:xfrm>
              <a:off x="10688459" y="5756567"/>
              <a:ext cx="883919" cy="184150"/>
            </a:xfrm>
            <a:custGeom>
              <a:avLst/>
              <a:gdLst/>
              <a:ahLst/>
              <a:cxnLst/>
              <a:rect l="l" t="t" r="r" b="b"/>
              <a:pathLst>
                <a:path w="883920" h="184150">
                  <a:moveTo>
                    <a:pt x="153174" y="157048"/>
                  </a:moveTo>
                  <a:lnTo>
                    <a:pt x="148399" y="152285"/>
                  </a:lnTo>
                  <a:lnTo>
                    <a:pt x="122732" y="152285"/>
                  </a:lnTo>
                  <a:lnTo>
                    <a:pt x="122732" y="126593"/>
                  </a:lnTo>
                  <a:lnTo>
                    <a:pt x="117944" y="121831"/>
                  </a:lnTo>
                  <a:lnTo>
                    <a:pt x="96113" y="121831"/>
                  </a:lnTo>
                  <a:lnTo>
                    <a:pt x="91338" y="126593"/>
                  </a:lnTo>
                  <a:lnTo>
                    <a:pt x="91338" y="152285"/>
                  </a:lnTo>
                  <a:lnTo>
                    <a:pt x="91338" y="153225"/>
                  </a:lnTo>
                  <a:lnTo>
                    <a:pt x="91338" y="178892"/>
                  </a:lnTo>
                  <a:lnTo>
                    <a:pt x="96113" y="183654"/>
                  </a:lnTo>
                  <a:lnTo>
                    <a:pt x="121793" y="183654"/>
                  </a:lnTo>
                  <a:lnTo>
                    <a:pt x="122732" y="183654"/>
                  </a:lnTo>
                  <a:lnTo>
                    <a:pt x="153174" y="183654"/>
                  </a:lnTo>
                  <a:lnTo>
                    <a:pt x="153174" y="157048"/>
                  </a:lnTo>
                  <a:close/>
                </a:path>
                <a:path w="883920" h="184150">
                  <a:moveTo>
                    <a:pt x="153174" y="35229"/>
                  </a:moveTo>
                  <a:lnTo>
                    <a:pt x="148399" y="30467"/>
                  </a:lnTo>
                  <a:lnTo>
                    <a:pt x="122732" y="30467"/>
                  </a:lnTo>
                  <a:lnTo>
                    <a:pt x="122732" y="30441"/>
                  </a:lnTo>
                  <a:lnTo>
                    <a:pt x="0" y="30441"/>
                  </a:lnTo>
                  <a:lnTo>
                    <a:pt x="0" y="60896"/>
                  </a:lnTo>
                  <a:lnTo>
                    <a:pt x="0" y="61836"/>
                  </a:lnTo>
                  <a:lnTo>
                    <a:pt x="0" y="87541"/>
                  </a:lnTo>
                  <a:lnTo>
                    <a:pt x="4775" y="92303"/>
                  </a:lnTo>
                  <a:lnTo>
                    <a:pt x="30441" y="92303"/>
                  </a:lnTo>
                  <a:lnTo>
                    <a:pt x="30441" y="117970"/>
                  </a:lnTo>
                  <a:lnTo>
                    <a:pt x="35217" y="122770"/>
                  </a:lnTo>
                  <a:lnTo>
                    <a:pt x="57061" y="122770"/>
                  </a:lnTo>
                  <a:lnTo>
                    <a:pt x="61836" y="117970"/>
                  </a:lnTo>
                  <a:lnTo>
                    <a:pt x="61836" y="92303"/>
                  </a:lnTo>
                  <a:lnTo>
                    <a:pt x="61836" y="91363"/>
                  </a:lnTo>
                  <a:lnTo>
                    <a:pt x="61836" y="61836"/>
                  </a:lnTo>
                  <a:lnTo>
                    <a:pt x="91338" y="61836"/>
                  </a:lnTo>
                  <a:lnTo>
                    <a:pt x="91338" y="87541"/>
                  </a:lnTo>
                  <a:lnTo>
                    <a:pt x="96113" y="92303"/>
                  </a:lnTo>
                  <a:lnTo>
                    <a:pt x="117944" y="92303"/>
                  </a:lnTo>
                  <a:lnTo>
                    <a:pt x="122732" y="87541"/>
                  </a:lnTo>
                  <a:lnTo>
                    <a:pt x="122732" y="61836"/>
                  </a:lnTo>
                  <a:lnTo>
                    <a:pt x="153174" y="61836"/>
                  </a:lnTo>
                  <a:lnTo>
                    <a:pt x="153174" y="35229"/>
                  </a:lnTo>
                  <a:close/>
                </a:path>
                <a:path w="883920" h="184150">
                  <a:moveTo>
                    <a:pt x="183654" y="149199"/>
                  </a:moveTo>
                  <a:lnTo>
                    <a:pt x="183616" y="125793"/>
                  </a:lnTo>
                  <a:lnTo>
                    <a:pt x="179603" y="121831"/>
                  </a:lnTo>
                  <a:lnTo>
                    <a:pt x="156248" y="121831"/>
                  </a:lnTo>
                  <a:lnTo>
                    <a:pt x="152234" y="125818"/>
                  </a:lnTo>
                  <a:lnTo>
                    <a:pt x="152234" y="130797"/>
                  </a:lnTo>
                  <a:lnTo>
                    <a:pt x="152234" y="149225"/>
                  </a:lnTo>
                  <a:lnTo>
                    <a:pt x="156248" y="153225"/>
                  </a:lnTo>
                  <a:lnTo>
                    <a:pt x="179666" y="153225"/>
                  </a:lnTo>
                  <a:lnTo>
                    <a:pt x="183654" y="149199"/>
                  </a:lnTo>
                  <a:close/>
                </a:path>
                <a:path w="883920" h="184150">
                  <a:moveTo>
                    <a:pt x="214109" y="57835"/>
                  </a:moveTo>
                  <a:lnTo>
                    <a:pt x="214071" y="34429"/>
                  </a:lnTo>
                  <a:lnTo>
                    <a:pt x="210058" y="30467"/>
                  </a:lnTo>
                  <a:lnTo>
                    <a:pt x="186702" y="30467"/>
                  </a:lnTo>
                  <a:lnTo>
                    <a:pt x="182689" y="34467"/>
                  </a:lnTo>
                  <a:lnTo>
                    <a:pt x="182689" y="39446"/>
                  </a:lnTo>
                  <a:lnTo>
                    <a:pt x="182689" y="57873"/>
                  </a:lnTo>
                  <a:lnTo>
                    <a:pt x="186702" y="61836"/>
                  </a:lnTo>
                  <a:lnTo>
                    <a:pt x="210121" y="61836"/>
                  </a:lnTo>
                  <a:lnTo>
                    <a:pt x="214109" y="57835"/>
                  </a:lnTo>
                  <a:close/>
                </a:path>
                <a:path w="883920" h="184150">
                  <a:moveTo>
                    <a:pt x="274980" y="96126"/>
                  </a:moveTo>
                  <a:lnTo>
                    <a:pt x="270179" y="91363"/>
                  </a:lnTo>
                  <a:lnTo>
                    <a:pt x="244525" y="91363"/>
                  </a:lnTo>
                  <a:lnTo>
                    <a:pt x="243573" y="91363"/>
                  </a:lnTo>
                  <a:lnTo>
                    <a:pt x="214071" y="91363"/>
                  </a:lnTo>
                  <a:lnTo>
                    <a:pt x="213131" y="91363"/>
                  </a:lnTo>
                  <a:lnTo>
                    <a:pt x="187464" y="91363"/>
                  </a:lnTo>
                  <a:lnTo>
                    <a:pt x="182689" y="96126"/>
                  </a:lnTo>
                  <a:lnTo>
                    <a:pt x="182689" y="117970"/>
                  </a:lnTo>
                  <a:lnTo>
                    <a:pt x="187464" y="122770"/>
                  </a:lnTo>
                  <a:lnTo>
                    <a:pt x="213131" y="122770"/>
                  </a:lnTo>
                  <a:lnTo>
                    <a:pt x="213131" y="152260"/>
                  </a:lnTo>
                  <a:lnTo>
                    <a:pt x="187464" y="152285"/>
                  </a:lnTo>
                  <a:lnTo>
                    <a:pt x="182689" y="157048"/>
                  </a:lnTo>
                  <a:lnTo>
                    <a:pt x="182689" y="178892"/>
                  </a:lnTo>
                  <a:lnTo>
                    <a:pt x="187464" y="183654"/>
                  </a:lnTo>
                  <a:lnTo>
                    <a:pt x="213131" y="183654"/>
                  </a:lnTo>
                  <a:lnTo>
                    <a:pt x="214071" y="183654"/>
                  </a:lnTo>
                  <a:lnTo>
                    <a:pt x="244525" y="183654"/>
                  </a:lnTo>
                  <a:lnTo>
                    <a:pt x="244525" y="153225"/>
                  </a:lnTo>
                  <a:lnTo>
                    <a:pt x="244525" y="152260"/>
                  </a:lnTo>
                  <a:lnTo>
                    <a:pt x="244525" y="122770"/>
                  </a:lnTo>
                  <a:lnTo>
                    <a:pt x="274980" y="122770"/>
                  </a:lnTo>
                  <a:lnTo>
                    <a:pt x="274980" y="96126"/>
                  </a:lnTo>
                  <a:close/>
                </a:path>
                <a:path w="883920" h="184150">
                  <a:moveTo>
                    <a:pt x="305435" y="179654"/>
                  </a:moveTo>
                  <a:lnTo>
                    <a:pt x="305409" y="156248"/>
                  </a:lnTo>
                  <a:lnTo>
                    <a:pt x="301409" y="152285"/>
                  </a:lnTo>
                  <a:lnTo>
                    <a:pt x="278041" y="152285"/>
                  </a:lnTo>
                  <a:lnTo>
                    <a:pt x="274015" y="156286"/>
                  </a:lnTo>
                  <a:lnTo>
                    <a:pt x="274015" y="161264"/>
                  </a:lnTo>
                  <a:lnTo>
                    <a:pt x="274015" y="179692"/>
                  </a:lnTo>
                  <a:lnTo>
                    <a:pt x="278041" y="183654"/>
                  </a:lnTo>
                  <a:lnTo>
                    <a:pt x="301472" y="183654"/>
                  </a:lnTo>
                  <a:lnTo>
                    <a:pt x="305435" y="179654"/>
                  </a:lnTo>
                  <a:close/>
                </a:path>
                <a:path w="883920" h="184150">
                  <a:moveTo>
                    <a:pt x="335902" y="149199"/>
                  </a:moveTo>
                  <a:lnTo>
                    <a:pt x="335864" y="125793"/>
                  </a:lnTo>
                  <a:lnTo>
                    <a:pt x="331825" y="121831"/>
                  </a:lnTo>
                  <a:lnTo>
                    <a:pt x="308495" y="121831"/>
                  </a:lnTo>
                  <a:lnTo>
                    <a:pt x="304469" y="125818"/>
                  </a:lnTo>
                  <a:lnTo>
                    <a:pt x="304469" y="130797"/>
                  </a:lnTo>
                  <a:lnTo>
                    <a:pt x="304469" y="149225"/>
                  </a:lnTo>
                  <a:lnTo>
                    <a:pt x="308495" y="153225"/>
                  </a:lnTo>
                  <a:lnTo>
                    <a:pt x="331901" y="153225"/>
                  </a:lnTo>
                  <a:lnTo>
                    <a:pt x="335902" y="149199"/>
                  </a:lnTo>
                  <a:close/>
                </a:path>
                <a:path w="883920" h="184150">
                  <a:moveTo>
                    <a:pt x="335902" y="57835"/>
                  </a:moveTo>
                  <a:lnTo>
                    <a:pt x="335864" y="34429"/>
                  </a:lnTo>
                  <a:lnTo>
                    <a:pt x="331825" y="30467"/>
                  </a:lnTo>
                  <a:lnTo>
                    <a:pt x="308495" y="30467"/>
                  </a:lnTo>
                  <a:lnTo>
                    <a:pt x="304469" y="34467"/>
                  </a:lnTo>
                  <a:lnTo>
                    <a:pt x="304469" y="39446"/>
                  </a:lnTo>
                  <a:lnTo>
                    <a:pt x="304469" y="57873"/>
                  </a:lnTo>
                  <a:lnTo>
                    <a:pt x="308495" y="61836"/>
                  </a:lnTo>
                  <a:lnTo>
                    <a:pt x="331901" y="61836"/>
                  </a:lnTo>
                  <a:lnTo>
                    <a:pt x="335902" y="57835"/>
                  </a:lnTo>
                  <a:close/>
                </a:path>
                <a:path w="883920" h="184150">
                  <a:moveTo>
                    <a:pt x="366356" y="118732"/>
                  </a:moveTo>
                  <a:lnTo>
                    <a:pt x="366318" y="95364"/>
                  </a:lnTo>
                  <a:lnTo>
                    <a:pt x="362292" y="91363"/>
                  </a:lnTo>
                  <a:lnTo>
                    <a:pt x="338924" y="91363"/>
                  </a:lnTo>
                  <a:lnTo>
                    <a:pt x="334924" y="95402"/>
                  </a:lnTo>
                  <a:lnTo>
                    <a:pt x="334924" y="100330"/>
                  </a:lnTo>
                  <a:lnTo>
                    <a:pt x="334924" y="118770"/>
                  </a:lnTo>
                  <a:lnTo>
                    <a:pt x="338924" y="122770"/>
                  </a:lnTo>
                  <a:lnTo>
                    <a:pt x="362356" y="122770"/>
                  </a:lnTo>
                  <a:lnTo>
                    <a:pt x="366356" y="118732"/>
                  </a:lnTo>
                  <a:close/>
                </a:path>
                <a:path w="883920" h="184150">
                  <a:moveTo>
                    <a:pt x="427202" y="126593"/>
                  </a:moveTo>
                  <a:lnTo>
                    <a:pt x="422440" y="121831"/>
                  </a:lnTo>
                  <a:lnTo>
                    <a:pt x="396748" y="121831"/>
                  </a:lnTo>
                  <a:lnTo>
                    <a:pt x="395808" y="121831"/>
                  </a:lnTo>
                  <a:lnTo>
                    <a:pt x="370141" y="121831"/>
                  </a:lnTo>
                  <a:lnTo>
                    <a:pt x="365379" y="126593"/>
                  </a:lnTo>
                  <a:lnTo>
                    <a:pt x="365379" y="148424"/>
                  </a:lnTo>
                  <a:lnTo>
                    <a:pt x="370141" y="153225"/>
                  </a:lnTo>
                  <a:lnTo>
                    <a:pt x="395808" y="153225"/>
                  </a:lnTo>
                  <a:lnTo>
                    <a:pt x="396748" y="153225"/>
                  </a:lnTo>
                  <a:lnTo>
                    <a:pt x="427202" y="153225"/>
                  </a:lnTo>
                  <a:lnTo>
                    <a:pt x="427202" y="126593"/>
                  </a:lnTo>
                  <a:close/>
                </a:path>
                <a:path w="883920" h="184150">
                  <a:moveTo>
                    <a:pt x="427202" y="35229"/>
                  </a:moveTo>
                  <a:lnTo>
                    <a:pt x="422440" y="30467"/>
                  </a:lnTo>
                  <a:lnTo>
                    <a:pt x="396748" y="30467"/>
                  </a:lnTo>
                  <a:lnTo>
                    <a:pt x="395808" y="30467"/>
                  </a:lnTo>
                  <a:lnTo>
                    <a:pt x="370141" y="30467"/>
                  </a:lnTo>
                  <a:lnTo>
                    <a:pt x="365379" y="35229"/>
                  </a:lnTo>
                  <a:lnTo>
                    <a:pt x="365379" y="60896"/>
                  </a:lnTo>
                  <a:lnTo>
                    <a:pt x="365379" y="61836"/>
                  </a:lnTo>
                  <a:lnTo>
                    <a:pt x="365379" y="87541"/>
                  </a:lnTo>
                  <a:lnTo>
                    <a:pt x="370141" y="92303"/>
                  </a:lnTo>
                  <a:lnTo>
                    <a:pt x="391972" y="92303"/>
                  </a:lnTo>
                  <a:lnTo>
                    <a:pt x="396748" y="87541"/>
                  </a:lnTo>
                  <a:lnTo>
                    <a:pt x="396748" y="61836"/>
                  </a:lnTo>
                  <a:lnTo>
                    <a:pt x="427202" y="61836"/>
                  </a:lnTo>
                  <a:lnTo>
                    <a:pt x="427202" y="35229"/>
                  </a:lnTo>
                  <a:close/>
                </a:path>
                <a:path w="883920" h="184150">
                  <a:moveTo>
                    <a:pt x="488111" y="65697"/>
                  </a:moveTo>
                  <a:lnTo>
                    <a:pt x="483311" y="60896"/>
                  </a:lnTo>
                  <a:lnTo>
                    <a:pt x="457657" y="60896"/>
                  </a:lnTo>
                  <a:lnTo>
                    <a:pt x="456717" y="60896"/>
                  </a:lnTo>
                  <a:lnTo>
                    <a:pt x="431063" y="60896"/>
                  </a:lnTo>
                  <a:lnTo>
                    <a:pt x="426262" y="65697"/>
                  </a:lnTo>
                  <a:lnTo>
                    <a:pt x="426262" y="91363"/>
                  </a:lnTo>
                  <a:lnTo>
                    <a:pt x="426262" y="92303"/>
                  </a:lnTo>
                  <a:lnTo>
                    <a:pt x="426262" y="117970"/>
                  </a:lnTo>
                  <a:lnTo>
                    <a:pt x="431063" y="122770"/>
                  </a:lnTo>
                  <a:lnTo>
                    <a:pt x="452894" y="122770"/>
                  </a:lnTo>
                  <a:lnTo>
                    <a:pt x="457657" y="117970"/>
                  </a:lnTo>
                  <a:lnTo>
                    <a:pt x="457657" y="92303"/>
                  </a:lnTo>
                  <a:lnTo>
                    <a:pt x="488111" y="92303"/>
                  </a:lnTo>
                  <a:lnTo>
                    <a:pt x="488111" y="65697"/>
                  </a:lnTo>
                  <a:close/>
                </a:path>
                <a:path w="883920" h="184150">
                  <a:moveTo>
                    <a:pt x="518541" y="30467"/>
                  </a:moveTo>
                  <a:lnTo>
                    <a:pt x="487172" y="30467"/>
                  </a:lnTo>
                  <a:lnTo>
                    <a:pt x="487172" y="57073"/>
                  </a:lnTo>
                  <a:lnTo>
                    <a:pt x="491934" y="61836"/>
                  </a:lnTo>
                  <a:lnTo>
                    <a:pt x="513765" y="61836"/>
                  </a:lnTo>
                  <a:lnTo>
                    <a:pt x="518541" y="57073"/>
                  </a:lnTo>
                  <a:lnTo>
                    <a:pt x="518541" y="30467"/>
                  </a:lnTo>
                  <a:close/>
                </a:path>
                <a:path w="883920" h="184150">
                  <a:moveTo>
                    <a:pt x="548995" y="126593"/>
                  </a:moveTo>
                  <a:lnTo>
                    <a:pt x="544233" y="121831"/>
                  </a:lnTo>
                  <a:lnTo>
                    <a:pt x="518566" y="121831"/>
                  </a:lnTo>
                  <a:lnTo>
                    <a:pt x="517601" y="121831"/>
                  </a:lnTo>
                  <a:lnTo>
                    <a:pt x="488111" y="121831"/>
                  </a:lnTo>
                  <a:lnTo>
                    <a:pt x="487172" y="121831"/>
                  </a:lnTo>
                  <a:lnTo>
                    <a:pt x="461479" y="121831"/>
                  </a:lnTo>
                  <a:lnTo>
                    <a:pt x="456717" y="126593"/>
                  </a:lnTo>
                  <a:lnTo>
                    <a:pt x="456717" y="148920"/>
                  </a:lnTo>
                  <a:lnTo>
                    <a:pt x="452996" y="152603"/>
                  </a:lnTo>
                  <a:lnTo>
                    <a:pt x="448094" y="152603"/>
                  </a:lnTo>
                  <a:lnTo>
                    <a:pt x="448094" y="153225"/>
                  </a:lnTo>
                  <a:lnTo>
                    <a:pt x="548995" y="153225"/>
                  </a:lnTo>
                  <a:lnTo>
                    <a:pt x="548995" y="126593"/>
                  </a:lnTo>
                  <a:close/>
                </a:path>
                <a:path w="883920" h="184150">
                  <a:moveTo>
                    <a:pt x="609942" y="149199"/>
                  </a:moveTo>
                  <a:lnTo>
                    <a:pt x="609904" y="125793"/>
                  </a:lnTo>
                  <a:lnTo>
                    <a:pt x="605878" y="121831"/>
                  </a:lnTo>
                  <a:lnTo>
                    <a:pt x="582510" y="121831"/>
                  </a:lnTo>
                  <a:lnTo>
                    <a:pt x="578510" y="125818"/>
                  </a:lnTo>
                  <a:lnTo>
                    <a:pt x="578510" y="130797"/>
                  </a:lnTo>
                  <a:lnTo>
                    <a:pt x="578510" y="149225"/>
                  </a:lnTo>
                  <a:lnTo>
                    <a:pt x="582510" y="153225"/>
                  </a:lnTo>
                  <a:lnTo>
                    <a:pt x="605942" y="153225"/>
                  </a:lnTo>
                  <a:lnTo>
                    <a:pt x="609942" y="149199"/>
                  </a:lnTo>
                  <a:close/>
                </a:path>
                <a:path w="883920" h="184150">
                  <a:moveTo>
                    <a:pt x="701243" y="126593"/>
                  </a:moveTo>
                  <a:lnTo>
                    <a:pt x="696442" y="121831"/>
                  </a:lnTo>
                  <a:lnTo>
                    <a:pt x="670788" y="121831"/>
                  </a:lnTo>
                  <a:lnTo>
                    <a:pt x="669848" y="121831"/>
                  </a:lnTo>
                  <a:lnTo>
                    <a:pt x="644182" y="121831"/>
                  </a:lnTo>
                  <a:lnTo>
                    <a:pt x="639394" y="126593"/>
                  </a:lnTo>
                  <a:lnTo>
                    <a:pt x="639394" y="148424"/>
                  </a:lnTo>
                  <a:lnTo>
                    <a:pt x="644182" y="153225"/>
                  </a:lnTo>
                  <a:lnTo>
                    <a:pt x="669848" y="153225"/>
                  </a:lnTo>
                  <a:lnTo>
                    <a:pt x="670788" y="153225"/>
                  </a:lnTo>
                  <a:lnTo>
                    <a:pt x="701243" y="153225"/>
                  </a:lnTo>
                  <a:lnTo>
                    <a:pt x="701243" y="126593"/>
                  </a:lnTo>
                  <a:close/>
                </a:path>
                <a:path w="883920" h="184150">
                  <a:moveTo>
                    <a:pt x="731697" y="95364"/>
                  </a:moveTo>
                  <a:lnTo>
                    <a:pt x="727671" y="91363"/>
                  </a:lnTo>
                  <a:lnTo>
                    <a:pt x="704303" y="91363"/>
                  </a:lnTo>
                  <a:lnTo>
                    <a:pt x="700303" y="95402"/>
                  </a:lnTo>
                  <a:lnTo>
                    <a:pt x="700303" y="100330"/>
                  </a:lnTo>
                  <a:lnTo>
                    <a:pt x="700303" y="118770"/>
                  </a:lnTo>
                  <a:lnTo>
                    <a:pt x="704303" y="122770"/>
                  </a:lnTo>
                  <a:lnTo>
                    <a:pt x="727735" y="122770"/>
                  </a:lnTo>
                  <a:lnTo>
                    <a:pt x="731697" y="118732"/>
                  </a:lnTo>
                  <a:lnTo>
                    <a:pt x="731697" y="95364"/>
                  </a:lnTo>
                  <a:close/>
                </a:path>
                <a:path w="883920" h="184150">
                  <a:moveTo>
                    <a:pt x="792581" y="126593"/>
                  </a:moveTo>
                  <a:lnTo>
                    <a:pt x="787819" y="121831"/>
                  </a:lnTo>
                  <a:lnTo>
                    <a:pt x="762127" y="121831"/>
                  </a:lnTo>
                  <a:lnTo>
                    <a:pt x="761187" y="121831"/>
                  </a:lnTo>
                  <a:lnTo>
                    <a:pt x="735520" y="121831"/>
                  </a:lnTo>
                  <a:lnTo>
                    <a:pt x="730758" y="126593"/>
                  </a:lnTo>
                  <a:lnTo>
                    <a:pt x="730758" y="153225"/>
                  </a:lnTo>
                  <a:lnTo>
                    <a:pt x="761187" y="153225"/>
                  </a:lnTo>
                  <a:lnTo>
                    <a:pt x="762127" y="153225"/>
                  </a:lnTo>
                  <a:lnTo>
                    <a:pt x="792581" y="153225"/>
                  </a:lnTo>
                  <a:lnTo>
                    <a:pt x="792581" y="126593"/>
                  </a:lnTo>
                  <a:close/>
                </a:path>
                <a:path w="883920" h="184150">
                  <a:moveTo>
                    <a:pt x="883920" y="126593"/>
                  </a:moveTo>
                  <a:lnTo>
                    <a:pt x="879157" y="121831"/>
                  </a:lnTo>
                  <a:lnTo>
                    <a:pt x="853490" y="121831"/>
                  </a:lnTo>
                  <a:lnTo>
                    <a:pt x="852525" y="121831"/>
                  </a:lnTo>
                  <a:lnTo>
                    <a:pt x="826858" y="121831"/>
                  </a:lnTo>
                  <a:lnTo>
                    <a:pt x="822096" y="126593"/>
                  </a:lnTo>
                  <a:lnTo>
                    <a:pt x="822096" y="148424"/>
                  </a:lnTo>
                  <a:lnTo>
                    <a:pt x="826858" y="153225"/>
                  </a:lnTo>
                  <a:lnTo>
                    <a:pt x="852525" y="153225"/>
                  </a:lnTo>
                  <a:lnTo>
                    <a:pt x="853490" y="153225"/>
                  </a:lnTo>
                  <a:lnTo>
                    <a:pt x="883920" y="153225"/>
                  </a:lnTo>
                  <a:lnTo>
                    <a:pt x="883920" y="126593"/>
                  </a:lnTo>
                  <a:close/>
                </a:path>
                <a:path w="883920" h="184150">
                  <a:moveTo>
                    <a:pt x="883920" y="35229"/>
                  </a:moveTo>
                  <a:lnTo>
                    <a:pt x="879157" y="30467"/>
                  </a:lnTo>
                  <a:lnTo>
                    <a:pt x="853490" y="30467"/>
                  </a:lnTo>
                  <a:lnTo>
                    <a:pt x="853490" y="4775"/>
                  </a:lnTo>
                  <a:lnTo>
                    <a:pt x="848690" y="0"/>
                  </a:lnTo>
                  <a:lnTo>
                    <a:pt x="826858" y="0"/>
                  </a:lnTo>
                  <a:lnTo>
                    <a:pt x="822096" y="4775"/>
                  </a:lnTo>
                  <a:lnTo>
                    <a:pt x="822096" y="27101"/>
                  </a:lnTo>
                  <a:lnTo>
                    <a:pt x="818718" y="30441"/>
                  </a:lnTo>
                  <a:lnTo>
                    <a:pt x="792581" y="30441"/>
                  </a:lnTo>
                  <a:lnTo>
                    <a:pt x="792581" y="4775"/>
                  </a:lnTo>
                  <a:lnTo>
                    <a:pt x="787819" y="0"/>
                  </a:lnTo>
                  <a:lnTo>
                    <a:pt x="761187" y="0"/>
                  </a:lnTo>
                  <a:lnTo>
                    <a:pt x="731697" y="12"/>
                  </a:lnTo>
                  <a:lnTo>
                    <a:pt x="730758" y="12"/>
                  </a:lnTo>
                  <a:lnTo>
                    <a:pt x="701230" y="12"/>
                  </a:lnTo>
                  <a:lnTo>
                    <a:pt x="700303" y="12"/>
                  </a:lnTo>
                  <a:lnTo>
                    <a:pt x="669848" y="12"/>
                  </a:lnTo>
                  <a:lnTo>
                    <a:pt x="669848" y="30441"/>
                  </a:lnTo>
                  <a:lnTo>
                    <a:pt x="639394" y="30441"/>
                  </a:lnTo>
                  <a:lnTo>
                    <a:pt x="639394" y="60909"/>
                  </a:lnTo>
                  <a:lnTo>
                    <a:pt x="609904" y="60909"/>
                  </a:lnTo>
                  <a:lnTo>
                    <a:pt x="609904" y="30441"/>
                  </a:lnTo>
                  <a:lnTo>
                    <a:pt x="578510" y="30441"/>
                  </a:lnTo>
                  <a:lnTo>
                    <a:pt x="552856" y="30467"/>
                  </a:lnTo>
                  <a:lnTo>
                    <a:pt x="548055" y="35229"/>
                  </a:lnTo>
                  <a:lnTo>
                    <a:pt x="548055" y="57556"/>
                  </a:lnTo>
                  <a:lnTo>
                    <a:pt x="544690" y="60896"/>
                  </a:lnTo>
                  <a:lnTo>
                    <a:pt x="522389" y="60896"/>
                  </a:lnTo>
                  <a:lnTo>
                    <a:pt x="517601" y="65697"/>
                  </a:lnTo>
                  <a:lnTo>
                    <a:pt x="517601" y="87541"/>
                  </a:lnTo>
                  <a:lnTo>
                    <a:pt x="522389" y="92303"/>
                  </a:lnTo>
                  <a:lnTo>
                    <a:pt x="548055" y="92303"/>
                  </a:lnTo>
                  <a:lnTo>
                    <a:pt x="548055" y="117970"/>
                  </a:lnTo>
                  <a:lnTo>
                    <a:pt x="552856" y="122770"/>
                  </a:lnTo>
                  <a:lnTo>
                    <a:pt x="574649" y="122770"/>
                  </a:lnTo>
                  <a:lnTo>
                    <a:pt x="579450" y="117970"/>
                  </a:lnTo>
                  <a:lnTo>
                    <a:pt x="579450" y="92303"/>
                  </a:lnTo>
                  <a:lnTo>
                    <a:pt x="608965" y="92303"/>
                  </a:lnTo>
                  <a:lnTo>
                    <a:pt x="608965" y="117970"/>
                  </a:lnTo>
                  <a:lnTo>
                    <a:pt x="613727" y="122770"/>
                  </a:lnTo>
                  <a:lnTo>
                    <a:pt x="635571" y="122770"/>
                  </a:lnTo>
                  <a:lnTo>
                    <a:pt x="640334" y="117970"/>
                  </a:lnTo>
                  <a:lnTo>
                    <a:pt x="640334" y="92303"/>
                  </a:lnTo>
                  <a:lnTo>
                    <a:pt x="669848" y="92303"/>
                  </a:lnTo>
                  <a:lnTo>
                    <a:pt x="670775" y="92303"/>
                  </a:lnTo>
                  <a:lnTo>
                    <a:pt x="701243" y="92303"/>
                  </a:lnTo>
                  <a:lnTo>
                    <a:pt x="701243" y="65697"/>
                  </a:lnTo>
                  <a:lnTo>
                    <a:pt x="696442" y="60896"/>
                  </a:lnTo>
                  <a:lnTo>
                    <a:pt x="670775" y="60896"/>
                  </a:lnTo>
                  <a:lnTo>
                    <a:pt x="670775" y="31407"/>
                  </a:lnTo>
                  <a:lnTo>
                    <a:pt x="700303" y="31407"/>
                  </a:lnTo>
                  <a:lnTo>
                    <a:pt x="700303" y="57073"/>
                  </a:lnTo>
                  <a:lnTo>
                    <a:pt x="705065" y="61836"/>
                  </a:lnTo>
                  <a:lnTo>
                    <a:pt x="726897" y="61836"/>
                  </a:lnTo>
                  <a:lnTo>
                    <a:pt x="731697" y="57073"/>
                  </a:lnTo>
                  <a:lnTo>
                    <a:pt x="731697" y="31407"/>
                  </a:lnTo>
                  <a:lnTo>
                    <a:pt x="761187" y="31407"/>
                  </a:lnTo>
                  <a:lnTo>
                    <a:pt x="761187" y="60896"/>
                  </a:lnTo>
                  <a:lnTo>
                    <a:pt x="735520" y="60896"/>
                  </a:lnTo>
                  <a:lnTo>
                    <a:pt x="730758" y="65697"/>
                  </a:lnTo>
                  <a:lnTo>
                    <a:pt x="730758" y="87541"/>
                  </a:lnTo>
                  <a:lnTo>
                    <a:pt x="735520" y="92303"/>
                  </a:lnTo>
                  <a:lnTo>
                    <a:pt x="761187" y="92303"/>
                  </a:lnTo>
                  <a:lnTo>
                    <a:pt x="762127" y="92303"/>
                  </a:lnTo>
                  <a:lnTo>
                    <a:pt x="787819" y="92303"/>
                  </a:lnTo>
                  <a:lnTo>
                    <a:pt x="792581" y="87541"/>
                  </a:lnTo>
                  <a:lnTo>
                    <a:pt x="792581" y="61836"/>
                  </a:lnTo>
                  <a:lnTo>
                    <a:pt x="822096" y="61836"/>
                  </a:lnTo>
                  <a:lnTo>
                    <a:pt x="823023" y="61836"/>
                  </a:lnTo>
                  <a:lnTo>
                    <a:pt x="852525" y="61836"/>
                  </a:lnTo>
                  <a:lnTo>
                    <a:pt x="852525" y="87541"/>
                  </a:lnTo>
                  <a:lnTo>
                    <a:pt x="857313" y="92303"/>
                  </a:lnTo>
                  <a:lnTo>
                    <a:pt x="879157" y="92303"/>
                  </a:lnTo>
                  <a:lnTo>
                    <a:pt x="883920" y="87541"/>
                  </a:lnTo>
                  <a:lnTo>
                    <a:pt x="883920" y="61836"/>
                  </a:lnTo>
                  <a:lnTo>
                    <a:pt x="883920" y="60896"/>
                  </a:lnTo>
                  <a:lnTo>
                    <a:pt x="883920" y="352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>
              <a:hlinkClick r:id="rId56"/>
            </p:cNvPr>
            <p:cNvSpPr/>
            <p:nvPr/>
          </p:nvSpPr>
          <p:spPr>
            <a:xfrm>
              <a:off x="10688459" y="5908827"/>
              <a:ext cx="883919" cy="153670"/>
            </a:xfrm>
            <a:custGeom>
              <a:avLst/>
              <a:gdLst/>
              <a:ahLst/>
              <a:cxnLst/>
              <a:rect l="l" t="t" r="r" b="b"/>
              <a:pathLst>
                <a:path w="883920" h="153670">
                  <a:moveTo>
                    <a:pt x="244525" y="126619"/>
                  </a:moveTo>
                  <a:lnTo>
                    <a:pt x="239737" y="121818"/>
                  </a:lnTo>
                  <a:lnTo>
                    <a:pt x="213131" y="121818"/>
                  </a:lnTo>
                  <a:lnTo>
                    <a:pt x="183629" y="121831"/>
                  </a:lnTo>
                  <a:lnTo>
                    <a:pt x="92278" y="121831"/>
                  </a:lnTo>
                  <a:lnTo>
                    <a:pt x="65671" y="121818"/>
                  </a:lnTo>
                  <a:lnTo>
                    <a:pt x="60896" y="126619"/>
                  </a:lnTo>
                  <a:lnTo>
                    <a:pt x="60896" y="148450"/>
                  </a:lnTo>
                  <a:lnTo>
                    <a:pt x="65671" y="153225"/>
                  </a:lnTo>
                  <a:lnTo>
                    <a:pt x="91338" y="153225"/>
                  </a:lnTo>
                  <a:lnTo>
                    <a:pt x="92278" y="153225"/>
                  </a:lnTo>
                  <a:lnTo>
                    <a:pt x="244525" y="153225"/>
                  </a:lnTo>
                  <a:lnTo>
                    <a:pt x="244525" y="126619"/>
                  </a:lnTo>
                  <a:close/>
                </a:path>
                <a:path w="883920" h="153670">
                  <a:moveTo>
                    <a:pt x="274980" y="95351"/>
                  </a:moveTo>
                  <a:lnTo>
                    <a:pt x="270954" y="91389"/>
                  </a:lnTo>
                  <a:lnTo>
                    <a:pt x="247599" y="91389"/>
                  </a:lnTo>
                  <a:lnTo>
                    <a:pt x="243573" y="95389"/>
                  </a:lnTo>
                  <a:lnTo>
                    <a:pt x="243573" y="100355"/>
                  </a:lnTo>
                  <a:lnTo>
                    <a:pt x="243573" y="118783"/>
                  </a:lnTo>
                  <a:lnTo>
                    <a:pt x="247599" y="122783"/>
                  </a:lnTo>
                  <a:lnTo>
                    <a:pt x="271018" y="122783"/>
                  </a:lnTo>
                  <a:lnTo>
                    <a:pt x="274980" y="118757"/>
                  </a:lnTo>
                  <a:lnTo>
                    <a:pt x="274980" y="95351"/>
                  </a:lnTo>
                  <a:close/>
                </a:path>
                <a:path w="883920" h="153670">
                  <a:moveTo>
                    <a:pt x="274980" y="35255"/>
                  </a:moveTo>
                  <a:lnTo>
                    <a:pt x="270179" y="30454"/>
                  </a:lnTo>
                  <a:lnTo>
                    <a:pt x="243573" y="30454"/>
                  </a:lnTo>
                  <a:lnTo>
                    <a:pt x="213131" y="30467"/>
                  </a:lnTo>
                  <a:lnTo>
                    <a:pt x="213131" y="60921"/>
                  </a:lnTo>
                  <a:lnTo>
                    <a:pt x="183629" y="60921"/>
                  </a:lnTo>
                  <a:lnTo>
                    <a:pt x="182689" y="60921"/>
                  </a:lnTo>
                  <a:lnTo>
                    <a:pt x="92278" y="60921"/>
                  </a:lnTo>
                  <a:lnTo>
                    <a:pt x="92278" y="35255"/>
                  </a:lnTo>
                  <a:lnTo>
                    <a:pt x="87503" y="30454"/>
                  </a:lnTo>
                  <a:lnTo>
                    <a:pt x="60896" y="30454"/>
                  </a:lnTo>
                  <a:lnTo>
                    <a:pt x="31381" y="30467"/>
                  </a:lnTo>
                  <a:lnTo>
                    <a:pt x="4775" y="30454"/>
                  </a:lnTo>
                  <a:lnTo>
                    <a:pt x="0" y="35255"/>
                  </a:lnTo>
                  <a:lnTo>
                    <a:pt x="0" y="60921"/>
                  </a:lnTo>
                  <a:lnTo>
                    <a:pt x="0" y="61861"/>
                  </a:lnTo>
                  <a:lnTo>
                    <a:pt x="0" y="148450"/>
                  </a:lnTo>
                  <a:lnTo>
                    <a:pt x="4775" y="153225"/>
                  </a:lnTo>
                  <a:lnTo>
                    <a:pt x="26606" y="153225"/>
                  </a:lnTo>
                  <a:lnTo>
                    <a:pt x="31381" y="148450"/>
                  </a:lnTo>
                  <a:lnTo>
                    <a:pt x="31381" y="122783"/>
                  </a:lnTo>
                  <a:lnTo>
                    <a:pt x="31381" y="121818"/>
                  </a:lnTo>
                  <a:lnTo>
                    <a:pt x="31381" y="92329"/>
                  </a:lnTo>
                  <a:lnTo>
                    <a:pt x="31381" y="91389"/>
                  </a:lnTo>
                  <a:lnTo>
                    <a:pt x="31381" y="61861"/>
                  </a:lnTo>
                  <a:lnTo>
                    <a:pt x="60896" y="61861"/>
                  </a:lnTo>
                  <a:lnTo>
                    <a:pt x="60896" y="87528"/>
                  </a:lnTo>
                  <a:lnTo>
                    <a:pt x="65671" y="92329"/>
                  </a:lnTo>
                  <a:lnTo>
                    <a:pt x="91338" y="92329"/>
                  </a:lnTo>
                  <a:lnTo>
                    <a:pt x="92278" y="92329"/>
                  </a:lnTo>
                  <a:lnTo>
                    <a:pt x="239737" y="92329"/>
                  </a:lnTo>
                  <a:lnTo>
                    <a:pt x="244525" y="87528"/>
                  </a:lnTo>
                  <a:lnTo>
                    <a:pt x="244525" y="61861"/>
                  </a:lnTo>
                  <a:lnTo>
                    <a:pt x="274980" y="61861"/>
                  </a:lnTo>
                  <a:lnTo>
                    <a:pt x="274980" y="35255"/>
                  </a:lnTo>
                  <a:close/>
                </a:path>
                <a:path w="883920" h="153670">
                  <a:moveTo>
                    <a:pt x="305435" y="149212"/>
                  </a:moveTo>
                  <a:lnTo>
                    <a:pt x="305409" y="125818"/>
                  </a:lnTo>
                  <a:lnTo>
                    <a:pt x="301409" y="121818"/>
                  </a:lnTo>
                  <a:lnTo>
                    <a:pt x="278041" y="121818"/>
                  </a:lnTo>
                  <a:lnTo>
                    <a:pt x="274015" y="125844"/>
                  </a:lnTo>
                  <a:lnTo>
                    <a:pt x="274015" y="130822"/>
                  </a:lnTo>
                  <a:lnTo>
                    <a:pt x="274015" y="149237"/>
                  </a:lnTo>
                  <a:lnTo>
                    <a:pt x="278041" y="153225"/>
                  </a:lnTo>
                  <a:lnTo>
                    <a:pt x="301472" y="153225"/>
                  </a:lnTo>
                  <a:lnTo>
                    <a:pt x="305435" y="149212"/>
                  </a:lnTo>
                  <a:close/>
                </a:path>
                <a:path w="883920" h="153670">
                  <a:moveTo>
                    <a:pt x="305435" y="27393"/>
                  </a:moveTo>
                  <a:lnTo>
                    <a:pt x="305409" y="3987"/>
                  </a:lnTo>
                  <a:lnTo>
                    <a:pt x="301409" y="25"/>
                  </a:lnTo>
                  <a:lnTo>
                    <a:pt x="278041" y="25"/>
                  </a:lnTo>
                  <a:lnTo>
                    <a:pt x="274015" y="4025"/>
                  </a:lnTo>
                  <a:lnTo>
                    <a:pt x="274015" y="9004"/>
                  </a:lnTo>
                  <a:lnTo>
                    <a:pt x="274015" y="27432"/>
                  </a:lnTo>
                  <a:lnTo>
                    <a:pt x="278041" y="31394"/>
                  </a:lnTo>
                  <a:lnTo>
                    <a:pt x="301472" y="31394"/>
                  </a:lnTo>
                  <a:lnTo>
                    <a:pt x="305435" y="27393"/>
                  </a:lnTo>
                  <a:close/>
                </a:path>
                <a:path w="883920" h="153670">
                  <a:moveTo>
                    <a:pt x="366318" y="4787"/>
                  </a:moveTo>
                  <a:lnTo>
                    <a:pt x="361518" y="25"/>
                  </a:lnTo>
                  <a:lnTo>
                    <a:pt x="339686" y="25"/>
                  </a:lnTo>
                  <a:lnTo>
                    <a:pt x="334924" y="4787"/>
                  </a:lnTo>
                  <a:lnTo>
                    <a:pt x="334924" y="30467"/>
                  </a:lnTo>
                  <a:lnTo>
                    <a:pt x="334924" y="31394"/>
                  </a:lnTo>
                  <a:lnTo>
                    <a:pt x="334924" y="57556"/>
                  </a:lnTo>
                  <a:lnTo>
                    <a:pt x="331520" y="60921"/>
                  </a:lnTo>
                  <a:lnTo>
                    <a:pt x="309270" y="60921"/>
                  </a:lnTo>
                  <a:lnTo>
                    <a:pt x="304469" y="65684"/>
                  </a:lnTo>
                  <a:lnTo>
                    <a:pt x="304469" y="91389"/>
                  </a:lnTo>
                  <a:lnTo>
                    <a:pt x="304469" y="92329"/>
                  </a:lnTo>
                  <a:lnTo>
                    <a:pt x="304469" y="117983"/>
                  </a:lnTo>
                  <a:lnTo>
                    <a:pt x="309270" y="122783"/>
                  </a:lnTo>
                  <a:lnTo>
                    <a:pt x="334924" y="122783"/>
                  </a:lnTo>
                  <a:lnTo>
                    <a:pt x="335864" y="122783"/>
                  </a:lnTo>
                  <a:lnTo>
                    <a:pt x="361518" y="122783"/>
                  </a:lnTo>
                  <a:lnTo>
                    <a:pt x="366318" y="117983"/>
                  </a:lnTo>
                  <a:lnTo>
                    <a:pt x="366318" y="30467"/>
                  </a:lnTo>
                  <a:lnTo>
                    <a:pt x="366318" y="4787"/>
                  </a:lnTo>
                  <a:close/>
                </a:path>
                <a:path w="883920" h="153670">
                  <a:moveTo>
                    <a:pt x="427202" y="65684"/>
                  </a:moveTo>
                  <a:lnTo>
                    <a:pt x="422440" y="60921"/>
                  </a:lnTo>
                  <a:lnTo>
                    <a:pt x="400596" y="60921"/>
                  </a:lnTo>
                  <a:lnTo>
                    <a:pt x="395808" y="65684"/>
                  </a:lnTo>
                  <a:lnTo>
                    <a:pt x="395808" y="91389"/>
                  </a:lnTo>
                  <a:lnTo>
                    <a:pt x="395808" y="92329"/>
                  </a:lnTo>
                  <a:lnTo>
                    <a:pt x="395808" y="117983"/>
                  </a:lnTo>
                  <a:lnTo>
                    <a:pt x="400596" y="122783"/>
                  </a:lnTo>
                  <a:lnTo>
                    <a:pt x="422440" y="122783"/>
                  </a:lnTo>
                  <a:lnTo>
                    <a:pt x="427202" y="117983"/>
                  </a:lnTo>
                  <a:lnTo>
                    <a:pt x="427202" y="92329"/>
                  </a:lnTo>
                  <a:lnTo>
                    <a:pt x="427202" y="91389"/>
                  </a:lnTo>
                  <a:lnTo>
                    <a:pt x="427202" y="65684"/>
                  </a:lnTo>
                  <a:close/>
                </a:path>
                <a:path w="883920" h="153670">
                  <a:moveTo>
                    <a:pt x="488111" y="126619"/>
                  </a:moveTo>
                  <a:lnTo>
                    <a:pt x="483311" y="121818"/>
                  </a:lnTo>
                  <a:lnTo>
                    <a:pt x="457657" y="121818"/>
                  </a:lnTo>
                  <a:lnTo>
                    <a:pt x="456717" y="121818"/>
                  </a:lnTo>
                  <a:lnTo>
                    <a:pt x="431063" y="121818"/>
                  </a:lnTo>
                  <a:lnTo>
                    <a:pt x="426262" y="126619"/>
                  </a:lnTo>
                  <a:lnTo>
                    <a:pt x="426262" y="148920"/>
                  </a:lnTo>
                  <a:lnTo>
                    <a:pt x="422579" y="152603"/>
                  </a:lnTo>
                  <a:lnTo>
                    <a:pt x="417639" y="152603"/>
                  </a:lnTo>
                  <a:lnTo>
                    <a:pt x="417639" y="153225"/>
                  </a:lnTo>
                  <a:lnTo>
                    <a:pt x="426262" y="153225"/>
                  </a:lnTo>
                  <a:lnTo>
                    <a:pt x="427202" y="153225"/>
                  </a:lnTo>
                  <a:lnTo>
                    <a:pt x="456717" y="153225"/>
                  </a:lnTo>
                  <a:lnTo>
                    <a:pt x="457657" y="153225"/>
                  </a:lnTo>
                  <a:lnTo>
                    <a:pt x="488111" y="153225"/>
                  </a:lnTo>
                  <a:lnTo>
                    <a:pt x="488111" y="126619"/>
                  </a:lnTo>
                  <a:close/>
                </a:path>
                <a:path w="883920" h="153670">
                  <a:moveTo>
                    <a:pt x="548995" y="96151"/>
                  </a:moveTo>
                  <a:lnTo>
                    <a:pt x="544233" y="91389"/>
                  </a:lnTo>
                  <a:lnTo>
                    <a:pt x="518541" y="91389"/>
                  </a:lnTo>
                  <a:lnTo>
                    <a:pt x="517601" y="91389"/>
                  </a:lnTo>
                  <a:lnTo>
                    <a:pt x="491934" y="91389"/>
                  </a:lnTo>
                  <a:lnTo>
                    <a:pt x="487172" y="96151"/>
                  </a:lnTo>
                  <a:lnTo>
                    <a:pt x="487172" y="117983"/>
                  </a:lnTo>
                  <a:lnTo>
                    <a:pt x="491934" y="122783"/>
                  </a:lnTo>
                  <a:lnTo>
                    <a:pt x="517601" y="122783"/>
                  </a:lnTo>
                  <a:lnTo>
                    <a:pt x="518541" y="122783"/>
                  </a:lnTo>
                  <a:lnTo>
                    <a:pt x="548995" y="122783"/>
                  </a:lnTo>
                  <a:lnTo>
                    <a:pt x="548995" y="96151"/>
                  </a:lnTo>
                  <a:close/>
                </a:path>
                <a:path w="883920" h="153670">
                  <a:moveTo>
                    <a:pt x="579450" y="4787"/>
                  </a:moveTo>
                  <a:lnTo>
                    <a:pt x="574649" y="25"/>
                  </a:lnTo>
                  <a:lnTo>
                    <a:pt x="548982" y="25"/>
                  </a:lnTo>
                  <a:lnTo>
                    <a:pt x="548982" y="0"/>
                  </a:lnTo>
                  <a:lnTo>
                    <a:pt x="426262" y="0"/>
                  </a:lnTo>
                  <a:lnTo>
                    <a:pt x="395808" y="25"/>
                  </a:lnTo>
                  <a:lnTo>
                    <a:pt x="395808" y="26631"/>
                  </a:lnTo>
                  <a:lnTo>
                    <a:pt x="400596" y="31394"/>
                  </a:lnTo>
                  <a:lnTo>
                    <a:pt x="426262" y="31394"/>
                  </a:lnTo>
                  <a:lnTo>
                    <a:pt x="427202" y="31394"/>
                  </a:lnTo>
                  <a:lnTo>
                    <a:pt x="456717" y="31394"/>
                  </a:lnTo>
                  <a:lnTo>
                    <a:pt x="457644" y="31394"/>
                  </a:lnTo>
                  <a:lnTo>
                    <a:pt x="487172" y="31394"/>
                  </a:lnTo>
                  <a:lnTo>
                    <a:pt x="487172" y="57099"/>
                  </a:lnTo>
                  <a:lnTo>
                    <a:pt x="491934" y="61861"/>
                  </a:lnTo>
                  <a:lnTo>
                    <a:pt x="517601" y="61861"/>
                  </a:lnTo>
                  <a:lnTo>
                    <a:pt x="518541" y="61861"/>
                  </a:lnTo>
                  <a:lnTo>
                    <a:pt x="548055" y="61861"/>
                  </a:lnTo>
                  <a:lnTo>
                    <a:pt x="548055" y="87528"/>
                  </a:lnTo>
                  <a:lnTo>
                    <a:pt x="552856" y="92329"/>
                  </a:lnTo>
                  <a:lnTo>
                    <a:pt x="574649" y="92329"/>
                  </a:lnTo>
                  <a:lnTo>
                    <a:pt x="579450" y="87528"/>
                  </a:lnTo>
                  <a:lnTo>
                    <a:pt x="579450" y="60921"/>
                  </a:lnTo>
                  <a:lnTo>
                    <a:pt x="579437" y="31394"/>
                  </a:lnTo>
                  <a:lnTo>
                    <a:pt x="579450" y="4787"/>
                  </a:lnTo>
                  <a:close/>
                </a:path>
                <a:path w="883920" h="153670">
                  <a:moveTo>
                    <a:pt x="640334" y="96151"/>
                  </a:moveTo>
                  <a:lnTo>
                    <a:pt x="635571" y="91389"/>
                  </a:lnTo>
                  <a:lnTo>
                    <a:pt x="609904" y="91389"/>
                  </a:lnTo>
                  <a:lnTo>
                    <a:pt x="608965" y="91389"/>
                  </a:lnTo>
                  <a:lnTo>
                    <a:pt x="583272" y="91389"/>
                  </a:lnTo>
                  <a:lnTo>
                    <a:pt x="578510" y="96151"/>
                  </a:lnTo>
                  <a:lnTo>
                    <a:pt x="578510" y="118478"/>
                  </a:lnTo>
                  <a:lnTo>
                    <a:pt x="574789" y="122123"/>
                  </a:lnTo>
                  <a:lnTo>
                    <a:pt x="569887" y="122123"/>
                  </a:lnTo>
                  <a:lnTo>
                    <a:pt x="569887" y="122783"/>
                  </a:lnTo>
                  <a:lnTo>
                    <a:pt x="578510" y="122783"/>
                  </a:lnTo>
                  <a:lnTo>
                    <a:pt x="579450" y="122783"/>
                  </a:lnTo>
                  <a:lnTo>
                    <a:pt x="608965" y="122783"/>
                  </a:lnTo>
                  <a:lnTo>
                    <a:pt x="609904" y="122783"/>
                  </a:lnTo>
                  <a:lnTo>
                    <a:pt x="640334" y="122783"/>
                  </a:lnTo>
                  <a:lnTo>
                    <a:pt x="640334" y="96151"/>
                  </a:lnTo>
                  <a:close/>
                </a:path>
                <a:path w="883920" h="153670">
                  <a:moveTo>
                    <a:pt x="640359" y="57861"/>
                  </a:moveTo>
                  <a:lnTo>
                    <a:pt x="640334" y="34455"/>
                  </a:lnTo>
                  <a:lnTo>
                    <a:pt x="636333" y="30454"/>
                  </a:lnTo>
                  <a:lnTo>
                    <a:pt x="612965" y="30454"/>
                  </a:lnTo>
                  <a:lnTo>
                    <a:pt x="608965" y="34493"/>
                  </a:lnTo>
                  <a:lnTo>
                    <a:pt x="608965" y="39433"/>
                  </a:lnTo>
                  <a:lnTo>
                    <a:pt x="608965" y="57861"/>
                  </a:lnTo>
                  <a:lnTo>
                    <a:pt x="612965" y="61861"/>
                  </a:lnTo>
                  <a:lnTo>
                    <a:pt x="636397" y="61861"/>
                  </a:lnTo>
                  <a:lnTo>
                    <a:pt x="640359" y="57861"/>
                  </a:lnTo>
                  <a:close/>
                </a:path>
                <a:path w="883920" h="153670">
                  <a:moveTo>
                    <a:pt x="762127" y="96151"/>
                  </a:moveTo>
                  <a:lnTo>
                    <a:pt x="757364" y="91389"/>
                  </a:lnTo>
                  <a:lnTo>
                    <a:pt x="735520" y="91389"/>
                  </a:lnTo>
                  <a:lnTo>
                    <a:pt x="730758" y="96151"/>
                  </a:lnTo>
                  <a:lnTo>
                    <a:pt x="730758" y="118478"/>
                  </a:lnTo>
                  <a:lnTo>
                    <a:pt x="727036" y="122123"/>
                  </a:lnTo>
                  <a:lnTo>
                    <a:pt x="722109" y="122123"/>
                  </a:lnTo>
                  <a:lnTo>
                    <a:pt x="722109" y="122783"/>
                  </a:lnTo>
                  <a:lnTo>
                    <a:pt x="730758" y="122783"/>
                  </a:lnTo>
                  <a:lnTo>
                    <a:pt x="731697" y="122783"/>
                  </a:lnTo>
                  <a:lnTo>
                    <a:pt x="762127" y="122783"/>
                  </a:lnTo>
                  <a:lnTo>
                    <a:pt x="762127" y="96151"/>
                  </a:lnTo>
                  <a:close/>
                </a:path>
                <a:path w="883920" h="153670">
                  <a:moveTo>
                    <a:pt x="823036" y="4787"/>
                  </a:moveTo>
                  <a:lnTo>
                    <a:pt x="818235" y="25"/>
                  </a:lnTo>
                  <a:lnTo>
                    <a:pt x="792568" y="25"/>
                  </a:lnTo>
                  <a:lnTo>
                    <a:pt x="762152" y="0"/>
                  </a:lnTo>
                  <a:lnTo>
                    <a:pt x="761187" y="0"/>
                  </a:lnTo>
                  <a:lnTo>
                    <a:pt x="730758" y="0"/>
                  </a:lnTo>
                  <a:lnTo>
                    <a:pt x="730758" y="27127"/>
                  </a:lnTo>
                  <a:lnTo>
                    <a:pt x="727354" y="30454"/>
                  </a:lnTo>
                  <a:lnTo>
                    <a:pt x="705065" y="30454"/>
                  </a:lnTo>
                  <a:lnTo>
                    <a:pt x="700303" y="35255"/>
                  </a:lnTo>
                  <a:lnTo>
                    <a:pt x="700303" y="57556"/>
                  </a:lnTo>
                  <a:lnTo>
                    <a:pt x="696899" y="60921"/>
                  </a:lnTo>
                  <a:lnTo>
                    <a:pt x="674611" y="60921"/>
                  </a:lnTo>
                  <a:lnTo>
                    <a:pt x="669848" y="65684"/>
                  </a:lnTo>
                  <a:lnTo>
                    <a:pt x="669848" y="91389"/>
                  </a:lnTo>
                  <a:lnTo>
                    <a:pt x="669848" y="92329"/>
                  </a:lnTo>
                  <a:lnTo>
                    <a:pt x="669848" y="118478"/>
                  </a:lnTo>
                  <a:lnTo>
                    <a:pt x="666165" y="122123"/>
                  </a:lnTo>
                  <a:lnTo>
                    <a:pt x="661225" y="122123"/>
                  </a:lnTo>
                  <a:lnTo>
                    <a:pt x="661225" y="122783"/>
                  </a:lnTo>
                  <a:lnTo>
                    <a:pt x="669848" y="122783"/>
                  </a:lnTo>
                  <a:lnTo>
                    <a:pt x="670788" y="122783"/>
                  </a:lnTo>
                  <a:lnTo>
                    <a:pt x="701230" y="122783"/>
                  </a:lnTo>
                  <a:lnTo>
                    <a:pt x="701230" y="92329"/>
                  </a:lnTo>
                  <a:lnTo>
                    <a:pt x="726897" y="92329"/>
                  </a:lnTo>
                  <a:lnTo>
                    <a:pt x="731697" y="87528"/>
                  </a:lnTo>
                  <a:lnTo>
                    <a:pt x="731697" y="61861"/>
                  </a:lnTo>
                  <a:lnTo>
                    <a:pt x="761187" y="61861"/>
                  </a:lnTo>
                  <a:lnTo>
                    <a:pt x="761187" y="87528"/>
                  </a:lnTo>
                  <a:lnTo>
                    <a:pt x="765975" y="92329"/>
                  </a:lnTo>
                  <a:lnTo>
                    <a:pt x="787819" y="92329"/>
                  </a:lnTo>
                  <a:lnTo>
                    <a:pt x="792581" y="87528"/>
                  </a:lnTo>
                  <a:lnTo>
                    <a:pt x="792581" y="60921"/>
                  </a:lnTo>
                  <a:lnTo>
                    <a:pt x="792568" y="31394"/>
                  </a:lnTo>
                  <a:lnTo>
                    <a:pt x="823036" y="31394"/>
                  </a:lnTo>
                  <a:lnTo>
                    <a:pt x="823036" y="4787"/>
                  </a:lnTo>
                  <a:close/>
                </a:path>
                <a:path w="883920" h="153670">
                  <a:moveTo>
                    <a:pt x="883920" y="96151"/>
                  </a:moveTo>
                  <a:lnTo>
                    <a:pt x="879157" y="91389"/>
                  </a:lnTo>
                  <a:lnTo>
                    <a:pt x="853490" y="91389"/>
                  </a:lnTo>
                  <a:lnTo>
                    <a:pt x="852525" y="91389"/>
                  </a:lnTo>
                  <a:lnTo>
                    <a:pt x="826858" y="91389"/>
                  </a:lnTo>
                  <a:lnTo>
                    <a:pt x="822096" y="96151"/>
                  </a:lnTo>
                  <a:lnTo>
                    <a:pt x="822096" y="117983"/>
                  </a:lnTo>
                  <a:lnTo>
                    <a:pt x="826858" y="122783"/>
                  </a:lnTo>
                  <a:lnTo>
                    <a:pt x="852525" y="122783"/>
                  </a:lnTo>
                  <a:lnTo>
                    <a:pt x="853490" y="122783"/>
                  </a:lnTo>
                  <a:lnTo>
                    <a:pt x="883920" y="122783"/>
                  </a:lnTo>
                  <a:lnTo>
                    <a:pt x="883920" y="96151"/>
                  </a:lnTo>
                  <a:close/>
                </a:path>
                <a:path w="883920" h="153670">
                  <a:moveTo>
                    <a:pt x="883920" y="30454"/>
                  </a:moveTo>
                  <a:lnTo>
                    <a:pt x="883907" y="0"/>
                  </a:lnTo>
                  <a:lnTo>
                    <a:pt x="852525" y="0"/>
                  </a:lnTo>
                  <a:lnTo>
                    <a:pt x="852525" y="30454"/>
                  </a:lnTo>
                  <a:lnTo>
                    <a:pt x="826858" y="30454"/>
                  </a:lnTo>
                  <a:lnTo>
                    <a:pt x="822096" y="35255"/>
                  </a:lnTo>
                  <a:lnTo>
                    <a:pt x="822096" y="57099"/>
                  </a:lnTo>
                  <a:lnTo>
                    <a:pt x="826858" y="61861"/>
                  </a:lnTo>
                  <a:lnTo>
                    <a:pt x="852525" y="61861"/>
                  </a:lnTo>
                  <a:lnTo>
                    <a:pt x="853490" y="61861"/>
                  </a:lnTo>
                  <a:lnTo>
                    <a:pt x="879157" y="61861"/>
                  </a:lnTo>
                  <a:lnTo>
                    <a:pt x="883920" y="57099"/>
                  </a:lnTo>
                  <a:lnTo>
                    <a:pt x="883920" y="3045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>
              <a:hlinkClick r:id="rId56"/>
            </p:cNvPr>
            <p:cNvSpPr/>
            <p:nvPr/>
          </p:nvSpPr>
          <p:spPr>
            <a:xfrm>
              <a:off x="10932033" y="6030645"/>
              <a:ext cx="640715" cy="184150"/>
            </a:xfrm>
            <a:custGeom>
              <a:avLst/>
              <a:gdLst/>
              <a:ahLst/>
              <a:cxnLst/>
              <a:rect l="l" t="t" r="r" b="b"/>
              <a:pathLst>
                <a:path w="640715" h="184150">
                  <a:moveTo>
                    <a:pt x="31407" y="34455"/>
                  </a:moveTo>
                  <a:lnTo>
                    <a:pt x="27381" y="30467"/>
                  </a:lnTo>
                  <a:lnTo>
                    <a:pt x="4025" y="30467"/>
                  </a:lnTo>
                  <a:lnTo>
                    <a:pt x="0" y="34480"/>
                  </a:lnTo>
                  <a:lnTo>
                    <a:pt x="0" y="39446"/>
                  </a:lnTo>
                  <a:lnTo>
                    <a:pt x="0" y="57873"/>
                  </a:lnTo>
                  <a:lnTo>
                    <a:pt x="4025" y="61861"/>
                  </a:lnTo>
                  <a:lnTo>
                    <a:pt x="27444" y="61861"/>
                  </a:lnTo>
                  <a:lnTo>
                    <a:pt x="31407" y="57848"/>
                  </a:lnTo>
                  <a:lnTo>
                    <a:pt x="31407" y="34455"/>
                  </a:lnTo>
                  <a:close/>
                </a:path>
                <a:path w="640715" h="184150">
                  <a:moveTo>
                    <a:pt x="92329" y="57848"/>
                  </a:moveTo>
                  <a:lnTo>
                    <a:pt x="92290" y="34455"/>
                  </a:lnTo>
                  <a:lnTo>
                    <a:pt x="88252" y="30467"/>
                  </a:lnTo>
                  <a:lnTo>
                    <a:pt x="64922" y="30467"/>
                  </a:lnTo>
                  <a:lnTo>
                    <a:pt x="60896" y="34480"/>
                  </a:lnTo>
                  <a:lnTo>
                    <a:pt x="60896" y="39446"/>
                  </a:lnTo>
                  <a:lnTo>
                    <a:pt x="60896" y="57873"/>
                  </a:lnTo>
                  <a:lnTo>
                    <a:pt x="64922" y="61861"/>
                  </a:lnTo>
                  <a:lnTo>
                    <a:pt x="88328" y="61861"/>
                  </a:lnTo>
                  <a:lnTo>
                    <a:pt x="92329" y="57848"/>
                  </a:lnTo>
                  <a:close/>
                </a:path>
                <a:path w="640715" h="184150">
                  <a:moveTo>
                    <a:pt x="122783" y="179666"/>
                  </a:moveTo>
                  <a:lnTo>
                    <a:pt x="122745" y="156273"/>
                  </a:lnTo>
                  <a:lnTo>
                    <a:pt x="118719" y="152285"/>
                  </a:lnTo>
                  <a:lnTo>
                    <a:pt x="95351" y="152285"/>
                  </a:lnTo>
                  <a:lnTo>
                    <a:pt x="91351" y="156298"/>
                  </a:lnTo>
                  <a:lnTo>
                    <a:pt x="91351" y="161264"/>
                  </a:lnTo>
                  <a:lnTo>
                    <a:pt x="91351" y="179692"/>
                  </a:lnTo>
                  <a:lnTo>
                    <a:pt x="95351" y="183680"/>
                  </a:lnTo>
                  <a:lnTo>
                    <a:pt x="118783" y="183680"/>
                  </a:lnTo>
                  <a:lnTo>
                    <a:pt x="122783" y="179666"/>
                  </a:lnTo>
                  <a:close/>
                </a:path>
                <a:path w="640715" h="184150">
                  <a:moveTo>
                    <a:pt x="244538" y="4800"/>
                  </a:moveTo>
                  <a:lnTo>
                    <a:pt x="239737" y="0"/>
                  </a:lnTo>
                  <a:lnTo>
                    <a:pt x="213144" y="0"/>
                  </a:lnTo>
                  <a:lnTo>
                    <a:pt x="213144" y="30467"/>
                  </a:lnTo>
                  <a:lnTo>
                    <a:pt x="183616" y="30467"/>
                  </a:lnTo>
                  <a:lnTo>
                    <a:pt x="182689" y="30467"/>
                  </a:lnTo>
                  <a:lnTo>
                    <a:pt x="153174" y="30467"/>
                  </a:lnTo>
                  <a:lnTo>
                    <a:pt x="152234" y="30467"/>
                  </a:lnTo>
                  <a:lnTo>
                    <a:pt x="126568" y="30467"/>
                  </a:lnTo>
                  <a:lnTo>
                    <a:pt x="121805" y="35242"/>
                  </a:lnTo>
                  <a:lnTo>
                    <a:pt x="121805" y="57086"/>
                  </a:lnTo>
                  <a:lnTo>
                    <a:pt x="126568" y="61861"/>
                  </a:lnTo>
                  <a:lnTo>
                    <a:pt x="152234" y="61861"/>
                  </a:lnTo>
                  <a:lnTo>
                    <a:pt x="152234" y="87998"/>
                  </a:lnTo>
                  <a:lnTo>
                    <a:pt x="148856" y="91376"/>
                  </a:lnTo>
                  <a:lnTo>
                    <a:pt x="122745" y="91376"/>
                  </a:lnTo>
                  <a:lnTo>
                    <a:pt x="122745" y="65697"/>
                  </a:lnTo>
                  <a:lnTo>
                    <a:pt x="117944" y="60921"/>
                  </a:lnTo>
                  <a:lnTo>
                    <a:pt x="96113" y="60921"/>
                  </a:lnTo>
                  <a:lnTo>
                    <a:pt x="91351" y="65697"/>
                  </a:lnTo>
                  <a:lnTo>
                    <a:pt x="91351" y="88011"/>
                  </a:lnTo>
                  <a:lnTo>
                    <a:pt x="87947" y="91376"/>
                  </a:lnTo>
                  <a:lnTo>
                    <a:pt x="61836" y="91376"/>
                  </a:lnTo>
                  <a:lnTo>
                    <a:pt x="61836" y="65697"/>
                  </a:lnTo>
                  <a:lnTo>
                    <a:pt x="57073" y="60921"/>
                  </a:lnTo>
                  <a:lnTo>
                    <a:pt x="35229" y="60921"/>
                  </a:lnTo>
                  <a:lnTo>
                    <a:pt x="30441" y="65697"/>
                  </a:lnTo>
                  <a:lnTo>
                    <a:pt x="30441" y="91376"/>
                  </a:lnTo>
                  <a:lnTo>
                    <a:pt x="30441" y="92316"/>
                  </a:lnTo>
                  <a:lnTo>
                    <a:pt x="30441" y="118465"/>
                  </a:lnTo>
                  <a:lnTo>
                    <a:pt x="27051" y="121831"/>
                  </a:lnTo>
                  <a:lnTo>
                    <a:pt x="4787" y="121831"/>
                  </a:lnTo>
                  <a:lnTo>
                    <a:pt x="0" y="126606"/>
                  </a:lnTo>
                  <a:lnTo>
                    <a:pt x="0" y="152285"/>
                  </a:lnTo>
                  <a:lnTo>
                    <a:pt x="0" y="153225"/>
                  </a:lnTo>
                  <a:lnTo>
                    <a:pt x="0" y="183680"/>
                  </a:lnTo>
                  <a:lnTo>
                    <a:pt x="31394" y="183680"/>
                  </a:lnTo>
                  <a:lnTo>
                    <a:pt x="31394" y="153225"/>
                  </a:lnTo>
                  <a:lnTo>
                    <a:pt x="60896" y="153225"/>
                  </a:lnTo>
                  <a:lnTo>
                    <a:pt x="61823" y="153225"/>
                  </a:lnTo>
                  <a:lnTo>
                    <a:pt x="87528" y="153225"/>
                  </a:lnTo>
                  <a:lnTo>
                    <a:pt x="92290" y="148450"/>
                  </a:lnTo>
                  <a:lnTo>
                    <a:pt x="92290" y="122770"/>
                  </a:lnTo>
                  <a:lnTo>
                    <a:pt x="121805" y="122770"/>
                  </a:lnTo>
                  <a:lnTo>
                    <a:pt x="121805" y="148450"/>
                  </a:lnTo>
                  <a:lnTo>
                    <a:pt x="126568" y="153225"/>
                  </a:lnTo>
                  <a:lnTo>
                    <a:pt x="148399" y="153225"/>
                  </a:lnTo>
                  <a:lnTo>
                    <a:pt x="153174" y="148450"/>
                  </a:lnTo>
                  <a:lnTo>
                    <a:pt x="153174" y="122770"/>
                  </a:lnTo>
                  <a:lnTo>
                    <a:pt x="178866" y="122770"/>
                  </a:lnTo>
                  <a:lnTo>
                    <a:pt x="183629" y="117995"/>
                  </a:lnTo>
                  <a:lnTo>
                    <a:pt x="183629" y="91376"/>
                  </a:lnTo>
                  <a:lnTo>
                    <a:pt x="183616" y="61861"/>
                  </a:lnTo>
                  <a:lnTo>
                    <a:pt x="209321" y="61861"/>
                  </a:lnTo>
                  <a:lnTo>
                    <a:pt x="214083" y="57086"/>
                  </a:lnTo>
                  <a:lnTo>
                    <a:pt x="214083" y="31407"/>
                  </a:lnTo>
                  <a:lnTo>
                    <a:pt x="244538" y="31407"/>
                  </a:lnTo>
                  <a:lnTo>
                    <a:pt x="244538" y="4800"/>
                  </a:lnTo>
                  <a:close/>
                </a:path>
                <a:path w="640715" h="184150">
                  <a:moveTo>
                    <a:pt x="274967" y="126606"/>
                  </a:moveTo>
                  <a:lnTo>
                    <a:pt x="270205" y="121831"/>
                  </a:lnTo>
                  <a:lnTo>
                    <a:pt x="244538" y="121831"/>
                  </a:lnTo>
                  <a:lnTo>
                    <a:pt x="243598" y="121831"/>
                  </a:lnTo>
                  <a:lnTo>
                    <a:pt x="214083" y="121831"/>
                  </a:lnTo>
                  <a:lnTo>
                    <a:pt x="213144" y="121831"/>
                  </a:lnTo>
                  <a:lnTo>
                    <a:pt x="187490" y="121831"/>
                  </a:lnTo>
                  <a:lnTo>
                    <a:pt x="182689" y="126606"/>
                  </a:lnTo>
                  <a:lnTo>
                    <a:pt x="182689" y="152285"/>
                  </a:lnTo>
                  <a:lnTo>
                    <a:pt x="182689" y="153225"/>
                  </a:lnTo>
                  <a:lnTo>
                    <a:pt x="182689" y="183680"/>
                  </a:lnTo>
                  <a:lnTo>
                    <a:pt x="213144" y="183680"/>
                  </a:lnTo>
                  <a:lnTo>
                    <a:pt x="214071" y="183680"/>
                  </a:lnTo>
                  <a:lnTo>
                    <a:pt x="239737" y="183680"/>
                  </a:lnTo>
                  <a:lnTo>
                    <a:pt x="244538" y="178904"/>
                  </a:lnTo>
                  <a:lnTo>
                    <a:pt x="244538" y="153225"/>
                  </a:lnTo>
                  <a:lnTo>
                    <a:pt x="274967" y="153225"/>
                  </a:lnTo>
                  <a:lnTo>
                    <a:pt x="274967" y="126606"/>
                  </a:lnTo>
                  <a:close/>
                </a:path>
                <a:path w="640715" h="184150">
                  <a:moveTo>
                    <a:pt x="305422" y="157060"/>
                  </a:moveTo>
                  <a:lnTo>
                    <a:pt x="300659" y="152285"/>
                  </a:lnTo>
                  <a:lnTo>
                    <a:pt x="278815" y="152285"/>
                  </a:lnTo>
                  <a:lnTo>
                    <a:pt x="274027" y="157060"/>
                  </a:lnTo>
                  <a:lnTo>
                    <a:pt x="274027" y="183680"/>
                  </a:lnTo>
                  <a:lnTo>
                    <a:pt x="305422" y="183680"/>
                  </a:lnTo>
                  <a:lnTo>
                    <a:pt x="305422" y="157060"/>
                  </a:lnTo>
                  <a:close/>
                </a:path>
                <a:path w="640715" h="184150">
                  <a:moveTo>
                    <a:pt x="335915" y="149212"/>
                  </a:moveTo>
                  <a:lnTo>
                    <a:pt x="335876" y="125818"/>
                  </a:lnTo>
                  <a:lnTo>
                    <a:pt x="331838" y="121831"/>
                  </a:lnTo>
                  <a:lnTo>
                    <a:pt x="308508" y="121831"/>
                  </a:lnTo>
                  <a:lnTo>
                    <a:pt x="304482" y="125844"/>
                  </a:lnTo>
                  <a:lnTo>
                    <a:pt x="304482" y="130810"/>
                  </a:lnTo>
                  <a:lnTo>
                    <a:pt x="304482" y="149237"/>
                  </a:lnTo>
                  <a:lnTo>
                    <a:pt x="308508" y="153225"/>
                  </a:lnTo>
                  <a:lnTo>
                    <a:pt x="331914" y="153225"/>
                  </a:lnTo>
                  <a:lnTo>
                    <a:pt x="335915" y="149212"/>
                  </a:lnTo>
                  <a:close/>
                </a:path>
                <a:path w="640715" h="184150">
                  <a:moveTo>
                    <a:pt x="457708" y="88303"/>
                  </a:moveTo>
                  <a:lnTo>
                    <a:pt x="457669" y="64909"/>
                  </a:lnTo>
                  <a:lnTo>
                    <a:pt x="453631" y="60921"/>
                  </a:lnTo>
                  <a:lnTo>
                    <a:pt x="430301" y="60921"/>
                  </a:lnTo>
                  <a:lnTo>
                    <a:pt x="426275" y="64935"/>
                  </a:lnTo>
                  <a:lnTo>
                    <a:pt x="426275" y="69900"/>
                  </a:lnTo>
                  <a:lnTo>
                    <a:pt x="426275" y="88328"/>
                  </a:lnTo>
                  <a:lnTo>
                    <a:pt x="430301" y="92316"/>
                  </a:lnTo>
                  <a:lnTo>
                    <a:pt x="453707" y="92316"/>
                  </a:lnTo>
                  <a:lnTo>
                    <a:pt x="457708" y="88303"/>
                  </a:lnTo>
                  <a:close/>
                </a:path>
                <a:path w="640715" h="184150">
                  <a:moveTo>
                    <a:pt x="579501" y="27393"/>
                  </a:moveTo>
                  <a:lnTo>
                    <a:pt x="579462" y="4000"/>
                  </a:lnTo>
                  <a:lnTo>
                    <a:pt x="575424" y="0"/>
                  </a:lnTo>
                  <a:lnTo>
                    <a:pt x="552094" y="0"/>
                  </a:lnTo>
                  <a:lnTo>
                    <a:pt x="548068" y="4025"/>
                  </a:lnTo>
                  <a:lnTo>
                    <a:pt x="548068" y="9004"/>
                  </a:lnTo>
                  <a:lnTo>
                    <a:pt x="548068" y="27419"/>
                  </a:lnTo>
                  <a:lnTo>
                    <a:pt x="552094" y="31407"/>
                  </a:lnTo>
                  <a:lnTo>
                    <a:pt x="575500" y="31407"/>
                  </a:lnTo>
                  <a:lnTo>
                    <a:pt x="579501" y="27393"/>
                  </a:lnTo>
                  <a:close/>
                </a:path>
                <a:path w="640715" h="184150">
                  <a:moveTo>
                    <a:pt x="640346" y="96151"/>
                  </a:moveTo>
                  <a:lnTo>
                    <a:pt x="635584" y="91376"/>
                  </a:lnTo>
                  <a:lnTo>
                    <a:pt x="613740" y="91376"/>
                  </a:lnTo>
                  <a:lnTo>
                    <a:pt x="608952" y="96151"/>
                  </a:lnTo>
                  <a:lnTo>
                    <a:pt x="608952" y="118465"/>
                  </a:lnTo>
                  <a:lnTo>
                    <a:pt x="605561" y="121831"/>
                  </a:lnTo>
                  <a:lnTo>
                    <a:pt x="579462" y="121831"/>
                  </a:lnTo>
                  <a:lnTo>
                    <a:pt x="578523" y="121831"/>
                  </a:lnTo>
                  <a:lnTo>
                    <a:pt x="549008" y="121831"/>
                  </a:lnTo>
                  <a:lnTo>
                    <a:pt x="549008" y="96151"/>
                  </a:lnTo>
                  <a:lnTo>
                    <a:pt x="544245" y="91376"/>
                  </a:lnTo>
                  <a:lnTo>
                    <a:pt x="518579" y="91376"/>
                  </a:lnTo>
                  <a:lnTo>
                    <a:pt x="518579" y="61861"/>
                  </a:lnTo>
                  <a:lnTo>
                    <a:pt x="549008" y="61861"/>
                  </a:lnTo>
                  <a:lnTo>
                    <a:pt x="549008" y="35242"/>
                  </a:lnTo>
                  <a:lnTo>
                    <a:pt x="544245" y="30467"/>
                  </a:lnTo>
                  <a:lnTo>
                    <a:pt x="518579" y="30467"/>
                  </a:lnTo>
                  <a:lnTo>
                    <a:pt x="518579" y="12"/>
                  </a:lnTo>
                  <a:lnTo>
                    <a:pt x="488124" y="12"/>
                  </a:lnTo>
                  <a:lnTo>
                    <a:pt x="487184" y="12"/>
                  </a:lnTo>
                  <a:lnTo>
                    <a:pt x="487184" y="31407"/>
                  </a:lnTo>
                  <a:lnTo>
                    <a:pt x="487184" y="118478"/>
                  </a:lnTo>
                  <a:lnTo>
                    <a:pt x="483768" y="121831"/>
                  </a:lnTo>
                  <a:lnTo>
                    <a:pt x="396786" y="121831"/>
                  </a:lnTo>
                  <a:lnTo>
                    <a:pt x="396786" y="92316"/>
                  </a:lnTo>
                  <a:lnTo>
                    <a:pt x="396786" y="91376"/>
                  </a:lnTo>
                  <a:lnTo>
                    <a:pt x="396786" y="61861"/>
                  </a:lnTo>
                  <a:lnTo>
                    <a:pt x="396786" y="60921"/>
                  </a:lnTo>
                  <a:lnTo>
                    <a:pt x="396786" y="31407"/>
                  </a:lnTo>
                  <a:lnTo>
                    <a:pt x="426275" y="31407"/>
                  </a:lnTo>
                  <a:lnTo>
                    <a:pt x="427202" y="31407"/>
                  </a:lnTo>
                  <a:lnTo>
                    <a:pt x="456730" y="31407"/>
                  </a:lnTo>
                  <a:lnTo>
                    <a:pt x="457657" y="31407"/>
                  </a:lnTo>
                  <a:lnTo>
                    <a:pt x="487184" y="31407"/>
                  </a:lnTo>
                  <a:lnTo>
                    <a:pt x="487184" y="12"/>
                  </a:lnTo>
                  <a:lnTo>
                    <a:pt x="335876" y="12"/>
                  </a:lnTo>
                  <a:lnTo>
                    <a:pt x="309283" y="0"/>
                  </a:lnTo>
                  <a:lnTo>
                    <a:pt x="304482" y="4800"/>
                  </a:lnTo>
                  <a:lnTo>
                    <a:pt x="304482" y="26631"/>
                  </a:lnTo>
                  <a:lnTo>
                    <a:pt x="309283" y="31407"/>
                  </a:lnTo>
                  <a:lnTo>
                    <a:pt x="334937" y="31407"/>
                  </a:lnTo>
                  <a:lnTo>
                    <a:pt x="335876" y="31407"/>
                  </a:lnTo>
                  <a:lnTo>
                    <a:pt x="365391" y="31407"/>
                  </a:lnTo>
                  <a:lnTo>
                    <a:pt x="365391" y="60921"/>
                  </a:lnTo>
                  <a:lnTo>
                    <a:pt x="335864" y="60921"/>
                  </a:lnTo>
                  <a:lnTo>
                    <a:pt x="334937" y="60921"/>
                  </a:lnTo>
                  <a:lnTo>
                    <a:pt x="305422" y="60921"/>
                  </a:lnTo>
                  <a:lnTo>
                    <a:pt x="305422" y="35242"/>
                  </a:lnTo>
                  <a:lnTo>
                    <a:pt x="300659" y="30467"/>
                  </a:lnTo>
                  <a:lnTo>
                    <a:pt x="278815" y="30467"/>
                  </a:lnTo>
                  <a:lnTo>
                    <a:pt x="274027" y="35242"/>
                  </a:lnTo>
                  <a:lnTo>
                    <a:pt x="274027" y="60921"/>
                  </a:lnTo>
                  <a:lnTo>
                    <a:pt x="274027" y="61861"/>
                  </a:lnTo>
                  <a:lnTo>
                    <a:pt x="274027" y="91376"/>
                  </a:lnTo>
                  <a:lnTo>
                    <a:pt x="274027" y="92316"/>
                  </a:lnTo>
                  <a:lnTo>
                    <a:pt x="274027" y="117995"/>
                  </a:lnTo>
                  <a:lnTo>
                    <a:pt x="278815" y="122770"/>
                  </a:lnTo>
                  <a:lnTo>
                    <a:pt x="300659" y="122770"/>
                  </a:lnTo>
                  <a:lnTo>
                    <a:pt x="305422" y="117995"/>
                  </a:lnTo>
                  <a:lnTo>
                    <a:pt x="305422" y="92316"/>
                  </a:lnTo>
                  <a:lnTo>
                    <a:pt x="334937" y="92316"/>
                  </a:lnTo>
                  <a:lnTo>
                    <a:pt x="334937" y="117995"/>
                  </a:lnTo>
                  <a:lnTo>
                    <a:pt x="339699" y="122770"/>
                  </a:lnTo>
                  <a:lnTo>
                    <a:pt x="365391" y="122770"/>
                  </a:lnTo>
                  <a:lnTo>
                    <a:pt x="365391" y="152285"/>
                  </a:lnTo>
                  <a:lnTo>
                    <a:pt x="339699" y="152285"/>
                  </a:lnTo>
                  <a:lnTo>
                    <a:pt x="334937" y="157060"/>
                  </a:lnTo>
                  <a:lnTo>
                    <a:pt x="334937" y="183680"/>
                  </a:lnTo>
                  <a:lnTo>
                    <a:pt x="365391" y="183680"/>
                  </a:lnTo>
                  <a:lnTo>
                    <a:pt x="366331" y="183680"/>
                  </a:lnTo>
                  <a:lnTo>
                    <a:pt x="395820" y="183680"/>
                  </a:lnTo>
                  <a:lnTo>
                    <a:pt x="396786" y="183680"/>
                  </a:lnTo>
                  <a:lnTo>
                    <a:pt x="427202" y="183680"/>
                  </a:lnTo>
                  <a:lnTo>
                    <a:pt x="427202" y="153225"/>
                  </a:lnTo>
                  <a:lnTo>
                    <a:pt x="635584" y="153225"/>
                  </a:lnTo>
                  <a:lnTo>
                    <a:pt x="640346" y="148450"/>
                  </a:lnTo>
                  <a:lnTo>
                    <a:pt x="640346" y="122770"/>
                  </a:lnTo>
                  <a:lnTo>
                    <a:pt x="640346" y="121831"/>
                  </a:lnTo>
                  <a:lnTo>
                    <a:pt x="640346" y="96151"/>
                  </a:lnTo>
                  <a:close/>
                </a:path>
                <a:path w="640715" h="184150">
                  <a:moveTo>
                    <a:pt x="640346" y="35242"/>
                  </a:moveTo>
                  <a:lnTo>
                    <a:pt x="635584" y="30467"/>
                  </a:lnTo>
                  <a:lnTo>
                    <a:pt x="609917" y="30467"/>
                  </a:lnTo>
                  <a:lnTo>
                    <a:pt x="608952" y="30467"/>
                  </a:lnTo>
                  <a:lnTo>
                    <a:pt x="583285" y="30467"/>
                  </a:lnTo>
                  <a:lnTo>
                    <a:pt x="578523" y="35242"/>
                  </a:lnTo>
                  <a:lnTo>
                    <a:pt x="578523" y="60921"/>
                  </a:lnTo>
                  <a:lnTo>
                    <a:pt x="578523" y="61861"/>
                  </a:lnTo>
                  <a:lnTo>
                    <a:pt x="578523" y="87541"/>
                  </a:lnTo>
                  <a:lnTo>
                    <a:pt x="583285" y="92316"/>
                  </a:lnTo>
                  <a:lnTo>
                    <a:pt x="605116" y="92316"/>
                  </a:lnTo>
                  <a:lnTo>
                    <a:pt x="609917" y="87541"/>
                  </a:lnTo>
                  <a:lnTo>
                    <a:pt x="609917" y="61861"/>
                  </a:lnTo>
                  <a:lnTo>
                    <a:pt x="640346" y="61861"/>
                  </a:lnTo>
                  <a:lnTo>
                    <a:pt x="640346" y="3524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>
              <a:hlinkClick r:id="rId56"/>
            </p:cNvPr>
            <p:cNvSpPr/>
            <p:nvPr/>
          </p:nvSpPr>
          <p:spPr>
            <a:xfrm>
              <a:off x="10932033" y="6182931"/>
              <a:ext cx="610235" cy="123189"/>
            </a:xfrm>
            <a:custGeom>
              <a:avLst/>
              <a:gdLst/>
              <a:ahLst/>
              <a:cxnLst/>
              <a:rect l="l" t="t" r="r" b="b"/>
              <a:pathLst>
                <a:path w="610234" h="123189">
                  <a:moveTo>
                    <a:pt x="31407" y="30454"/>
                  </a:moveTo>
                  <a:lnTo>
                    <a:pt x="0" y="30454"/>
                  </a:lnTo>
                  <a:lnTo>
                    <a:pt x="0" y="57073"/>
                  </a:lnTo>
                  <a:lnTo>
                    <a:pt x="4787" y="61849"/>
                  </a:lnTo>
                  <a:lnTo>
                    <a:pt x="26606" y="61849"/>
                  </a:lnTo>
                  <a:lnTo>
                    <a:pt x="31407" y="57073"/>
                  </a:lnTo>
                  <a:lnTo>
                    <a:pt x="31407" y="30454"/>
                  </a:lnTo>
                  <a:close/>
                </a:path>
                <a:path w="610234" h="123189">
                  <a:moveTo>
                    <a:pt x="122745" y="65684"/>
                  </a:moveTo>
                  <a:lnTo>
                    <a:pt x="117944" y="60909"/>
                  </a:lnTo>
                  <a:lnTo>
                    <a:pt x="92290" y="60909"/>
                  </a:lnTo>
                  <a:lnTo>
                    <a:pt x="91351" y="60909"/>
                  </a:lnTo>
                  <a:lnTo>
                    <a:pt x="65697" y="60909"/>
                  </a:lnTo>
                  <a:lnTo>
                    <a:pt x="60896" y="65684"/>
                  </a:lnTo>
                  <a:lnTo>
                    <a:pt x="60896" y="87528"/>
                  </a:lnTo>
                  <a:lnTo>
                    <a:pt x="65697" y="92303"/>
                  </a:lnTo>
                  <a:lnTo>
                    <a:pt x="91351" y="92303"/>
                  </a:lnTo>
                  <a:lnTo>
                    <a:pt x="92290" y="92303"/>
                  </a:lnTo>
                  <a:lnTo>
                    <a:pt x="122745" y="92303"/>
                  </a:lnTo>
                  <a:lnTo>
                    <a:pt x="122745" y="65684"/>
                  </a:lnTo>
                  <a:close/>
                </a:path>
                <a:path w="610234" h="123189">
                  <a:moveTo>
                    <a:pt x="153200" y="57823"/>
                  </a:moveTo>
                  <a:lnTo>
                    <a:pt x="153174" y="34442"/>
                  </a:lnTo>
                  <a:lnTo>
                    <a:pt x="149174" y="30454"/>
                  </a:lnTo>
                  <a:lnTo>
                    <a:pt x="125806" y="30454"/>
                  </a:lnTo>
                  <a:lnTo>
                    <a:pt x="121805" y="34467"/>
                  </a:lnTo>
                  <a:lnTo>
                    <a:pt x="121805" y="39433"/>
                  </a:lnTo>
                  <a:lnTo>
                    <a:pt x="121805" y="57861"/>
                  </a:lnTo>
                  <a:lnTo>
                    <a:pt x="125806" y="61849"/>
                  </a:lnTo>
                  <a:lnTo>
                    <a:pt x="149237" y="61849"/>
                  </a:lnTo>
                  <a:lnTo>
                    <a:pt x="153200" y="57823"/>
                  </a:lnTo>
                  <a:close/>
                </a:path>
                <a:path w="610234" h="123189">
                  <a:moveTo>
                    <a:pt x="214083" y="30454"/>
                  </a:moveTo>
                  <a:lnTo>
                    <a:pt x="182689" y="30454"/>
                  </a:lnTo>
                  <a:lnTo>
                    <a:pt x="182689" y="57073"/>
                  </a:lnTo>
                  <a:lnTo>
                    <a:pt x="187490" y="61849"/>
                  </a:lnTo>
                  <a:lnTo>
                    <a:pt x="209321" y="61849"/>
                  </a:lnTo>
                  <a:lnTo>
                    <a:pt x="214083" y="57073"/>
                  </a:lnTo>
                  <a:lnTo>
                    <a:pt x="214083" y="30454"/>
                  </a:lnTo>
                  <a:close/>
                </a:path>
                <a:path w="610234" h="123189">
                  <a:moveTo>
                    <a:pt x="244538" y="65684"/>
                  </a:moveTo>
                  <a:lnTo>
                    <a:pt x="239737" y="60909"/>
                  </a:lnTo>
                  <a:lnTo>
                    <a:pt x="217906" y="60909"/>
                  </a:lnTo>
                  <a:lnTo>
                    <a:pt x="213144" y="65684"/>
                  </a:lnTo>
                  <a:lnTo>
                    <a:pt x="213144" y="87998"/>
                  </a:lnTo>
                  <a:lnTo>
                    <a:pt x="209740" y="91363"/>
                  </a:lnTo>
                  <a:lnTo>
                    <a:pt x="183629" y="91363"/>
                  </a:lnTo>
                  <a:lnTo>
                    <a:pt x="183629" y="65684"/>
                  </a:lnTo>
                  <a:lnTo>
                    <a:pt x="178866" y="60909"/>
                  </a:lnTo>
                  <a:lnTo>
                    <a:pt x="157022" y="60909"/>
                  </a:lnTo>
                  <a:lnTo>
                    <a:pt x="152234" y="65684"/>
                  </a:lnTo>
                  <a:lnTo>
                    <a:pt x="152234" y="87985"/>
                  </a:lnTo>
                  <a:lnTo>
                    <a:pt x="148856" y="91363"/>
                  </a:lnTo>
                  <a:lnTo>
                    <a:pt x="126568" y="91363"/>
                  </a:lnTo>
                  <a:lnTo>
                    <a:pt x="121805" y="96139"/>
                  </a:lnTo>
                  <a:lnTo>
                    <a:pt x="121805" y="117983"/>
                  </a:lnTo>
                  <a:lnTo>
                    <a:pt x="126568" y="122758"/>
                  </a:lnTo>
                  <a:lnTo>
                    <a:pt x="152234" y="122758"/>
                  </a:lnTo>
                  <a:lnTo>
                    <a:pt x="153174" y="122758"/>
                  </a:lnTo>
                  <a:lnTo>
                    <a:pt x="239737" y="122758"/>
                  </a:lnTo>
                  <a:lnTo>
                    <a:pt x="244538" y="117983"/>
                  </a:lnTo>
                  <a:lnTo>
                    <a:pt x="244538" y="92303"/>
                  </a:lnTo>
                  <a:lnTo>
                    <a:pt x="244538" y="91363"/>
                  </a:lnTo>
                  <a:lnTo>
                    <a:pt x="244538" y="65684"/>
                  </a:lnTo>
                  <a:close/>
                </a:path>
                <a:path w="610234" h="123189">
                  <a:moveTo>
                    <a:pt x="305422" y="60909"/>
                  </a:moveTo>
                  <a:lnTo>
                    <a:pt x="305409" y="30454"/>
                  </a:lnTo>
                  <a:lnTo>
                    <a:pt x="274027" y="30454"/>
                  </a:lnTo>
                  <a:lnTo>
                    <a:pt x="274027" y="60909"/>
                  </a:lnTo>
                  <a:lnTo>
                    <a:pt x="274027" y="61849"/>
                  </a:lnTo>
                  <a:lnTo>
                    <a:pt x="274027" y="87528"/>
                  </a:lnTo>
                  <a:lnTo>
                    <a:pt x="278815" y="92303"/>
                  </a:lnTo>
                  <a:lnTo>
                    <a:pt x="300659" y="92303"/>
                  </a:lnTo>
                  <a:lnTo>
                    <a:pt x="305422" y="87528"/>
                  </a:lnTo>
                  <a:lnTo>
                    <a:pt x="305422" y="60909"/>
                  </a:lnTo>
                  <a:close/>
                </a:path>
                <a:path w="610234" h="123189">
                  <a:moveTo>
                    <a:pt x="366369" y="118732"/>
                  </a:moveTo>
                  <a:lnTo>
                    <a:pt x="366331" y="95351"/>
                  </a:lnTo>
                  <a:lnTo>
                    <a:pt x="362305" y="91363"/>
                  </a:lnTo>
                  <a:lnTo>
                    <a:pt x="338937" y="91363"/>
                  </a:lnTo>
                  <a:lnTo>
                    <a:pt x="334937" y="95377"/>
                  </a:lnTo>
                  <a:lnTo>
                    <a:pt x="334937" y="100342"/>
                  </a:lnTo>
                  <a:lnTo>
                    <a:pt x="334937" y="118770"/>
                  </a:lnTo>
                  <a:lnTo>
                    <a:pt x="338937" y="122758"/>
                  </a:lnTo>
                  <a:lnTo>
                    <a:pt x="362369" y="122758"/>
                  </a:lnTo>
                  <a:lnTo>
                    <a:pt x="366369" y="118732"/>
                  </a:lnTo>
                  <a:close/>
                </a:path>
                <a:path w="610234" h="123189">
                  <a:moveTo>
                    <a:pt x="457708" y="118732"/>
                  </a:moveTo>
                  <a:lnTo>
                    <a:pt x="457669" y="95351"/>
                  </a:lnTo>
                  <a:lnTo>
                    <a:pt x="453631" y="91363"/>
                  </a:lnTo>
                  <a:lnTo>
                    <a:pt x="430301" y="91363"/>
                  </a:lnTo>
                  <a:lnTo>
                    <a:pt x="426275" y="95377"/>
                  </a:lnTo>
                  <a:lnTo>
                    <a:pt x="426275" y="100342"/>
                  </a:lnTo>
                  <a:lnTo>
                    <a:pt x="426275" y="118770"/>
                  </a:lnTo>
                  <a:lnTo>
                    <a:pt x="430301" y="122758"/>
                  </a:lnTo>
                  <a:lnTo>
                    <a:pt x="453707" y="122758"/>
                  </a:lnTo>
                  <a:lnTo>
                    <a:pt x="457708" y="118732"/>
                  </a:lnTo>
                  <a:close/>
                </a:path>
                <a:path w="610234" h="123189">
                  <a:moveTo>
                    <a:pt x="609917" y="35229"/>
                  </a:moveTo>
                  <a:lnTo>
                    <a:pt x="605116" y="30454"/>
                  </a:lnTo>
                  <a:lnTo>
                    <a:pt x="579462" y="30454"/>
                  </a:lnTo>
                  <a:lnTo>
                    <a:pt x="579462" y="0"/>
                  </a:lnTo>
                  <a:lnTo>
                    <a:pt x="548995" y="0"/>
                  </a:lnTo>
                  <a:lnTo>
                    <a:pt x="548068" y="0"/>
                  </a:lnTo>
                  <a:lnTo>
                    <a:pt x="517613" y="0"/>
                  </a:lnTo>
                  <a:lnTo>
                    <a:pt x="517613" y="30454"/>
                  </a:lnTo>
                  <a:lnTo>
                    <a:pt x="488124" y="30454"/>
                  </a:lnTo>
                  <a:lnTo>
                    <a:pt x="488124" y="0"/>
                  </a:lnTo>
                  <a:lnTo>
                    <a:pt x="456730" y="0"/>
                  </a:lnTo>
                  <a:lnTo>
                    <a:pt x="456730" y="30454"/>
                  </a:lnTo>
                  <a:lnTo>
                    <a:pt x="427202" y="30454"/>
                  </a:lnTo>
                  <a:lnTo>
                    <a:pt x="427202" y="0"/>
                  </a:lnTo>
                  <a:lnTo>
                    <a:pt x="395820" y="0"/>
                  </a:lnTo>
                  <a:lnTo>
                    <a:pt x="395820" y="30454"/>
                  </a:lnTo>
                  <a:lnTo>
                    <a:pt x="366331" y="30454"/>
                  </a:lnTo>
                  <a:lnTo>
                    <a:pt x="365391" y="30454"/>
                  </a:lnTo>
                  <a:lnTo>
                    <a:pt x="334937" y="30454"/>
                  </a:lnTo>
                  <a:lnTo>
                    <a:pt x="334937" y="57073"/>
                  </a:lnTo>
                  <a:lnTo>
                    <a:pt x="339699" y="61849"/>
                  </a:lnTo>
                  <a:lnTo>
                    <a:pt x="365391" y="61849"/>
                  </a:lnTo>
                  <a:lnTo>
                    <a:pt x="366331" y="61849"/>
                  </a:lnTo>
                  <a:lnTo>
                    <a:pt x="487184" y="61849"/>
                  </a:lnTo>
                  <a:lnTo>
                    <a:pt x="487184" y="91363"/>
                  </a:lnTo>
                  <a:lnTo>
                    <a:pt x="487184" y="92303"/>
                  </a:lnTo>
                  <a:lnTo>
                    <a:pt x="487184" y="117983"/>
                  </a:lnTo>
                  <a:lnTo>
                    <a:pt x="491947" y="122758"/>
                  </a:lnTo>
                  <a:lnTo>
                    <a:pt x="579462" y="122758"/>
                  </a:lnTo>
                  <a:lnTo>
                    <a:pt x="579462" y="96139"/>
                  </a:lnTo>
                  <a:lnTo>
                    <a:pt x="574662" y="91363"/>
                  </a:lnTo>
                  <a:lnTo>
                    <a:pt x="548995" y="91363"/>
                  </a:lnTo>
                  <a:lnTo>
                    <a:pt x="548068" y="91363"/>
                  </a:lnTo>
                  <a:lnTo>
                    <a:pt x="518579" y="91363"/>
                  </a:lnTo>
                  <a:lnTo>
                    <a:pt x="518579" y="61849"/>
                  </a:lnTo>
                  <a:lnTo>
                    <a:pt x="548068" y="61849"/>
                  </a:lnTo>
                  <a:lnTo>
                    <a:pt x="548995" y="61849"/>
                  </a:lnTo>
                  <a:lnTo>
                    <a:pt x="578523" y="61849"/>
                  </a:lnTo>
                  <a:lnTo>
                    <a:pt x="578523" y="87528"/>
                  </a:lnTo>
                  <a:lnTo>
                    <a:pt x="583285" y="92303"/>
                  </a:lnTo>
                  <a:lnTo>
                    <a:pt x="605116" y="92303"/>
                  </a:lnTo>
                  <a:lnTo>
                    <a:pt x="609917" y="87528"/>
                  </a:lnTo>
                  <a:lnTo>
                    <a:pt x="609917" y="61849"/>
                  </a:lnTo>
                  <a:lnTo>
                    <a:pt x="609917" y="60909"/>
                  </a:lnTo>
                  <a:lnTo>
                    <a:pt x="609917" y="352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" name="object 160">
              <a:hlinkClick r:id="rId56"/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1351393" y="5421572"/>
              <a:ext cx="219735" cy="219747"/>
            </a:xfrm>
            <a:prstGeom prst="rect">
              <a:avLst/>
            </a:prstGeom>
          </p:spPr>
        </p:pic>
        <p:pic>
          <p:nvPicPr>
            <p:cNvPr id="161" name="object 161">
              <a:hlinkClick r:id="rId56"/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0688459" y="5421572"/>
              <a:ext cx="219728" cy="219747"/>
            </a:xfrm>
            <a:prstGeom prst="rect">
              <a:avLst/>
            </a:prstGeom>
          </p:spPr>
        </p:pic>
        <p:pic>
          <p:nvPicPr>
            <p:cNvPr id="162" name="object 162">
              <a:hlinkClick r:id="rId56"/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688460" y="6084652"/>
              <a:ext cx="219728" cy="219775"/>
            </a:xfrm>
            <a:prstGeom prst="rect">
              <a:avLst/>
            </a:prstGeom>
          </p:spPr>
        </p:pic>
      </p:grpSp>
      <p:sp>
        <p:nvSpPr>
          <p:cNvPr id="163" name="object 163"/>
          <p:cNvSpPr txBox="1"/>
          <p:nvPr/>
        </p:nvSpPr>
        <p:spPr>
          <a:xfrm>
            <a:off x="10568431" y="1636013"/>
            <a:ext cx="12096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Сайт</a:t>
            </a:r>
            <a:r>
              <a:rPr sz="1000" spc="13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«Зарница</a:t>
            </a:r>
            <a:r>
              <a:rPr sz="1000" spc="170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2.0»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10568431" y="3228848"/>
            <a:ext cx="100520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Телеграм-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канал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«Зарница</a:t>
            </a:r>
            <a:r>
              <a:rPr sz="1000" spc="17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2.0»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10568431" y="4959477"/>
            <a:ext cx="94869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solidFill>
                  <a:srgbClr val="E7E6E6"/>
                </a:solidFill>
                <a:latin typeface="Trebuchet MS"/>
                <a:cs typeface="Trebuchet MS"/>
              </a:rPr>
              <a:t>Диск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E7E6E6"/>
                </a:solidFill>
                <a:latin typeface="Trebuchet MS"/>
                <a:cs typeface="Trebuchet MS"/>
              </a:rPr>
              <a:t>с</a:t>
            </a:r>
            <a:r>
              <a:rPr sz="1000" spc="-15" dirty="0">
                <a:solidFill>
                  <a:srgbClr val="E7E6E6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E7E6E6"/>
                </a:solidFill>
                <a:latin typeface="Trebuchet MS"/>
                <a:cs typeface="Trebuchet MS"/>
              </a:rPr>
              <a:t>материалами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166" name="object 166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11608943" y="6471818"/>
            <a:ext cx="170688" cy="1432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1294</Words>
  <Application>Microsoft Office PowerPoint</Application>
  <PresentationFormat>Широкоэкранный</PresentationFormat>
  <Paragraphs>303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 MT</vt:lpstr>
      <vt:lpstr>Calibri</vt:lpstr>
      <vt:lpstr>Tahoma</vt:lpstr>
      <vt:lpstr>Trebuchet MS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Староконь Евгений Валерьевич</dc:creator>
  <cp:lastModifiedBy>user</cp:lastModifiedBy>
  <cp:revision>1</cp:revision>
  <dcterms:created xsi:type="dcterms:W3CDTF">2025-02-07T09:38:33Z</dcterms:created>
  <dcterms:modified xsi:type="dcterms:W3CDTF">2025-02-07T09:39:44Z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2025-02-03T00:00:00Z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2025-02-07T00:00:00Z</vt:filetime>
  </property>
  <property fmtid="{D5CDD505-2E9C-101B-9397-08002B2CF9AE}" pid="5" name="Producer">
    <vt:lpwstr>Microsoft® PowerPoint® 2019</vt:lpwstr>
  </property>
</Properties>
</file>