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38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658A8-E2DC-4D54-834E-80ACF0C96808}" type="datetimeFigureOut">
              <a:rPr lang="ru-RU" smtClean="0"/>
              <a:pPr/>
              <a:t>08.01.2025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C7E6D-0979-43A9-A3B6-CA06A008C8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sv4.userapi.com/s/v1/d/8NEbbA8OHDWeIJmZySnx8jxGoJqLV2faPATovI4RnQJnwfHGopArp1YA6zrMgHZkOBmLXom2gtLDSOh5o8m_lBHfMbhE1geN8F-YdnQlPsV51or6/sbornik_8_kl.pdf" TargetMode="External"/><Relationship Id="rId2" Type="http://schemas.openxmlformats.org/officeDocument/2006/relationships/hyperlink" Target="https://psv4.userapi.com/s/v1/d/B7FW_fBSpvKygs2c3qwPXGQYMC31tR_oktpzar3XFGVh9zCT_gv4abnv3RlmvDiwbV-285WjyMrbn5y6zY0iw-mhbhqfobP5VEv0Vk4ah0kf1yvme0Cu3Q/sbornik_7_kl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kt-levchenko.jimdofree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neznaika.inf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yandex.ru/games/app/25725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f7-vpr.sdamgia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электронных образовательных ресурсов для 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подготовки к ВПР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4612" y="4929198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Чернова Ольга Владимировна, учитель информатики ГБОУ СОШ с.Бузаевка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Ресурсы к подготовке к ВПР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ru-RU" sz="2800" b="1" dirty="0"/>
              <a:t>	Важнейшими современными ресурсами в подготовке к ВПР являются - наглядные и информационно-коммуникационных технологий (ИКТ). С их помощью на учащихся оказывается эмоциональное воздействие, они способствуют лучшему запоминанию материала, обеспечивают прочность знаний.</a:t>
            </a:r>
          </a:p>
          <a:p>
            <a:pPr marL="0" indent="0" algn="just">
              <a:buNone/>
              <a:defRPr/>
            </a:pPr>
            <a:r>
              <a:rPr lang="ru-RU" sz="2800" b="1" dirty="0"/>
              <a:t>	В своей практике я использую следующие Интернет ресурсы: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en-US" sz="1600" dirty="0">
                <a:hlinkClick r:id="rId2"/>
              </a:rPr>
              <a:t>https://psv4.userapi.com/s/v1/d/B7FW_fBSpvKygs2c3qwPXGQYMC31tR_oktpzar3XFGVh9zCT_gv4abnv3RlmvDiwbV-285WjyMrbn5y6zY0iw-mhbhqfobP5VEv0Vk4ah0kf1yvme0Cu3Q/sbornik_7_kl.pdf</a:t>
            </a:r>
            <a:r>
              <a:rPr lang="ru-RU" sz="1600" dirty="0"/>
              <a:t> </a:t>
            </a:r>
            <a:br>
              <a:rPr lang="ru-RU" sz="1600" dirty="0"/>
            </a:br>
            <a:r>
              <a:rPr lang="en-US" sz="1600" dirty="0">
                <a:hlinkClick r:id="rId3"/>
              </a:rPr>
              <a:t>https://psv4.userapi.com/s/v1/d/8NEbbA8OHDWeIJmZySnx8jxGoJqLV2faPATovI4RnQJnwfHGopArp1YA6zrMgHZkOBmLXom2gtLDSOh5o8m_lBHfMbhE1geN8F-YdnQlPsV51or6/sbornik_8_kl.pdf</a:t>
            </a:r>
            <a:r>
              <a:rPr lang="ru-RU" sz="1600" dirty="0"/>
              <a:t> 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071678"/>
            <a:ext cx="3365484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098765"/>
            <a:ext cx="3357586" cy="475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hlinkClick r:id="rId2"/>
              </a:rPr>
              <a:t>https://ikt-levchenko.jimdofree.com</a:t>
            </a:r>
            <a:r>
              <a:rPr lang="ru-RU" b="1" dirty="0"/>
              <a:t>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3575" y="1928802"/>
            <a:ext cx="8960425" cy="4613288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>
                <a:hlinkClick r:id="rId2"/>
              </a:rPr>
              <a:t>https://neznaika.info/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458" y="1857364"/>
            <a:ext cx="9068542" cy="4730813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hlinkClick r:id="rId2"/>
              </a:rPr>
              <a:t>https://yandex.ru/games/app/257254</a:t>
            </a:r>
            <a:r>
              <a:rPr lang="ru-RU" sz="3600" b="1" dirty="0"/>
              <a:t>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9427" y="1826308"/>
            <a:ext cx="9010319" cy="46745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hlinkClick r:id="rId2"/>
              </a:rPr>
              <a:t>https://inf7-vpr.sdamgia.ru/</a:t>
            </a:r>
            <a:r>
              <a:rPr lang="ru-RU" b="1" dirty="0"/>
              <a:t>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5114" y="1600200"/>
            <a:ext cx="8774604" cy="509805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/>
              <a:t>		Данные электронные образовательные ресурсы позволяют более эффективно и конкретно проработать темы, представленные в заданиях, а также лучше ориентироваться в форме и направленности вопросов ВПР.</a:t>
            </a:r>
          </a:p>
          <a:p>
            <a:pPr algn="just"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</a:rPr>
              <a:t>		Я считаю, если учитель в своей работе использует различные ресурсы, значит, ему небезразличен уровень своей профессиональной компетентности, его беспокоит, насколько он, педагог современной российской школы, соответствует требованиям данного времени.</a:t>
            </a:r>
            <a:endParaRPr lang="ru-RU" sz="2800" b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231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Использование электронных образовательных ресурсов для  подготовки к ВПР</vt:lpstr>
      <vt:lpstr>Ресурсы к подготовке к ВПР</vt:lpstr>
      <vt:lpstr>https://psv4.userapi.com/s/v1/d/B7FW_fBSpvKygs2c3qwPXGQYMC31tR_oktpzar3XFGVh9zCT_gv4abnv3RlmvDiwbV-285WjyMrbn5y6zY0iw-mhbhqfobP5VEv0Vk4ah0kf1yvme0Cu3Q/sbornik_7_kl.pdf  https://psv4.userapi.com/s/v1/d/8NEbbA8OHDWeIJmZySnx8jxGoJqLV2faPATovI4RnQJnwfHGopArp1YA6zrMgHZkOBmLXom2gtLDSOh5o8m_lBHfMbhE1geN8F-YdnQlPsV51or6/sbornik_8_kl.pdf  </vt:lpstr>
      <vt:lpstr>https://ikt-levchenko.jimdofree.com </vt:lpstr>
      <vt:lpstr>https://neznaika.info/ </vt:lpstr>
      <vt:lpstr>https://yandex.ru/games/app/257254 </vt:lpstr>
      <vt:lpstr>https://inf7-vpr.sdamgia.ru/ 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Ксения Плеханова</cp:lastModifiedBy>
  <cp:revision>25</cp:revision>
  <dcterms:created xsi:type="dcterms:W3CDTF">2024-12-24T13:44:00Z</dcterms:created>
  <dcterms:modified xsi:type="dcterms:W3CDTF">2025-01-08T18:24:24Z</dcterms:modified>
</cp:coreProperties>
</file>