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65" r:id="rId3"/>
    <p:sldId id="256" r:id="rId4"/>
    <p:sldId id="257" r:id="rId5"/>
    <p:sldId id="258" r:id="rId6"/>
    <p:sldId id="259" r:id="rId7"/>
    <p:sldId id="268" r:id="rId8"/>
    <p:sldId id="260" r:id="rId9"/>
    <p:sldId id="261" r:id="rId10"/>
    <p:sldId id="266" r:id="rId11"/>
    <p:sldId id="267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C4C0C-8F55-4BA2-8F63-3FAA4110E0B0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C847E-4505-4F86-884E-9A11649B8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67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C847E-4505-4F86-884E-9A11649B890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246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278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570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811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819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758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53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771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95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012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35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302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270DB-D6AD-452F-B2DA-9830AA89BE6F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A0347-739F-4C9A-801B-FCE1E234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830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01073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подготовки обучающихся </a:t>
            </a:r>
            <a:b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к ЕГЭ по физике  </a:t>
            </a:r>
            <a:b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физики ГБОУ СОШ №9: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Суркова Ирина Вячеславовна                           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67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2300" y="152400"/>
            <a:ext cx="106807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5"/>
                </a:solidFill>
                <a:latin typeface="PT Sans"/>
              </a:rPr>
              <a:t>Для </a:t>
            </a:r>
            <a:r>
              <a:rPr lang="ru-RU" sz="2800" dirty="0">
                <a:solidFill>
                  <a:schemeClr val="accent5"/>
                </a:solidFill>
                <a:latin typeface="PT Sans"/>
              </a:rPr>
              <a:t>подготовки учащихся к ЕГЭ </a:t>
            </a:r>
            <a:r>
              <a:rPr lang="ru-RU" sz="2800" dirty="0" smtClean="0">
                <a:solidFill>
                  <a:schemeClr val="accent5"/>
                </a:solidFill>
                <a:latin typeface="PT Sans"/>
              </a:rPr>
              <a:t>использую:</a:t>
            </a:r>
            <a:endParaRPr lang="ru-RU" sz="2800" dirty="0">
              <a:solidFill>
                <a:schemeClr val="accent5"/>
              </a:solidFill>
              <a:latin typeface="PT Sans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1.Элективный курс, дополнительные занятия-консультации ( пятница),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решению нестандартных задач. На консультациях часть времени отвожу на ликвидацию пробелов в изучаемом материале (индивидуальная работа с учащимися), а часть времени посвящаю отработке базовых навыков, необходимых для решения заданий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2.Организация учебной деятельности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уроках. Уделяю 10-15 минут на уроке (по возможности на каждом) решению типовых заданий базового уровня. Для выполнения заданий к доске приглашаются несколько учащихся со слабой подготовкой, они решают задания под руководством учителя. Остальные учащиеся работают на месте, самостоятельно, с последующей проверкой решения и его объяснением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3.Домашнее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задание- вариант ЕГЭ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Даю рекомендации по решению заданий, сообщаю о сроках их выполнения. Свои работы учащиеся сдают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проверку, я их анализирую, а результаты, сообщаю каждому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учащемуся.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Тренировочные работы –важный элемент в подготовке учащихся. Психологическая обстановка приближена к экзаменационной, типовые задания, работа с бланками, объективность оценок – такие генеральные репетиции многому учат. Учащиеся приобретают опыт сдачи экзамена. Анализ ошибок, допущенных при выполнении тренировочной работы, позволяет определить или корректировать траекторию индивидуальной подготовки ученика.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2400" b="0" i="0" dirty="0">
              <a:effectLst/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156956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324" y="1"/>
            <a:ext cx="10515600" cy="656589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:</a:t>
            </a:r>
            <a:b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самореализация учащихся в учебной деятельности.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-Умения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ставить перед собой задачи, решать их, представлять полученные результаты.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-Максимальное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практических навыков, решения задач повышенной сложности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Достойные результаты по ЕГЭ.</a:t>
            </a:r>
            <a:r>
              <a:rPr lang="ru-RU" dirty="0"/>
              <a:t> </a:t>
            </a:r>
            <a:r>
              <a:rPr lang="ru-RU" dirty="0" smtClean="0"/>
              <a:t>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мостоятельность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ответственность и готовность к продолжению обучения в течение всей последующей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44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890" y="590204"/>
            <a:ext cx="10515600" cy="605166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/>
            </a:r>
            <a:br>
              <a:rPr lang="ru-RU" b="1" dirty="0" smtClean="0">
                <a:solidFill>
                  <a:schemeClr val="accent5"/>
                </a:solidFill>
              </a:rPr>
            </a:br>
            <a:r>
              <a:rPr lang="ru-RU" b="1" dirty="0">
                <a:solidFill>
                  <a:schemeClr val="accent5"/>
                </a:solidFill>
              </a:rPr>
              <a:t/>
            </a:r>
            <a:br>
              <a:rPr lang="ru-RU" b="1" dirty="0">
                <a:solidFill>
                  <a:schemeClr val="accent5"/>
                </a:solidFill>
              </a:rPr>
            </a:br>
            <a:r>
              <a:rPr lang="ru-RU" b="1" dirty="0" smtClean="0">
                <a:solidFill>
                  <a:schemeClr val="accent5"/>
                </a:solidFill>
              </a:rPr>
              <a:t/>
            </a:r>
            <a:br>
              <a:rPr lang="ru-RU" b="1" dirty="0" smtClean="0">
                <a:solidFill>
                  <a:schemeClr val="accent5"/>
                </a:solidFill>
              </a:rPr>
            </a:br>
            <a:r>
              <a:rPr lang="ru-RU" b="1" dirty="0" smtClean="0">
                <a:solidFill>
                  <a:schemeClr val="accent5"/>
                </a:solidFill>
              </a:rPr>
              <a:t>Современные технологии:</a:t>
            </a:r>
            <a:r>
              <a:rPr lang="ru-RU" dirty="0">
                <a:solidFill>
                  <a:schemeClr val="accent5"/>
                </a:solidFill>
              </a:rPr>
              <a:t/>
            </a:r>
            <a:br>
              <a:rPr lang="ru-RU" dirty="0">
                <a:solidFill>
                  <a:schemeClr val="accent5"/>
                </a:solidFill>
              </a:rPr>
            </a:br>
            <a:r>
              <a:rPr lang="ru-RU" dirty="0"/>
              <a:t>-</a:t>
            </a:r>
            <a:r>
              <a:rPr lang="ru-RU" dirty="0" err="1" smtClean="0"/>
              <a:t>Здоровьесберегающие</a:t>
            </a:r>
            <a:r>
              <a:rPr lang="ru-RU" dirty="0" smtClean="0"/>
              <a:t> </a:t>
            </a:r>
            <a:r>
              <a:rPr lang="ru-RU" dirty="0"/>
              <a:t>технологии</a:t>
            </a:r>
            <a:br>
              <a:rPr lang="ru-RU" dirty="0"/>
            </a:br>
            <a:r>
              <a:rPr lang="ru-RU" dirty="0" smtClean="0"/>
              <a:t>-Информационно-коммуникационные </a:t>
            </a:r>
            <a:r>
              <a:rPr lang="ru-RU" dirty="0"/>
              <a:t>технологии</a:t>
            </a:r>
            <a:br>
              <a:rPr lang="ru-RU" dirty="0"/>
            </a:br>
            <a:r>
              <a:rPr lang="ru-RU" dirty="0" smtClean="0"/>
              <a:t>-Технологии </a:t>
            </a:r>
            <a:r>
              <a:rPr lang="ru-RU" dirty="0"/>
              <a:t>проблемного обучения</a:t>
            </a:r>
            <a:br>
              <a:rPr lang="ru-RU" dirty="0"/>
            </a:br>
            <a:r>
              <a:rPr lang="ru-RU" dirty="0" smtClean="0"/>
              <a:t>-Коммуникативные </a:t>
            </a:r>
            <a:r>
              <a:rPr lang="ru-RU" dirty="0"/>
              <a:t>технологии</a:t>
            </a:r>
            <a:br>
              <a:rPr lang="ru-RU" dirty="0"/>
            </a:br>
            <a:r>
              <a:rPr lang="ru-RU" dirty="0" smtClean="0"/>
              <a:t>-Тестовые </a:t>
            </a:r>
            <a:r>
              <a:rPr lang="ru-RU" dirty="0"/>
              <a:t>технологии</a:t>
            </a:r>
            <a:br>
              <a:rPr lang="ru-RU" dirty="0"/>
            </a:br>
            <a:r>
              <a:rPr lang="ru-RU" dirty="0" smtClean="0"/>
              <a:t>-Технологии </a:t>
            </a:r>
            <a:r>
              <a:rPr lang="ru-RU" dirty="0"/>
              <a:t>дифференцированного обучения</a:t>
            </a:r>
            <a:br>
              <a:rPr lang="ru-RU" dirty="0"/>
            </a:br>
            <a:r>
              <a:rPr lang="ru-RU" dirty="0" smtClean="0"/>
              <a:t>-Технологии </a:t>
            </a:r>
            <a:r>
              <a:rPr lang="ru-RU" dirty="0"/>
              <a:t>развивающего </a:t>
            </a:r>
            <a:r>
              <a:rPr lang="ru-RU" dirty="0" smtClean="0"/>
              <a:t>обучения</a:t>
            </a:r>
            <a:br>
              <a:rPr lang="ru-RU" dirty="0" smtClean="0"/>
            </a:br>
            <a:r>
              <a:rPr lang="ru-RU" dirty="0" smtClean="0"/>
              <a:t>-Проектная технология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223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59329"/>
            <a:ext cx="10515600" cy="14637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ptcloud.ru/system/slides/pics/006/134/228/original/Slide2.jpg?16275109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78" y="289465"/>
            <a:ext cx="10780222" cy="646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55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108" y="338748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5"/>
                </a:solidFill>
              </a:rPr>
              <a:t>Этапы подготовки к ЕГЭ по физике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изученного материала.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материала. 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теоретических знаний к решению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задач.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и умений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27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967154"/>
            <a:ext cx="10515600" cy="1204547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649357"/>
            <a:ext cx="10515600" cy="5440293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0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задач в ходе работы по подготовке к ЕГЭ</a:t>
            </a:r>
          </a:p>
          <a:p>
            <a:pPr marL="342900" indent="-34290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знаний теоретического материала.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повторения охватывает основные разделы школьного курса физики, необходимые справочные материалы, пояснения на примерах и задачах, основные методы решения задач.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межпредметных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связей.</a:t>
            </a:r>
          </a:p>
          <a:p>
            <a:pPr marL="342900" indent="-34290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математического аппарата.</a:t>
            </a:r>
          </a:p>
          <a:p>
            <a:pPr marL="342900" indent="-34290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умений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 решение задачи, раскрывать физический смысл условия, объяснять чертёж, решать задачу сначала в общем виде, а потом производить математический расчёт. В процессе подготовки использую больше заданий на построение и интерпретацию графиков, таблиц, уделяю особое внимание экспериментальным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задачам.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 от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простейших типовых заданий до заданий повышенного уровня сложности, от комплексных типовых заданий до заданий раздела 2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части.</a:t>
            </a:r>
          </a:p>
          <a:p>
            <a:pPr marL="342900" indent="-34290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дифференцированного подхода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позволяет частично реализовать задачи подготовки к ЕГЭ. В ходе такой работы формируются у учащихся навыки самообразования, самостоятельной работы, самоорганизации и самоконтроля, которые необходимы для того, чтобы ученик был готов к полной самостоятельности в работе на экзамене.</a:t>
            </a:r>
          </a:p>
          <a:p>
            <a:pPr marL="342900" indent="-342900">
              <a:buFontTx/>
              <a:buChar char="-"/>
            </a:pPr>
            <a:endParaRPr lang="ru-RU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86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965" y="781879"/>
            <a:ext cx="10515600" cy="596347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61645" y="123093"/>
            <a:ext cx="10584919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Отработка навыков решения комбинированных задач.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мыслительных операций: умение анализировать, сравнивать, обобщать, синтезировать знания разных разделов физики </a:t>
            </a:r>
          </a:p>
          <a:p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Формирование навыков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учащихся с учебной литературой, со справочниками, а также в сети Интернет.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выбору тем и задач для самостоятельного решения, рекомендации по выбору сайтов в сети, где собран теоретический материал и сайтов, где ученики могут самостоятельно проверить уровень своей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Осуществление контроля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разнообразных форм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виде физических диктантов, самостоятельных работ,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тестов, зачетов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т.д.), так и проведение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контрольных работ и тестирования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образцу ЕГЭ после изучения каждого раздела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выбора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и способов обучения; повышение сложности учебного материала; поддержка индивидуального развития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69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430" y="839911"/>
            <a:ext cx="10515600" cy="2325319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необходимого активизирующего воздействия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обучаемых, систематическое убеждение их в том, что лишь при наличии активной позиции при изучении предмета, при условии приобретения практических умений и навыков и их реального использования можно рассчитывать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1026" name="Picture 2" descr="https://pptcloud.ru/system/slides/pics/006/134/230/original/Slide4.jpg?16275109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79" y="3050771"/>
            <a:ext cx="5367655" cy="380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68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265" y="340823"/>
            <a:ext cx="10515600" cy="645898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МЕРОПРИЯТИЙ по подготовке ЕГЭ и </a:t>
            </a:r>
            <a:r>
              <a:rPr lang="ru-RU" sz="24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</a:t>
            </a:r>
            <a:br>
              <a:rPr lang="ru-RU" sz="24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Накопление в кабинетах дидактического, наглядного, раздаточного материала, соответствующего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ЕГЭ 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Ведение диагностики и мониторинга по результатам мероприятий, проводимых по подготовке учащихся к ЕГЭ 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Оформление в кабинетах информационного стенда и папки для учащихся и их родителей с материалами по подготовке к ЕГЭ.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Организация подготовки учащихся к ЕГЭ на уроках через включение тестовых заданий, задач из литературы по подготовке к ЕГЭ; задач открытого банка заданий; проведение контрольных работ в формате ЕГЭ.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Организация тестирования учащихся в формате ЕГЭ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Организация практикумов по заполнению бланков регистрации и бланков ответов №1 и №2.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Выступление на родительских собраниях в 11 классе с целью информирования родителей о порядке проведения итоговой аттестации, о результатах тестирования учащихся класса, проведения разъяснительной работы по оказанию психологической помощи учащимся и созданию благоприятной домашней обстановки в период подготовки и проведения ЕГЭ и т. д.</a:t>
            </a:r>
          </a:p>
        </p:txBody>
      </p:sp>
    </p:spTree>
    <p:extLst>
      <p:ext uri="{BB962C8B-B14F-4D97-AF65-F5344CB8AC3E}">
        <p14:creationId xmlns:p14="http://schemas.microsoft.com/office/powerpoint/2010/main" val="3092231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56591" y="410818"/>
            <a:ext cx="11357113" cy="877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различные </a:t>
            </a:r>
            <a:r>
              <a:rPr lang="ru-RU" sz="2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и виды занятий для повторения материала</a:t>
            </a:r>
            <a:r>
              <a:rPr lang="ru-RU" sz="24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Систематическое повторение в классе на уроке 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через систему упражнения домашней работы;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в рамках занятий элективного курса;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на дополнительных занятиях, консультации для учащихся, имеющих; одинаковые проблемы в знаниях и умениях;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повторение, учитывающее проблемы в знаниях и умениях конкретного ученика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системного повторения курса необходимо организовать неоднократную тренировку в самостоятельном выполнении учащихся теста в форме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ЕГЭ.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27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3095" y="1166843"/>
            <a:ext cx="1119808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/>
                </a:solidFill>
                <a:latin typeface="Arial" panose="020B0604020202020204" pitchFamily="34" charset="0"/>
              </a:rPr>
              <a:t>При обучении школьников решению качественных задач рекомендуется придерживаться следующей схемы решения</a:t>
            </a:r>
            <a:r>
              <a:rPr lang="ru-RU" sz="2400" dirty="0" smtClean="0">
                <a:solidFill>
                  <a:schemeClr val="accent5"/>
                </a:solidFill>
                <a:latin typeface="Arial" panose="020B0604020202020204" pitchFamily="34" charset="0"/>
              </a:rPr>
              <a:t>:</a:t>
            </a:r>
          </a:p>
          <a:p>
            <a:endParaRPr lang="ru-RU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Ознакомление с условием задачи, краткая запись условия или создания рисунка, поясняющего условия;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Анализ условия задачи, выявление в задаче цепочки вопросов, на основании которых в дальнейшем строится логическое объяснение;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Выделение физических явлений и характеризующих их физических явлений и законов, которые необходимо использовать при ответе на составленную цепочку вопросов;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Запись цепочки рассуждений, представляющих собой последовательные ответы на поставленные вопросы;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Формулировка вывода, представляющего ответы на вопросы.</a:t>
            </a:r>
            <a:endParaRPr lang="ru-RU" sz="2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10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1055</Words>
  <Application>Microsoft Office PowerPoint</Application>
  <PresentationFormat>Широкоэкранный</PresentationFormat>
  <Paragraphs>62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PT Sans</vt:lpstr>
      <vt:lpstr>Times New Roman</vt:lpstr>
      <vt:lpstr>Тема Office</vt:lpstr>
      <vt:lpstr>                   Система подготовки обучающихся                          к ЕГЭ по физике                                  Учитель физики ГБОУ СОШ №9:                                         Суркова Ирина Вячеславовна                           </vt:lpstr>
      <vt:lpstr>Презентация PowerPoint</vt:lpstr>
      <vt:lpstr>Этапы подготовки к ЕГЭ по физике</vt:lpstr>
      <vt:lpstr> </vt:lpstr>
      <vt:lpstr> </vt:lpstr>
      <vt:lpstr>- Формирование необходимого активизирующего воздействия на обучаемых, систематическое убеждение их в том, что лишь при наличии активной позиции при изучении предмета, при условии приобретения практических умений и навыков и их реального использования можно рассчитывать на  успех.    </vt:lpstr>
      <vt:lpstr>ПЛАН МЕРОПРИЯТИЙ по подготовке ЕГЭ и ГИА 1. Накопление в кабинетах дидактического, наглядного, раздаточного материала, соответствующего КИМам ЕГЭ . 2. Ведение диагностики и мониторинга по результатам мероприятий, проводимых по подготовке учащихся к ЕГЭ . 3. Оформление в кабинетах информационного стенда и папки для учащихся и их родителей с материалами по подготовке к ЕГЭ. 4. Организация подготовки учащихся к ЕГЭ на уроках через включение тестовых заданий, задач из литературы по подготовке к ЕГЭ; задач открытого банка заданий; проведение контрольных работ в формате ЕГЭ. 5. Организация тестирования учащихся в формате ЕГЭ 6. Организация практикумов по заполнению бланков регистрации и бланков ответов №1 и №2. 7. Выступление на родительских собраниях в 11 классе с целью информирования родителей о порядке проведения итоговой аттестации, о результатах тестирования учащихся класса, проведения разъяснительной работы по оказанию психологической помощи учащимся и созданию благоприятной домашней обстановки в период подготовки и проведения ЕГЭ и т. д.</vt:lpstr>
      <vt:lpstr>Презентация PowerPoint</vt:lpstr>
      <vt:lpstr>Презентация PowerPoint</vt:lpstr>
      <vt:lpstr>Презентация PowerPoint</vt:lpstr>
      <vt:lpstr>   Планируемые результаты : -Успешная самореализация учащихся в учебной деятельности. -Умения ставить перед собой задачи, решать их, представлять полученные результаты. -Максимальное развитие практических навыков, решения задач повышенной сложности. -Достойные результаты по ЕГЭ. Самостоятельность, ответственность и готовность к продолжению обучения в течение всей последующей жизни.   </vt:lpstr>
      <vt:lpstr>   Современные технологии: -Здоровьесберегающие технологии -Информационно-коммуникационные технологии -Технологии проблемного обучения -Коммуникативные технологии -Тестовые технологии -Технологии дифференцированного обучения -Технологии развивающего обучения -Проектная технология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подготовки к ЕГЭ по физике</dc:title>
  <dc:creator>Ирина Суркова</dc:creator>
  <cp:lastModifiedBy>Ирина Суркова</cp:lastModifiedBy>
  <cp:revision>32</cp:revision>
  <dcterms:created xsi:type="dcterms:W3CDTF">2024-08-26T17:34:05Z</dcterms:created>
  <dcterms:modified xsi:type="dcterms:W3CDTF">2024-08-28T05:09:39Z</dcterms:modified>
</cp:coreProperties>
</file>