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3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6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13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0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35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16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06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67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796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14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6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344AD-26A5-406C-86C8-8621C269081E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698D3-8DAA-4CED-B550-5FDA0753D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22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-oge.sdamgia.ru/" TargetMode="External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chitel.pr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риемы и методы подготовки выпускников к ОГЭ по физике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Светлана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en-US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тель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физики ГБОУ СОЩ №2 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п.г.т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Усть-Кинельский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1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на учебный год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– материал 9 класса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темы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Д/З + тематический тест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Физический диктант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Проверочные работы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подготовке (20мин          60 мин) </a:t>
            </a:r>
          </a:p>
          <a:p>
            <a:pPr algn="ctr"/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материал 7-8 классов</a:t>
            </a:r>
            <a:endParaRPr lang="ru-RU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на повторение теории 7-8 классов с опорой на распечатанный материал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Уч-ся домой распечатанный материал (заводят папку) + тематический тест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Физический диктант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решение заданий, вызвавших затруднения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9306370" y="1786070"/>
            <a:ext cx="512748" cy="153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0"/>
            <a:ext cx="11100881" cy="992222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0236"/>
            <a:ext cx="4631528" cy="5507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255" y="1"/>
            <a:ext cx="5658069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419" y="0"/>
            <a:ext cx="5782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0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22" y="-262647"/>
            <a:ext cx="11289478" cy="118559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подготовке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22" y="783039"/>
            <a:ext cx="3603018" cy="4351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836" y="3478496"/>
            <a:ext cx="3469465" cy="3311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516" y="158945"/>
            <a:ext cx="5353050" cy="3457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606751"/>
            <a:ext cx="5334000" cy="745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4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77" y="1"/>
            <a:ext cx="11098823" cy="6067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контроля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212544"/>
              </p:ext>
            </p:extLst>
          </p:nvPr>
        </p:nvGraphicFramePr>
        <p:xfrm>
          <a:off x="211009" y="1142995"/>
          <a:ext cx="7526216" cy="80201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449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  <a:gridCol w="278785"/>
                <a:gridCol w="279274"/>
              </a:tblGrid>
              <a:tr h="845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r>
                        <a:rPr lang="en-US" sz="1000" dirty="0">
                          <a:effectLst/>
                        </a:rPr>
                        <a:t>B</a:t>
                      </a:r>
                      <a:r>
                        <a:rPr lang="ru-RU" sz="1000" dirty="0" err="1">
                          <a:effectLst/>
                        </a:rPr>
                        <a:t>арианта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(1)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19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21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22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(2)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23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(3)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24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(3)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25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(3)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Баллы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Оцен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1691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  <a:tr h="338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42" marR="57142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4161711" y="635296"/>
            <a:ext cx="134418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Лист самооценки уч-ся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769136" y="-582360"/>
            <a:ext cx="6163410" cy="871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4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36"/>
            <a:ext cx="7491838" cy="67959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323" y="530248"/>
            <a:ext cx="7680856" cy="632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863" y="430873"/>
            <a:ext cx="10895888" cy="549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73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http://www.fipi.ru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phys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oge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sdamgia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https://uchitel.pro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45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244</Words>
  <Application>Microsoft Office PowerPoint</Application>
  <PresentationFormat>Широкоэкранный</PresentationFormat>
  <Paragraphs>756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Приемы и методы подготовки выпускников к ОГЭ по физике</vt:lpstr>
      <vt:lpstr>Система работы на учебный год </vt:lpstr>
      <vt:lpstr>На уроках</vt:lpstr>
      <vt:lpstr>На подготовке</vt:lpstr>
      <vt:lpstr>Система контроля</vt:lpstr>
      <vt:lpstr>Презентация PowerPoint</vt:lpstr>
      <vt:lpstr>Интернет ресурсы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и методы подготовки выпускников к ОГЭ по физике</dc:title>
  <dc:creator>USER</dc:creator>
  <cp:lastModifiedBy>USER</cp:lastModifiedBy>
  <cp:revision>15</cp:revision>
  <dcterms:created xsi:type="dcterms:W3CDTF">2024-08-27T17:14:35Z</dcterms:created>
  <dcterms:modified xsi:type="dcterms:W3CDTF">2024-08-28T06:18:25Z</dcterms:modified>
</cp:coreProperties>
</file>