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69" r:id="rId2"/>
    <p:sldId id="256" r:id="rId3"/>
    <p:sldId id="270" r:id="rId4"/>
    <p:sldId id="263" r:id="rId5"/>
    <p:sldId id="265" r:id="rId6"/>
    <p:sldId id="257" r:id="rId7"/>
    <p:sldId id="258" r:id="rId8"/>
    <p:sldId id="259" r:id="rId9"/>
    <p:sldId id="260" r:id="rId10"/>
    <p:sldId id="261" r:id="rId11"/>
    <p:sldId id="262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44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776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471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146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077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4020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190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59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598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903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9910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21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37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126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974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009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864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695BBAA-A959-4EBC-B61E-F9C41816FBCE}" type="datetimeFigureOut">
              <a:rPr lang="ru-RU" smtClean="0"/>
              <a:t>15.12.2024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0A835FF-9F3F-4704-9CB3-F4B9C13D1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425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obraz.ru/wp-content/uploads/2024/08/52045.pdf" TargetMode="External"/><Relationship Id="rId2" Type="http://schemas.openxmlformats.org/officeDocument/2006/relationships/hyperlink" Target="https://eobraz.ru/wp-content/uploads/2024/08/VPR-25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ВПР 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2024-2025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Клюева Я.В., учитель английского языка ГБОУ СОШ №2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-Кинельский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заведующий ОМО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8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класс (с 11 апреля по 16 мая 2025 года)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967335"/>
            <a:ext cx="96040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История, обществознание, литература,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37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класс (с 11 апреля по 16 мая 2025 года)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30489" y="2967335"/>
            <a:ext cx="9685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История, обществознание, литература,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42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929511" cy="3460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работы пройдут с 11 апреля по 16 мая 2025 года.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015069" y="1752605"/>
            <a:ext cx="8158688" cy="2582327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ВПР 2024-2025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2024/2025 учебном году,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согласно приказу с изменениями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ВПР внесены следующие изменения: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в ВПР в 2024-2025 учебном году принимают участие обучающиеся 10-х классов и не принимают участие обучающиеся 11-х классов.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ВПР, согласно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приказу о графиках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проводятся в 4-8, 10 классах в штатном режиме с 11 апреля по 16 мая 2025 года, в 5-8 классах в компьютерной форме с 11 апреля по 24 апреля 2025 года.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14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7016046" cy="3716869"/>
          </a:xfrm>
        </p:spPr>
        <p:txBody>
          <a:bodyPr/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перечень учебных предметов, по которым проводятся ВПР на бумажном носителе, добавлены следующие предметы на основе случайного выбора: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4,6 классы: литературное чтение (литература), иностранный язык;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5 класс: литература, иностранный язык, география;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7 и 8 классы: литература, иностранный язык, информатика;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для обучающихся 10 класса ВПР на бумажном носителе проводятся по русскому языку, математике (обязательные предметы), истории, обществознанию, географии, физике, химии, литературе, иностранному языку (предметы на основе случайного выбора).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10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Всероссийские проверочные работы: изменения в 2025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411111" y="3243262"/>
            <a:ext cx="9487863" cy="263260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Еще одно значительное изменение касается оценок: если раньше школы могли решать, выставлять ли результаты ВПР в журнал, то в 2025 году оценки за проверочные работы станут обязательными. Более того, они будут иметь вес, сравнимый с итоговыми экзаменами, и существенно влиять на общие результаты успеваемости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721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и сроки ВПР 2025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класс (с 11 апреля по 16 мая 2025 года)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3377" y="2967334"/>
            <a:ext cx="915528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мир, литературное чтение,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класс (с 11 апреля по 16 мая 2025 года)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43378" y="2967335"/>
            <a:ext cx="100104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История, литература,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класс (с 11 апреля по 16 мая 2025 года)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956046"/>
            <a:ext cx="100922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История, обществознание, литература,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50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класс (с 11 апреля по 16 мая 2025 года)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2967335"/>
            <a:ext cx="100781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История, обществознание, литература, иностранный язык (английский, немецкий, французский)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Один урок, не более чем 45 минут.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21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151</TotalTime>
  <Words>508</Words>
  <Application>Microsoft Office PowerPoint</Application>
  <PresentationFormat>Широкоэкранный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Garamond</vt:lpstr>
      <vt:lpstr>Times New Roman</vt:lpstr>
      <vt:lpstr>Натуральные материалы</vt:lpstr>
      <vt:lpstr>ВПР  Изменения 2024-2025</vt:lpstr>
      <vt:lpstr>     Все работы пройдут с 11 апреля по 16 мая 2025 года.  </vt:lpstr>
      <vt:lpstr> Изменения в ВПР 2024-2025 В 2024/2025 учебном году, согласно приказу с изменениями, в ВПР внесены следующие изменения: — в ВПР в 2024-2025 учебном году принимают участие обучающиеся 10-х классов и не принимают участие обучающиеся 11-х классов. — ВПР, согласно приказу о графиках проводятся в 4-8, 10 классах в штатном режиме с 11 апреля по 16 мая 2025 года, в 5-8 классах в компьютерной форме с 11 апреля по 24 апреля 2025 года.</vt:lpstr>
      <vt:lpstr>В перечень учебных предметов, по которым проводятся ВПР на бумажном носителе, добавлены следующие предметы на основе случайного выбора: — 4,6 классы: литературное чтение (литература), иностранный язык; — 5 класс: литература, иностранный язык, география; — 7 и 8 классы: литература, иностранный язык, информатика; — для обучающихся 10 класса ВПР на бумажном носителе проводятся по русскому языку, математике (обязательные предметы), истории, обществознанию, географии, физике, химии, литературе, иностранному языку (предметы на основе случайного выбора). </vt:lpstr>
      <vt:lpstr>Всероссийские проверочные работы: изменения в 2025</vt:lpstr>
      <vt:lpstr>Классы и сроки ВПР 2025 4 класс (с 11 апреля по 16 мая 2025 года) </vt:lpstr>
      <vt:lpstr>5 класс (с 11 апреля по 16 мая 2025 года)</vt:lpstr>
      <vt:lpstr>6 класс (с 11 апреля по 16 мая 2025 года)</vt:lpstr>
      <vt:lpstr>7 класс (с 11 апреля по 16 мая 2025 года)</vt:lpstr>
      <vt:lpstr>8 класс (с 11 апреля по 16 мая 2025 года)</vt:lpstr>
      <vt:lpstr>10 класс (с 11 апреля по 16 мая 2025 года)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Расписание ВПР 2025 Общее Утверждённое расписание ВПР на 2024-2025 учебный год.     Все работы пройдут с 11 апреля по 16 мая 2025 года.</dc:title>
  <dc:creator>Яна</dc:creator>
  <cp:lastModifiedBy>Яна</cp:lastModifiedBy>
  <cp:revision>6</cp:revision>
  <dcterms:created xsi:type="dcterms:W3CDTF">2024-12-10T15:16:36Z</dcterms:created>
  <dcterms:modified xsi:type="dcterms:W3CDTF">2024-12-15T16:10:53Z</dcterms:modified>
</cp:coreProperties>
</file>