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71" r:id="rId5"/>
    <p:sldId id="269" r:id="rId6"/>
    <p:sldId id="270" r:id="rId7"/>
    <p:sldId id="265" r:id="rId8"/>
    <p:sldId id="264" r:id="rId9"/>
    <p:sldId id="267" r:id="rId10"/>
    <p:sldId id="260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2141" y="-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E5AD1-FAAA-4395-B27E-F8A1C227F4BC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DCB6-5E9E-448B-AE03-E089EF45D4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51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347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7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57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42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9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70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5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3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22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67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D9FC26-8A15-4E26-BEAC-96D499329EB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A79F5-7D47-4B3B-AE1E-3BA3E31FD2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994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of.asurso.ru/index.php?r=school_admin/index" TargetMode="External"/><Relationship Id="rId4" Type="http://schemas.openxmlformats.org/officeDocument/2006/relationships/hyperlink" Target="https://manpower.samregion.ru/app/company/131307/hom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npower.samregion.ru/app/company/131307/home" TargetMode="External"/><Relationship Id="rId3" Type="http://schemas.openxmlformats.org/officeDocument/2006/relationships/hyperlink" Target="https://resh.edu.ru/" TargetMode="External"/><Relationship Id="rId7" Type="http://schemas.openxmlformats.org/officeDocument/2006/relationships/hyperlink" Target="https://dni-fg.ru/" TargetMode="External"/><Relationship Id="rId2" Type="http://schemas.openxmlformats.org/officeDocument/2006/relationships/hyperlink" Target="https://lib.myschool.edu.ru/market?filter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vbinfo.ru/" TargetMode="External"/><Relationship Id="rId5" Type="http://schemas.openxmlformats.org/officeDocument/2006/relationships/hyperlink" Target="https://sdamgia.ru/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s://uchi.ru/teachers/lk/main" TargetMode="External"/><Relationship Id="rId9" Type="http://schemas.openxmlformats.org/officeDocument/2006/relationships/hyperlink" Target="https://prof.asurso.ru/index.php?r=school_admin/inde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hyperlink" Target="https://sdamgi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lib.myschool.edu.ru/market?filter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ni-fg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vbinf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024" y="510638"/>
            <a:ext cx="1191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  общеобразовательное  учреждение Самарской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средняя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7 города  Кинеля городского округа Кинель Самарской области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09" y="1759789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 ресурсов ЦОС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истории и обществознания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3984" y="4563871"/>
            <a:ext cx="3618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Рудая Мария Павловна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№7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г.Кинеля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2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3" y="273132"/>
            <a:ext cx="111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по профессиональной  ориентации обучающихся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71654" y="1250775"/>
            <a:ext cx="3712976" cy="38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031375" y="1289793"/>
            <a:ext cx="3706586" cy="37722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057" y="5247861"/>
            <a:ext cx="5275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«Трудовые ресурсы. Самарская область»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https://manpower.samregion.ru/app/company/131307/home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89909" y="5237922"/>
            <a:ext cx="459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ПрофВыбор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Самарская область»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https://prof.asurso.ru/index.php?r=school_admin/index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5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1" y="551289"/>
            <a:ext cx="1107077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платформы, используемые на уроках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истории , обществознания и внеурочной деятельности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ЦОС Моя школа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https://lib.myschool.edu.ru/market?filters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(библиотека, конспекты уроков, контрольные работы)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Российская электронная школа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https://resh.edu.ru/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(история, обществознание, право, экономика);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https://uchi.ru/teachers/lk/main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(олимпиады, уроки 8-9 классы);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СДАМ ГИА: РЕШУ ВПР, ОГЭ, ЕГЭ, ГВЭ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https://sdamgia.ru/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(подготовка к экзаменам и т.д.);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портал «Билет в будущее»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https://bvbinfo.ru/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(внеурочная деятельность «Россия –мои горизонты», онлайн встречи, консультации,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профпробы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т.д.)</a:t>
            </a:r>
          </a:p>
          <a:p>
            <a:pPr>
              <a:buFontTx/>
              <a:buChar char="-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уроки Банка России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https://dni-fg.ru/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(уроки финансовой грамотности и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безопасности)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АИС «Трудовые ресурсы. Самарская область»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курсы 9 классы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https://manpower.samregion.ru/app/company/131307/home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АИС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ПрофВыбор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Самарская область»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https://prof.asurso.ru/index.php?r=school_admin/index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/>
          </a:p>
          <a:p>
            <a:endParaRPr lang="ru-RU" sz="2000" b="1" dirty="0" smtClean="0"/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3" t="9872" r="29661" b="7564"/>
          <a:stretch/>
        </p:blipFill>
        <p:spPr>
          <a:xfrm>
            <a:off x="10384972" y="4284367"/>
            <a:ext cx="1494692" cy="21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83" t="3206" b="10897"/>
          <a:stretch/>
        </p:blipFill>
        <p:spPr>
          <a:xfrm>
            <a:off x="378069" y="193431"/>
            <a:ext cx="4470522" cy="5890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2917" y="474786"/>
            <a:ext cx="81328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Всероссийская информационная система, призванная создать в стране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образовательную среду. 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позволяет эффективно использовать </a:t>
            </a:r>
          </a:p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в процессе обучения.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557" y="506186"/>
            <a:ext cx="965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ЦОС в образовательном процессе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3" t="9872" r="29661" b="7564"/>
          <a:stretch/>
        </p:blipFill>
        <p:spPr>
          <a:xfrm>
            <a:off x="10697308" y="4376029"/>
            <a:ext cx="1494692" cy="21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25143" y="1199407"/>
            <a:ext cx="66947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высокоскоростному интернету в школе;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различным образовательным сайтам и порталам;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дистанционного освоения учебного материала; 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проведения онлайн тестирования учащихся по подготовке к ГИА и ВПР;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доступа к видеотрансляциям уроков, конференций;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процессов, которая избавит от лишней бумажной работы с отчетами.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школа\Desktop\ОТЧЕТЫ 2023\ЦОС\10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984" y="1306286"/>
            <a:ext cx="479614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85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3742" y="1632857"/>
            <a:ext cx="60252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выполнять познавательные и практические задания через поиск и извлечение нужной информации по заданной теме в адаптированных источниках различного типа;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находить нужную информацию в различных источниках, адекватно ее воспринимать и преобразовывать в соответствии с решаемой задачей (анализировать, обобщать, систематизировать, конкретизировать).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457" y="424543"/>
            <a:ext cx="10499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Современные требования к результатам обучения и освоения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содержания курса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обществознанию и истории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3" t="9872" r="29661" b="7564"/>
          <a:stretch/>
        </p:blipFill>
        <p:spPr>
          <a:xfrm>
            <a:off x="10697308" y="4251708"/>
            <a:ext cx="1494692" cy="21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6" b="6666"/>
          <a:stretch/>
        </p:blipFill>
        <p:spPr>
          <a:xfrm rot="10800000">
            <a:off x="837161" y="1398512"/>
            <a:ext cx="4028889" cy="39246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57" y="1077686"/>
            <a:ext cx="625384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факультативных, индивидуальных занятиях;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организации проверочных уроков, онлайн тестирования;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 проведении вводных лекций;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ходе выполнения домашнего задания;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написания рефератов, докладов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Суперспособности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учителя: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минимум сил на подготовку и проведение уроков;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быстро и объективно проверять знания учащихся;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сделать изучение нового материала максимально понятным;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наладить дисциплину на своих уроках;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получить возможность работать творчески.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школа\Desktop\ОТЧЕТЫ 2023\ЦОС\08.11.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5971" y="1208315"/>
            <a:ext cx="4528951" cy="4343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5172" y="506186"/>
            <a:ext cx="6500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Интерактивные технологии незаменимы: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3" t="9872" r="29661" b="7564"/>
          <a:stretch/>
        </p:blipFill>
        <p:spPr>
          <a:xfrm>
            <a:off x="10697308" y="4718929"/>
            <a:ext cx="1494692" cy="21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1" y="335846"/>
            <a:ext cx="108748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Варианты работы учителя истории и обществознания в кабинетах ЦОС: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урок-лекция по изучению нового материала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– в течение урока используется ИКТ в качестве иллюстративного материала (включая в работу текст, аудио- и видеоматериалы);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комбинированный урок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– сочетает в себе объяснение учителя с использованием ИКТ и работу учеников (индивидуальную, групповую) с вопросами и заданиями, представленными в рамках мультимедиа презентации;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урок-семинар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урок-конференция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(учащиеся готовят собственные выступления с использованием ИКТ 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 защита рефератов и проектных работ учащимися;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подготовки учащихся к  ГИА, ВПР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прохождение тестов и заданий по пройденным темам по типу заданий  EГЭ на уроках повторения и обобщения знаний);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проведения тестирования в формате ОГЭ, ЕГЭ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oнлайн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режиме (приближенному к экзаменационному) позволяет оценить уровень подготовленности учащихся.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13" t="9872" r="29661" b="7564"/>
          <a:stretch/>
        </p:blipFill>
        <p:spPr>
          <a:xfrm>
            <a:off x="10401300" y="4219053"/>
            <a:ext cx="1494692" cy="213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138" y="385948"/>
            <a:ext cx="1135048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Подготовка к ЕГЭ по истории и обществознанию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СДАМ ГИА: РЕШУ ВПР, ОГЭ, ЕГЭ, ГВЭ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sdamgia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Российская электронная школа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resh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(история, обществознание, право, экономика)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ЦОС Моя школа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https://lib.myschool.edu.ru/market?filters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(библиотека, конспекты уроков, контрольные работы)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школа\Desktop\ОТЧЕТЫ 2023\ЦОС\11а.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6417" y="2256183"/>
            <a:ext cx="4248270" cy="3458817"/>
          </a:xfrm>
          <a:prstGeom prst="rect">
            <a:avLst/>
          </a:prstGeom>
          <a:noFill/>
        </p:spPr>
      </p:pic>
      <p:pic>
        <p:nvPicPr>
          <p:cNvPr id="1026" name="Picture 2" descr="C:\Users\школа\Desktop\ОТЧЕТЫ 2023\ЦОС\10а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486" y="2276061"/>
            <a:ext cx="4448471" cy="350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ОТЧЕТЫ 2023\ЦОС\14.03.24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40" y="1806986"/>
            <a:ext cx="4987636" cy="4355275"/>
          </a:xfrm>
          <a:prstGeom prst="rect">
            <a:avLst/>
          </a:prstGeom>
          <a:noFill/>
        </p:spPr>
      </p:pic>
      <p:pic>
        <p:nvPicPr>
          <p:cNvPr id="1026" name="Picture 2" descr="C:\Users\школа\Desktop\2024-2025\Финансовая грамотность\20241011_12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1671" y="1747158"/>
            <a:ext cx="4637315" cy="44087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0243" y="440871"/>
            <a:ext cx="11462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проекте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Онлайн-уроки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финансовой грамотности», организатором которого выступает Центральный Банк  России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dni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-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fg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(уроки финансовой грамотности и безопасности)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779" y="391887"/>
            <a:ext cx="100821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Моделирующая онлайн проба на платформе проекта «Билет в будущее»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bvbinfo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«Россия – мои горизонты»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школа\Desktop\ОТЧЕТЫ 2023\ЦОС\18.01.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072" y="2007704"/>
            <a:ext cx="4604657" cy="3527682"/>
          </a:xfrm>
          <a:prstGeom prst="rect">
            <a:avLst/>
          </a:prstGeom>
          <a:noFill/>
        </p:spPr>
      </p:pic>
      <p:pic>
        <p:nvPicPr>
          <p:cNvPr id="5124" name="Picture 4" descr="C:\Users\школа\Desktop\ОТЧЕТЫ 2023\ЦОС\18.01.24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571" y="2047460"/>
            <a:ext cx="5257800" cy="355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</TotalTime>
  <Words>578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Медвежонок</dc:creator>
  <cp:lastModifiedBy>школа</cp:lastModifiedBy>
  <cp:revision>15</cp:revision>
  <dcterms:created xsi:type="dcterms:W3CDTF">2023-12-03T07:55:06Z</dcterms:created>
  <dcterms:modified xsi:type="dcterms:W3CDTF">2024-10-21T06:10:55Z</dcterms:modified>
</cp:coreProperties>
</file>