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628800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Здоровьесберегающие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технологии в рамках </a:t>
            </a:r>
            <a:r>
              <a:rPr lang="ru-RU" sz="4400" b="1" dirty="0" err="1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межпредметной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интеграции уроков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Математики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и Ф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изической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5304110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Авторы:  Макаренков Артём Андреевич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                       Макаренкова Наталья Алексеевна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68001"/>
              </p:ext>
            </p:extLst>
          </p:nvPr>
        </p:nvGraphicFramePr>
        <p:xfrm>
          <a:off x="1205880" y="275308"/>
          <a:ext cx="6768752" cy="2520280"/>
        </p:xfrm>
        <a:graphic>
          <a:graphicData uri="http://schemas.openxmlformats.org/drawingml/2006/table">
            <a:tbl>
              <a:tblPr firstRow="1" firstCol="1" bandRow="1"/>
              <a:tblGrid>
                <a:gridCol w="2405237"/>
                <a:gridCol w="2281475"/>
                <a:gridCol w="2082040"/>
              </a:tblGrid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 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Арифметические действия с десятичными дробями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Движение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1,5-0,5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Наклоны головы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1,75+0,25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Поднять/опустить руки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0,6:0,2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Отвернуться/повернуться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8*0,5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Движение локтями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25*0,2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Хлопок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091759"/>
                  </p:ext>
                </p:extLst>
              </p:nvPr>
            </p:nvGraphicFramePr>
            <p:xfrm>
              <a:off x="1205880" y="3068960"/>
              <a:ext cx="6768752" cy="3672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4219"/>
                    <a:gridCol w="2299863"/>
                    <a:gridCol w="2104670"/>
                  </a:tblGrid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5-6 класс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Сложение и вычитание смешанных чисел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3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Наклоны головы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+1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Поднять/опустить руки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Отвернуться/повернуться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256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 локтями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64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Хлопок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091759"/>
                  </p:ext>
                </p:extLst>
              </p:nvPr>
            </p:nvGraphicFramePr>
            <p:xfrm>
              <a:off x="1205880" y="3068960"/>
              <a:ext cx="6768752" cy="36724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4219"/>
                    <a:gridCol w="2299863"/>
                    <a:gridCol w="2104670"/>
                  </a:tblGrid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5-6 класс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Сложение и вычитание смешанных чисел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3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8" t="-167416" r="-186340" b="-416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Наклоны головы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8" t="-264444" r="-186340" b="-3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Поднять/опустить руки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8" t="-360440" r="-186340" b="-208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Отвернуться/повернуться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25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8" t="-470787" r="-186340" b="-113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 локтями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164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8" t="-502970" r="-186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Хлопок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352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4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361344"/>
                  </p:ext>
                </p:extLst>
              </p:nvPr>
            </p:nvGraphicFramePr>
            <p:xfrm>
              <a:off x="1187624" y="4005064"/>
              <a:ext cx="6768752" cy="28044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05237"/>
                    <a:gridCol w="2281475"/>
                    <a:gridCol w="2082040"/>
                  </a:tblGrid>
                  <a:tr h="3150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7-9 класс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0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Степень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57</m:t>
                                  </m:r>
                                </m:e>
                                <m:sup>
                                  <m:r>
                                    <a:rPr lang="ru-RU" sz="1400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4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Круговые движения головой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400" i="1">
                                                <a:effectLst/>
                                                <a:latin typeface="Cambria Math"/>
                                                <a:ea typeface="Calibri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Щелчки пальцами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Встать/сесть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∗0,5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Повернуться назад/вперёд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Шаги ногами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0361344"/>
                  </p:ext>
                </p:extLst>
              </p:nvPr>
            </p:nvGraphicFramePr>
            <p:xfrm>
              <a:off x="1187624" y="4005064"/>
              <a:ext cx="6768752" cy="28044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05237"/>
                    <a:gridCol w="2281475"/>
                    <a:gridCol w="2082040"/>
                  </a:tblGrid>
                  <a:tr h="3150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7-9 класс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0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Степень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4" t="-311538" r="-181980" b="-4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Круговые движения головой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918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4" t="-218367" r="-181980" b="-1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Щелчки пальцами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4" t="-600000" r="-18198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Встать/сесть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4" t="-713725" r="-181980" b="-1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Повернуться назад/вперёд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50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54" t="-798077" r="-181980" b="-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Шаги ногами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128644"/>
                  </p:ext>
                </p:extLst>
              </p:nvPr>
            </p:nvGraphicFramePr>
            <p:xfrm>
              <a:off x="1187624" y="260648"/>
              <a:ext cx="6768752" cy="36003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4219"/>
                    <a:gridCol w="2299863"/>
                    <a:gridCol w="2104670"/>
                  </a:tblGrid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7-9 класс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Корни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√1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Круговые движения головой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√4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Щелчки пальцами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25</m:t>
                                    </m:r>
                                  </m:e>
                                </m:rad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Встать/сесть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2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8</m:t>
                                    </m:r>
                                  </m:e>
                                </m:rad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∗√2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Повернуться назад/вперёд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4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14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14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Шаги ногами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128644"/>
                  </p:ext>
                </p:extLst>
              </p:nvPr>
            </p:nvGraphicFramePr>
            <p:xfrm>
              <a:off x="1187624" y="260648"/>
              <a:ext cx="6768752" cy="36003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4219"/>
                    <a:gridCol w="2299863"/>
                    <a:gridCol w="2104670"/>
                  </a:tblGrid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7-9 класс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Корни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898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Ответ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Движение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33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58" t="-165556" r="-186340" b="-3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Круговые движения головой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58" t="-265556" r="-186340" b="-2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Щелчки пальцами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029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58" t="-365556" r="-186340" b="-19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Встать/сесть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25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58" t="-470787" r="-186340" b="-1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Повернуться назад/вперёд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44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58" t="-570787" r="-186340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Шаги ногами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33525" y="233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5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4471" y="61691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Выводы</a:t>
            </a:r>
            <a:endParaRPr lang="ru-RU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000127"/>
            <a:ext cx="451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На МАТЕМАТИКЕ</a:t>
            </a:r>
          </a:p>
          <a:p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физминутки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с устным счётом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352729"/>
            <a:ext cx="4516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На ФИЗИЧЕСКОЙ КУЛЬТУРЕ</a:t>
            </a:r>
          </a:p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интеллектуальные задания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разминки </a:t>
            </a: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5172981" y="3235589"/>
            <a:ext cx="34178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000127"/>
            <a:ext cx="28803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Укрепляется здоровье обучающихся 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повышается их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мотивацию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 обучению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8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82767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„ Большие руки могут двигать камни, но великие дела способны свернуть горы…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Пусть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ваш мозг приведёт вас к успеху.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Помните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, ум — ваш лучший мускул.“ —  Сильвестр Сталлоне</a:t>
            </a:r>
          </a:p>
        </p:txBody>
      </p:sp>
      <p:pic>
        <p:nvPicPr>
          <p:cNvPr id="13314" name="Picture 2" descr="C:\Users\Артем\Desktop\п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5629597" cy="304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6452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85293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5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-4737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Всё гениальное – просто!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4110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Gabriola" pitchFamily="82" charset="0"/>
              </a:rPr>
              <a:t>В тренировках нуждаются не только мышцы, но и мозг.</a:t>
            </a:r>
          </a:p>
          <a:p>
            <a:r>
              <a:rPr lang="ru-RU" sz="3200" b="1" dirty="0">
                <a:latin typeface="Gabriola" pitchFamily="82" charset="0"/>
              </a:rPr>
              <a:t>В обучении нуждается не только мозг, но и мышцы.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1662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16" y="620688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Проблема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780928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Как сделать уроки интересными? </a:t>
            </a:r>
          </a:p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Как разнообразить педагогический процесс? </a:t>
            </a:r>
          </a:p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Как укрепить здоровье и повысить мотивацию учащихся?</a:t>
            </a:r>
          </a:p>
        </p:txBody>
      </p:sp>
    </p:spTree>
    <p:extLst>
      <p:ext uri="{BB962C8B-B14F-4D97-AF65-F5344CB8AC3E}">
        <p14:creationId xmlns:p14="http://schemas.microsoft.com/office/powerpoint/2010/main" val="35580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13"/>
            <a:ext cx="91821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9" t="28595"/>
          <a:stretch/>
        </p:blipFill>
        <p:spPr bwMode="auto">
          <a:xfrm>
            <a:off x="4283968" y="2429073"/>
            <a:ext cx="4561851" cy="4240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07503" y="332656"/>
            <a:ext cx="4475247" cy="42484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886068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Нейрогимнастика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это комплекс упражнений, которые активируют работу мозга через выполнение физических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движений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81555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А в чём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польза </a:t>
            </a:r>
            <a:r>
              <a:rPr lang="ru-RU" sz="3200" b="1" dirty="0" err="1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нейрогимнастики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68" y="1700808"/>
            <a:ext cx="4516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межполушарных взаимодействий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синхронизация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работы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полушарий 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мелкой моторики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памяти и внимания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речи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креативного мышления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улучшение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кроовообращения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 в мозге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снижение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усталости и утомляемости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2288" y="1894216"/>
            <a:ext cx="222142" cy="2734779"/>
            <a:chOff x="251520" y="2206389"/>
            <a:chExt cx="222142" cy="2734779"/>
          </a:xfrm>
        </p:grpSpPr>
        <p:sp>
          <p:nvSpPr>
            <p:cNvPr id="4" name="5-конечная звезда 3"/>
            <p:cNvSpPr/>
            <p:nvPr/>
          </p:nvSpPr>
          <p:spPr>
            <a:xfrm>
              <a:off x="251520" y="2206389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5-конечная звезда 7"/>
            <p:cNvSpPr/>
            <p:nvPr/>
          </p:nvSpPr>
          <p:spPr>
            <a:xfrm>
              <a:off x="251520" y="2903206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251520" y="3284984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5-конечная звезда 9"/>
            <p:cNvSpPr/>
            <p:nvPr/>
          </p:nvSpPr>
          <p:spPr>
            <a:xfrm>
              <a:off x="251520" y="3645024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251520" y="3990272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251520" y="4348304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257638" y="4725144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251520" y="2564904"/>
              <a:ext cx="216024" cy="216024"/>
            </a:xfrm>
            <a:prstGeom prst="star5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14" y="2505248"/>
            <a:ext cx="3939334" cy="3948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886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ХОД ЭКСПЕРИМЕНТА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768" y="735087"/>
            <a:ext cx="257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Комплексы упражнений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735087"/>
            <a:ext cx="29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Устный счет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60" y="1196752"/>
            <a:ext cx="1831104" cy="227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77135"/>
            <a:ext cx="3372619" cy="243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7002">
            <a:off x="2123072" y="3870175"/>
            <a:ext cx="845840" cy="8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082">
            <a:off x="5620796" y="3696954"/>
            <a:ext cx="954386" cy="9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14788"/>
          <a:stretch/>
        </p:blipFill>
        <p:spPr bwMode="auto">
          <a:xfrm rot="1773121">
            <a:off x="4692761" y="3848870"/>
            <a:ext cx="702393" cy="67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3347864" y="2131650"/>
            <a:ext cx="2160240" cy="201743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113"/>
            <a:ext cx="91821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Артем\Desktop\2 ш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10" r="10510" b="10025"/>
          <a:stretch/>
        </p:blipFill>
        <p:spPr bwMode="auto">
          <a:xfrm>
            <a:off x="467544" y="476672"/>
            <a:ext cx="604630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ртем\Desktop\Vy2KFxV_XZ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8" r="4038" b="18110"/>
          <a:stretch/>
        </p:blipFill>
        <p:spPr bwMode="auto">
          <a:xfrm>
            <a:off x="1763688" y="3140968"/>
            <a:ext cx="7061931" cy="326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2882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Какие движения?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28803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Сидя за партой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простые движения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руками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Движения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пальцами, щелчки, разные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сигналы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Движения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головой, плавные повороты,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наклоны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Повороты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корпусом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Встать/сесть, шаги ногами, переступания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6958" y="1196752"/>
            <a:ext cx="28803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Стоя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Наклоны корпуса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Поднимание ног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Стойки на одной ноге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Повороты на месте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196752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В зале</a:t>
            </a: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Gabriola" pitchFamily="82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Беговые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Прыжковые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  <a:cs typeface="Times New Roman" pitchFamily="18" charset="0"/>
              </a:rPr>
              <a:t>Координационные</a:t>
            </a:r>
          </a:p>
        </p:txBody>
      </p:sp>
      <p:pic>
        <p:nvPicPr>
          <p:cNvPr id="10242" name="Picture 2" descr="C:\Users\Артем\Desktop\4б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3831" r="21872" b="21270"/>
          <a:stretch/>
        </p:blipFill>
        <p:spPr bwMode="auto">
          <a:xfrm>
            <a:off x="3203848" y="3933056"/>
            <a:ext cx="580210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54"/>
            <a:ext cx="9180511" cy="6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Артем\Desktop\4б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9" r="3041" b="26825"/>
          <a:stretch/>
        </p:blipFill>
        <p:spPr bwMode="auto">
          <a:xfrm>
            <a:off x="180792" y="3356992"/>
            <a:ext cx="8855704" cy="30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65925"/>
              </p:ext>
            </p:extLst>
          </p:nvPr>
        </p:nvGraphicFramePr>
        <p:xfrm>
          <a:off x="539553" y="404664"/>
          <a:ext cx="7704856" cy="2520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2116"/>
                <a:gridCol w="2621148"/>
                <a:gridCol w="2371592"/>
              </a:tblGrid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3-4 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Арифметические действия с натуральными числами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Движение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5:5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Наклоны головы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6:3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Поднять/опустить руки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2+1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Отвернуться/повернуться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9-5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Движение локтями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15:3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Хлопок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16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464</Words>
  <Application>Microsoft Office PowerPoint</Application>
  <PresentationFormat>Экран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Мария</cp:lastModifiedBy>
  <cp:revision>32</cp:revision>
  <dcterms:created xsi:type="dcterms:W3CDTF">2024-10-20T13:20:30Z</dcterms:created>
  <dcterms:modified xsi:type="dcterms:W3CDTF">2024-10-21T03:37:58Z</dcterms:modified>
</cp:coreProperties>
</file>