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4" r:id="rId13"/>
    <p:sldId id="265" r:id="rId14"/>
    <p:sldId id="256" r:id="rId15"/>
    <p:sldId id="270" r:id="rId16"/>
    <p:sldId id="274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FFFF"/>
    <a:srgbClr val="00FFFF"/>
    <a:srgbClr val="B482DA"/>
    <a:srgbClr val="006600"/>
    <a:srgbClr val="44E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D81F4-0CFC-4CC7-9D22-C8FE316F242B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10DB7-3943-416D-86C3-3C62B7D06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5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10DB7-3943-416D-86C3-3C62B7D060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8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10DB7-3943-416D-86C3-3C62B7D060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3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9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6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8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1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7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6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63F4-4F51-4893-A401-D70AD248BA93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1D4DC-CC1D-4019-A47A-35ED038A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6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1\Desktop\&#1054;&#1090;&#1082;&#1088;&#1099;&#1090;&#1099;&#1081;%20&#1091;&#1088;&#1086;&#1082;\&#1048;&#1085;&#1092;&#1086;&#1088;&#1084;&#1072;&#1090;&#1080;&#1082;&#1072;%20.mp4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1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930" y="1679173"/>
            <a:ext cx="831743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ru-RU" sz="4200" kern="1000" dirty="0">
                <a:solidFill>
                  <a:schemeClr val="bg2"/>
                </a:solidFill>
              </a:rPr>
              <a:t>«Реализация проекта </a:t>
            </a:r>
            <a:r>
              <a:rPr lang="ru-RU" sz="4200" kern="1000" dirty="0" smtClean="0">
                <a:solidFill>
                  <a:schemeClr val="bg2"/>
                </a:solidFill>
              </a:rPr>
              <a:t>магистрального направления «Профориентация»</a:t>
            </a:r>
            <a:r>
              <a:rPr lang="ru-RU" sz="4200" dirty="0" smtClean="0"/>
              <a:t>  </a:t>
            </a:r>
          </a:p>
          <a:p>
            <a:r>
              <a:rPr lang="ru-RU" sz="6000" spc="-100" dirty="0" smtClean="0">
                <a:solidFill>
                  <a:srgbClr val="4BFFFF"/>
                </a:solidFill>
                <a:latin typeface="Bahnschrift Condensed" pitchFamily="34" charset="0"/>
                <a:cs typeface="Arial" pitchFamily="34" charset="0"/>
              </a:rPr>
              <a:t>проекта</a:t>
            </a:r>
            <a:endParaRPr lang="ru-RU" sz="6000" spc="-100" dirty="0">
              <a:solidFill>
                <a:srgbClr val="4BFFFF"/>
              </a:solidFill>
              <a:latin typeface="Bahnschrift Condens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5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3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2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фильм 2">
            <a:hlinkClick r:id="rId3" action="ppaction://hlinkfile" highlightClick="1"/>
          </p:cNvPr>
          <p:cNvSpPr/>
          <p:nvPr/>
        </p:nvSpPr>
        <p:spPr>
          <a:xfrm>
            <a:off x="899592" y="5589240"/>
            <a:ext cx="1224136" cy="93610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389" y="5517232"/>
            <a:ext cx="1944216" cy="1152128"/>
          </a:xfrm>
          <a:prstGeom prst="roundRect">
            <a:avLst/>
          </a:prstGeom>
          <a:solidFill>
            <a:srgbClr val="B48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5517232"/>
            <a:ext cx="1944216" cy="1152128"/>
          </a:xfrm>
          <a:prstGeom prst="roundRect">
            <a:avLst/>
          </a:prstGeom>
          <a:solidFill>
            <a:srgbClr val="44E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4005064"/>
            <a:ext cx="1944216" cy="1152128"/>
          </a:xfrm>
          <a:prstGeom prst="roundRect">
            <a:avLst/>
          </a:prstGeom>
          <a:solidFill>
            <a:srgbClr val="44E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5550196"/>
            <a:ext cx="1944216" cy="1152128"/>
          </a:xfrm>
          <a:prstGeom prst="roundRect">
            <a:avLst/>
          </a:prstGeom>
          <a:solidFill>
            <a:srgbClr val="B48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5566409"/>
            <a:ext cx="1944216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4005064"/>
            <a:ext cx="1944216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389" y="980728"/>
            <a:ext cx="7196927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20495"/>
            <a:ext cx="2040949" cy="15836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4008" y="1340768"/>
            <a:ext cx="10801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Врач 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телемедицины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12320" y="4797152"/>
            <a:ext cx="195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Профессия, </a:t>
            </a:r>
            <a:r>
              <a:rPr lang="ru-RU" dirty="0"/>
              <a:t>для </a:t>
            </a:r>
            <a:r>
              <a:rPr lang="ru-RU" dirty="0" smtClean="0"/>
              <a:t>которой умение работать с презентацией является необходимым   </a:t>
            </a:r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уга 2"/>
          <p:cNvSpPr/>
          <p:nvPr/>
        </p:nvSpPr>
        <p:spPr>
          <a:xfrm rot="11217017">
            <a:off x="4344121" y="3509442"/>
            <a:ext cx="4229139" cy="1758370"/>
          </a:xfrm>
          <a:prstGeom prst="arc">
            <a:avLst>
              <a:gd name="adj1" fmla="val 10906615"/>
              <a:gd name="adj2" fmla="val 21257833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13351" y="5246330"/>
            <a:ext cx="357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Умея создавать презентации, </a:t>
            </a:r>
          </a:p>
          <a:p>
            <a:r>
              <a:rPr lang="ru-RU" b="1" dirty="0" smtClean="0"/>
              <a:t>я смогу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(твой вариант)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57" y="404664"/>
            <a:ext cx="8758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Примерочная профессий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0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692716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Управляющая кнопка: возврат 1">
            <a:hlinkClick r:id="rId5" action="ppaction://hlinksldjump" highlightClick="1"/>
          </p:cNvPr>
          <p:cNvSpPr/>
          <p:nvPr/>
        </p:nvSpPr>
        <p:spPr>
          <a:xfrm>
            <a:off x="0" y="6070726"/>
            <a:ext cx="1008112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56992"/>
            <a:ext cx="1820577" cy="125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5868145" y="44624"/>
            <a:ext cx="3188728" cy="3312368"/>
          </a:xfrm>
          <a:prstGeom prst="wedgeEllipseCallout">
            <a:avLst>
              <a:gd name="adj1" fmla="val -50986"/>
              <a:gd name="adj2" fmla="val 73246"/>
            </a:avLst>
          </a:prstGeom>
          <a:solidFill>
            <a:srgbClr val="B482DA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Предметы которые нужно знать этому специалисту:</a:t>
            </a:r>
          </a:p>
          <a:p>
            <a:pPr algn="ctr"/>
            <a:r>
              <a:rPr lang="ru-RU" sz="2200" u="sng" dirty="0" smtClean="0"/>
              <a:t>Химия</a:t>
            </a:r>
          </a:p>
          <a:p>
            <a:pPr algn="ctr"/>
            <a:r>
              <a:rPr lang="ru-RU" sz="2200" u="sng" dirty="0" smtClean="0"/>
              <a:t>Биология</a:t>
            </a:r>
          </a:p>
          <a:p>
            <a:pPr algn="ctr"/>
            <a:r>
              <a:rPr lang="ru-RU" sz="2000" dirty="0" smtClean="0"/>
              <a:t>…….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89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36912"/>
            <a:ext cx="126457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 						-  - это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505190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 smtClean="0">
                <a:solidFill>
                  <a:prstClr val="white"/>
                </a:solidFill>
              </a:rPr>
              <a:t>			 твои знания</a:t>
            </a:r>
            <a:r>
              <a:rPr lang="ru-RU" sz="6600" b="1" dirty="0">
                <a:solidFill>
                  <a:prstClr val="white"/>
                </a:solidFill>
              </a:rPr>
              <a:t>, </a:t>
            </a:r>
          </a:p>
          <a:p>
            <a:pPr lvl="0"/>
            <a:r>
              <a:rPr lang="ru-RU" sz="6600" b="1" dirty="0">
                <a:solidFill>
                  <a:prstClr val="white"/>
                </a:solidFill>
              </a:rPr>
              <a:t>			</a:t>
            </a:r>
            <a:r>
              <a:rPr lang="ru-RU" sz="6600" b="1" dirty="0" smtClean="0">
                <a:solidFill>
                  <a:prstClr val="white"/>
                </a:solidFill>
              </a:rPr>
              <a:t> твои умения, 			      твои навыки</a:t>
            </a:r>
            <a:r>
              <a:rPr lang="ru-RU" sz="6600" b="1" dirty="0">
                <a:solidFill>
                  <a:prstClr val="white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21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9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4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4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2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1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54</Words>
  <Application>Microsoft Office PowerPoint</Application>
  <PresentationFormat>Экран (4:3)</PresentationFormat>
  <Paragraphs>23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№2 г.о. Кинель Самарской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2024-05-03T09:40:51Z</dcterms:created>
  <dcterms:modified xsi:type="dcterms:W3CDTF">2024-10-18T12:24:07Z</dcterms:modified>
</cp:coreProperties>
</file>